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312" r:id="rId3"/>
    <p:sldId id="258" r:id="rId4"/>
    <p:sldId id="271" r:id="rId5"/>
    <p:sldId id="273" r:id="rId6"/>
    <p:sldId id="313" r:id="rId7"/>
    <p:sldId id="266" r:id="rId8"/>
    <p:sldId id="267" r:id="rId9"/>
    <p:sldId id="260" r:id="rId10"/>
    <p:sldId id="268" r:id="rId11"/>
    <p:sldId id="272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Arial Black" panose="020B0A04020102020204" pitchFamily="34" charset="0"/>
      <p:bold r:id="rId16"/>
    </p:embeddedFont>
    <p:embeddedFont>
      <p:font typeface="Inter" panose="020B0604020202020204" charset="0"/>
      <p:regular r:id="rId17"/>
      <p:bold r:id="rId18"/>
    </p:embeddedFont>
    <p:embeddedFont>
      <p:font typeface="Kanit" panose="020B0604020202020204" charset="-34"/>
      <p:regular r:id="rId19"/>
      <p:bold r:id="rId20"/>
      <p:italic r:id="rId21"/>
      <p:boldItalic r:id="rId22"/>
    </p:embeddedFont>
    <p:embeddedFont>
      <p:font typeface="Kanit SemiBold" panose="020B0604020202020204" charset="-3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727"/>
    <a:srgbClr val="23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8BDBD9-E2BC-4C08-86EC-34A8DD84B675}">
  <a:tblStyle styleId="{1F8BDBD9-E2BC-4C08-86EC-34A8DD84B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92D240-87FE-43D3-B75A-E37124393B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9T08:50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b840330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b840330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7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68fac0c3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68fac0c3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6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691c3a53fe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691c3a53fe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b8403309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b8403309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9" cy="5168521"/>
            <a:chOff x="0" y="0"/>
            <a:chExt cx="9144099" cy="516852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20835" t="6393"/>
            <a:stretch/>
          </p:blipFill>
          <p:spPr>
            <a:xfrm>
              <a:off x="0" y="0"/>
              <a:ext cx="2845048" cy="30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41951"/>
            <a:stretch/>
          </p:blipFill>
          <p:spPr>
            <a:xfrm flipH="1">
              <a:off x="7536749" y="988125"/>
              <a:ext cx="1607350" cy="247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t="58006"/>
            <a:stretch/>
          </p:blipFill>
          <p:spPr>
            <a:xfrm flipH="1">
              <a:off x="4897524" y="1"/>
              <a:ext cx="2665276" cy="100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25578"/>
            <a:stretch/>
          </p:blipFill>
          <p:spPr>
            <a:xfrm>
              <a:off x="5459100" y="3499475"/>
              <a:ext cx="2468675" cy="16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t="45127"/>
            <a:stretch/>
          </p:blipFill>
          <p:spPr>
            <a:xfrm>
              <a:off x="2256575" y="6"/>
              <a:ext cx="3720551" cy="76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 l="36338" b="83134"/>
            <a:stretch/>
          </p:blipFill>
          <p:spPr>
            <a:xfrm flipH="1">
              <a:off x="7381199" y="4725625"/>
              <a:ext cx="1762801" cy="41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l="24806" b="40912"/>
            <a:stretch/>
          </p:blipFill>
          <p:spPr>
            <a:xfrm>
              <a:off x="0" y="3679450"/>
              <a:ext cx="2082124" cy="146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/>
            </a:blip>
            <a:srcRect l="36257"/>
            <a:stretch/>
          </p:blipFill>
          <p:spPr>
            <a:xfrm>
              <a:off x="0" y="2609550"/>
              <a:ext cx="1607350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3">
              <a:alphaModFix/>
            </a:blip>
            <a:srcRect l="60468"/>
            <a:stretch/>
          </p:blipFill>
          <p:spPr>
            <a:xfrm>
              <a:off x="0" y="2609550"/>
              <a:ext cx="996875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3">
              <a:alphaModFix/>
            </a:blip>
            <a:srcRect b="63079"/>
            <a:stretch/>
          </p:blipFill>
          <p:spPr>
            <a:xfrm flipH="1">
              <a:off x="1793324" y="4253721"/>
              <a:ext cx="2768926" cy="91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66700" y="951050"/>
            <a:ext cx="6210600" cy="22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t="30079"/>
          <a:stretch/>
        </p:blipFill>
        <p:spPr>
          <a:xfrm>
            <a:off x="328675" y="4"/>
            <a:ext cx="222225" cy="18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3130350" y="3578325"/>
            <a:ext cx="28833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_1_1_1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6"/>
          <p:cNvSpPr txBox="1">
            <a:spLocks noGrp="1"/>
          </p:cNvSpPr>
          <p:nvPr>
            <p:ph type="subTitle" idx="1"/>
          </p:nvPr>
        </p:nvSpPr>
        <p:spPr>
          <a:xfrm>
            <a:off x="3807613" y="2512700"/>
            <a:ext cx="1528800" cy="20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6"/>
          <p:cNvSpPr txBox="1">
            <a:spLocks noGrp="1"/>
          </p:cNvSpPr>
          <p:nvPr>
            <p:ph type="title" idx="2"/>
          </p:nvPr>
        </p:nvSpPr>
        <p:spPr>
          <a:xfrm>
            <a:off x="720000" y="2074400"/>
            <a:ext cx="152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4" name="Google Shape;734;p26"/>
          <p:cNvSpPr txBox="1">
            <a:spLocks noGrp="1"/>
          </p:cNvSpPr>
          <p:nvPr>
            <p:ph type="subTitle" idx="3"/>
          </p:nvPr>
        </p:nvSpPr>
        <p:spPr>
          <a:xfrm>
            <a:off x="720025" y="2512700"/>
            <a:ext cx="1528800" cy="20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6"/>
          <p:cNvSpPr txBox="1">
            <a:spLocks noGrp="1"/>
          </p:cNvSpPr>
          <p:nvPr>
            <p:ph type="title" idx="4"/>
          </p:nvPr>
        </p:nvSpPr>
        <p:spPr>
          <a:xfrm>
            <a:off x="3807599" y="2074400"/>
            <a:ext cx="152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6" name="Google Shape;736;p26"/>
          <p:cNvSpPr txBox="1">
            <a:spLocks noGrp="1"/>
          </p:cNvSpPr>
          <p:nvPr>
            <p:ph type="title" idx="5"/>
          </p:nvPr>
        </p:nvSpPr>
        <p:spPr>
          <a:xfrm>
            <a:off x="6895198" y="2074400"/>
            <a:ext cx="152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6"/>
          </p:nvPr>
        </p:nvSpPr>
        <p:spPr>
          <a:xfrm>
            <a:off x="6895202" y="2512700"/>
            <a:ext cx="1528800" cy="20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title" idx="7"/>
          </p:nvPr>
        </p:nvSpPr>
        <p:spPr>
          <a:xfrm>
            <a:off x="2263800" y="2074400"/>
            <a:ext cx="152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8"/>
          </p:nvPr>
        </p:nvSpPr>
        <p:spPr>
          <a:xfrm>
            <a:off x="2263819" y="2512700"/>
            <a:ext cx="1528800" cy="20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title" idx="9"/>
          </p:nvPr>
        </p:nvSpPr>
        <p:spPr>
          <a:xfrm>
            <a:off x="5351399" y="2074400"/>
            <a:ext cx="1528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13"/>
          </p:nvPr>
        </p:nvSpPr>
        <p:spPr>
          <a:xfrm>
            <a:off x="5351407" y="2512700"/>
            <a:ext cx="1528800" cy="20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26"/>
          <p:cNvGrpSpPr/>
          <p:nvPr/>
        </p:nvGrpSpPr>
        <p:grpSpPr>
          <a:xfrm>
            <a:off x="0" y="3071250"/>
            <a:ext cx="9147250" cy="2074650"/>
            <a:chOff x="0" y="3071250"/>
            <a:chExt cx="9147250" cy="2074650"/>
          </a:xfrm>
        </p:grpSpPr>
        <p:grpSp>
          <p:nvGrpSpPr>
            <p:cNvPr id="743" name="Google Shape;743;p26"/>
            <p:cNvGrpSpPr/>
            <p:nvPr/>
          </p:nvGrpSpPr>
          <p:grpSpPr>
            <a:xfrm>
              <a:off x="0" y="3509788"/>
              <a:ext cx="723475" cy="1636113"/>
              <a:chOff x="0" y="3509788"/>
              <a:chExt cx="723475" cy="1636113"/>
            </a:xfrm>
          </p:grpSpPr>
          <p:grpSp>
            <p:nvGrpSpPr>
              <p:cNvPr id="744" name="Google Shape;744;p26"/>
              <p:cNvGrpSpPr/>
              <p:nvPr/>
            </p:nvGrpSpPr>
            <p:grpSpPr>
              <a:xfrm>
                <a:off x="260650" y="4341950"/>
                <a:ext cx="462825" cy="803950"/>
                <a:chOff x="260650" y="4341950"/>
                <a:chExt cx="462825" cy="803950"/>
              </a:xfrm>
            </p:grpSpPr>
            <p:cxnSp>
              <p:nvCxnSpPr>
                <p:cNvPr id="745" name="Google Shape;745;p26"/>
                <p:cNvCxnSpPr/>
                <p:nvPr/>
              </p:nvCxnSpPr>
              <p:spPr>
                <a:xfrm rot="10800000">
                  <a:off x="260650" y="4765200"/>
                  <a:ext cx="0" cy="38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26"/>
                <p:cNvCxnSpPr/>
                <p:nvPr/>
              </p:nvCxnSpPr>
              <p:spPr>
                <a:xfrm flipH="1">
                  <a:off x="260650" y="4404275"/>
                  <a:ext cx="363300" cy="363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7" name="Google Shape;747;p26"/>
                <p:cNvSpPr/>
                <p:nvPr/>
              </p:nvSpPr>
              <p:spPr>
                <a:xfrm flipH="1">
                  <a:off x="567175" y="43419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748" name="Google Shape;748;p26"/>
              <p:cNvCxnSpPr/>
              <p:nvPr/>
            </p:nvCxnSpPr>
            <p:spPr>
              <a:xfrm flipH="1">
                <a:off x="308475" y="4052588"/>
                <a:ext cx="311100" cy="29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26"/>
              <p:cNvCxnSpPr/>
              <p:nvPr/>
            </p:nvCxnSpPr>
            <p:spPr>
              <a:xfrm rot="10800000">
                <a:off x="0" y="4052588"/>
                <a:ext cx="61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0" name="Google Shape;750;p26"/>
              <p:cNvSpPr/>
              <p:nvPr/>
            </p:nvSpPr>
            <p:spPr>
              <a:xfrm flipH="1">
                <a:off x="199625" y="43223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751" name="Google Shape;751;p26"/>
              <p:cNvCxnSpPr/>
              <p:nvPr/>
            </p:nvCxnSpPr>
            <p:spPr>
              <a:xfrm>
                <a:off x="4450" y="3912850"/>
                <a:ext cx="31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26"/>
              <p:cNvCxnSpPr/>
              <p:nvPr/>
            </p:nvCxnSpPr>
            <p:spPr>
              <a:xfrm rot="10800000" flipH="1">
                <a:off x="316813" y="3698188"/>
                <a:ext cx="214800" cy="2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3" name="Google Shape;753;p26"/>
              <p:cNvSpPr/>
              <p:nvPr/>
            </p:nvSpPr>
            <p:spPr>
              <a:xfrm rot="10800000" flipH="1">
                <a:off x="450463" y="36672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754" name="Google Shape;754;p26"/>
              <p:cNvCxnSpPr/>
              <p:nvPr/>
            </p:nvCxnSpPr>
            <p:spPr>
              <a:xfrm>
                <a:off x="4450" y="3755350"/>
                <a:ext cx="12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26"/>
              <p:cNvCxnSpPr/>
              <p:nvPr/>
            </p:nvCxnSpPr>
            <p:spPr>
              <a:xfrm rot="10800000" flipH="1">
                <a:off x="127938" y="3540688"/>
                <a:ext cx="214800" cy="2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6" name="Google Shape;756;p26"/>
              <p:cNvSpPr/>
              <p:nvPr/>
            </p:nvSpPr>
            <p:spPr>
              <a:xfrm rot="10800000" flipH="1">
                <a:off x="261588" y="35097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57" name="Google Shape;757;p26"/>
            <p:cNvGrpSpPr/>
            <p:nvPr/>
          </p:nvGrpSpPr>
          <p:grpSpPr>
            <a:xfrm>
              <a:off x="6645250" y="3071250"/>
              <a:ext cx="2502000" cy="2074650"/>
              <a:chOff x="6645250" y="3071250"/>
              <a:chExt cx="2502000" cy="2074650"/>
            </a:xfrm>
          </p:grpSpPr>
          <p:grpSp>
            <p:nvGrpSpPr>
              <p:cNvPr id="758" name="Google Shape;758;p26"/>
              <p:cNvGrpSpPr/>
              <p:nvPr/>
            </p:nvGrpSpPr>
            <p:grpSpPr>
              <a:xfrm>
                <a:off x="8561013" y="3689275"/>
                <a:ext cx="328125" cy="1456625"/>
                <a:chOff x="8561013" y="3689275"/>
                <a:chExt cx="328125" cy="1456625"/>
              </a:xfrm>
            </p:grpSpPr>
            <p:cxnSp>
              <p:nvCxnSpPr>
                <p:cNvPr id="759" name="Google Shape;759;p26"/>
                <p:cNvCxnSpPr/>
                <p:nvPr/>
              </p:nvCxnSpPr>
              <p:spPr>
                <a:xfrm rot="10800000">
                  <a:off x="8887100" y="3978600"/>
                  <a:ext cx="0" cy="116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26"/>
                <p:cNvCxnSpPr/>
                <p:nvPr/>
              </p:nvCxnSpPr>
              <p:spPr>
                <a:xfrm>
                  <a:off x="8660538" y="3751600"/>
                  <a:ext cx="228600" cy="22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61" name="Google Shape;761;p26"/>
                <p:cNvSpPr/>
                <p:nvPr/>
              </p:nvSpPr>
              <p:spPr>
                <a:xfrm>
                  <a:off x="8561013" y="3689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762" name="Google Shape;762;p26"/>
              <p:cNvGrpSpPr/>
              <p:nvPr/>
            </p:nvGrpSpPr>
            <p:grpSpPr>
              <a:xfrm>
                <a:off x="6645250" y="4802225"/>
                <a:ext cx="2502000" cy="88200"/>
                <a:chOff x="6645250" y="4802225"/>
                <a:chExt cx="2502000" cy="88200"/>
              </a:xfrm>
            </p:grpSpPr>
            <p:cxnSp>
              <p:nvCxnSpPr>
                <p:cNvPr id="763" name="Google Shape;763;p26"/>
                <p:cNvCxnSpPr/>
                <p:nvPr/>
              </p:nvCxnSpPr>
              <p:spPr>
                <a:xfrm>
                  <a:off x="6801550" y="4846325"/>
                  <a:ext cx="234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64" name="Google Shape;764;p26"/>
                <p:cNvSpPr/>
                <p:nvPr/>
              </p:nvSpPr>
              <p:spPr>
                <a:xfrm flipH="1">
                  <a:off x="6645250" y="48022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765" name="Google Shape;765;p26"/>
              <p:cNvGrpSpPr/>
              <p:nvPr/>
            </p:nvGrpSpPr>
            <p:grpSpPr>
              <a:xfrm>
                <a:off x="8664500" y="3071250"/>
                <a:ext cx="479400" cy="711475"/>
                <a:chOff x="8664500" y="3071250"/>
                <a:chExt cx="479400" cy="711475"/>
              </a:xfrm>
            </p:grpSpPr>
            <p:cxnSp>
              <p:nvCxnSpPr>
                <p:cNvPr id="766" name="Google Shape;766;p26"/>
                <p:cNvCxnSpPr/>
                <p:nvPr/>
              </p:nvCxnSpPr>
              <p:spPr>
                <a:xfrm>
                  <a:off x="8668600" y="3478225"/>
                  <a:ext cx="262800" cy="26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26"/>
                <p:cNvCxnSpPr/>
                <p:nvPr/>
              </p:nvCxnSpPr>
              <p:spPr>
                <a:xfrm>
                  <a:off x="8664500" y="3476075"/>
                  <a:ext cx="479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68" name="Google Shape;768;p26"/>
                <p:cNvSpPr/>
                <p:nvPr/>
              </p:nvSpPr>
              <p:spPr>
                <a:xfrm>
                  <a:off x="8853975" y="369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769" name="Google Shape;769;p26"/>
                <p:cNvCxnSpPr/>
                <p:nvPr/>
              </p:nvCxnSpPr>
              <p:spPr>
                <a:xfrm>
                  <a:off x="8668600" y="3073400"/>
                  <a:ext cx="262800" cy="26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26"/>
                <p:cNvCxnSpPr/>
                <p:nvPr/>
              </p:nvCxnSpPr>
              <p:spPr>
                <a:xfrm>
                  <a:off x="8664500" y="3071250"/>
                  <a:ext cx="479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1" name="Google Shape;771;p26"/>
                <p:cNvSpPr/>
                <p:nvPr/>
              </p:nvSpPr>
              <p:spPr>
                <a:xfrm>
                  <a:off x="8853975" y="32897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27"/>
          <p:cNvSpPr txBox="1">
            <a:spLocks noGrp="1"/>
          </p:cNvSpPr>
          <p:nvPr>
            <p:ph type="subTitle" idx="1"/>
          </p:nvPr>
        </p:nvSpPr>
        <p:spPr>
          <a:xfrm>
            <a:off x="720000" y="1604672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7"/>
          <p:cNvSpPr txBox="1">
            <a:spLocks noGrp="1"/>
          </p:cNvSpPr>
          <p:nvPr>
            <p:ph type="subTitle" idx="2"/>
          </p:nvPr>
        </p:nvSpPr>
        <p:spPr>
          <a:xfrm>
            <a:off x="3579001" y="1604672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7"/>
          <p:cNvSpPr txBox="1">
            <a:spLocks noGrp="1"/>
          </p:cNvSpPr>
          <p:nvPr>
            <p:ph type="subTitle" idx="3"/>
          </p:nvPr>
        </p:nvSpPr>
        <p:spPr>
          <a:xfrm>
            <a:off x="720000" y="3269128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27"/>
          <p:cNvSpPr txBox="1">
            <a:spLocks noGrp="1"/>
          </p:cNvSpPr>
          <p:nvPr>
            <p:ph type="subTitle" idx="4"/>
          </p:nvPr>
        </p:nvSpPr>
        <p:spPr>
          <a:xfrm>
            <a:off x="3579000" y="3269128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27"/>
          <p:cNvSpPr txBox="1">
            <a:spLocks noGrp="1"/>
          </p:cNvSpPr>
          <p:nvPr>
            <p:ph type="subTitle" idx="5"/>
          </p:nvPr>
        </p:nvSpPr>
        <p:spPr>
          <a:xfrm>
            <a:off x="6438000" y="1604672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27"/>
          <p:cNvSpPr txBox="1">
            <a:spLocks noGrp="1"/>
          </p:cNvSpPr>
          <p:nvPr>
            <p:ph type="subTitle" idx="6"/>
          </p:nvPr>
        </p:nvSpPr>
        <p:spPr>
          <a:xfrm>
            <a:off x="6438000" y="3269128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27"/>
          <p:cNvSpPr txBox="1">
            <a:spLocks noGrp="1"/>
          </p:cNvSpPr>
          <p:nvPr>
            <p:ph type="subTitle" idx="7"/>
          </p:nvPr>
        </p:nvSpPr>
        <p:spPr>
          <a:xfrm>
            <a:off x="720000" y="13070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81" name="Google Shape;781;p27"/>
          <p:cNvSpPr txBox="1">
            <a:spLocks noGrp="1"/>
          </p:cNvSpPr>
          <p:nvPr>
            <p:ph type="subTitle" idx="8"/>
          </p:nvPr>
        </p:nvSpPr>
        <p:spPr>
          <a:xfrm>
            <a:off x="3579000" y="13070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82" name="Google Shape;782;p27"/>
          <p:cNvSpPr txBox="1">
            <a:spLocks noGrp="1"/>
          </p:cNvSpPr>
          <p:nvPr>
            <p:ph type="subTitle" idx="9"/>
          </p:nvPr>
        </p:nvSpPr>
        <p:spPr>
          <a:xfrm>
            <a:off x="6437997" y="13070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83" name="Google Shape;783;p27"/>
          <p:cNvSpPr txBox="1">
            <a:spLocks noGrp="1"/>
          </p:cNvSpPr>
          <p:nvPr>
            <p:ph type="subTitle" idx="13"/>
          </p:nvPr>
        </p:nvSpPr>
        <p:spPr>
          <a:xfrm>
            <a:off x="720000" y="2968231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subTitle" idx="14"/>
          </p:nvPr>
        </p:nvSpPr>
        <p:spPr>
          <a:xfrm>
            <a:off x="3579000" y="2968231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5"/>
          </p:nvPr>
        </p:nvSpPr>
        <p:spPr>
          <a:xfrm>
            <a:off x="6437997" y="2968231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786" name="Google Shape;786;p27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787" name="Google Shape;787;p27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788" name="Google Shape;788;p27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789" name="Google Shape;789;p27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27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27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27"/>
                <p:cNvCxnSpPr>
                  <a:stCxn id="793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94" name="Google Shape;794;p27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793" name="Google Shape;793;p27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795" name="Google Shape;795;p27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796" name="Google Shape;796;p27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7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98" name="Google Shape;798;p27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00" name="Google Shape;800;p27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801" name="Google Shape;801;p27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2" name="Google Shape;802;p27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03" name="Google Shape;803;p27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4" name="Google Shape;804;p27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805" name="Google Shape;805;p27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806" name="Google Shape;806;p27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807" name="Google Shape;807;p27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27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9" name="Google Shape;809;p27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10" name="Google Shape;810;p27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27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12" name="Google Shape;812;p27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13" name="Google Shape;813;p27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814" name="Google Shape;814;p27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815" name="Google Shape;815;p27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6" name="Google Shape;816;p27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817" name="Google Shape;817;p27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818" name="Google Shape;818;p27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819" name="Google Shape;819;p27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0" name="Google Shape;820;p27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821" name="Google Shape;821;p27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8"/>
          <p:cNvSpPr txBox="1">
            <a:spLocks noGrp="1"/>
          </p:cNvSpPr>
          <p:nvPr>
            <p:ph type="title" hasCustomPrompt="1"/>
          </p:nvPr>
        </p:nvSpPr>
        <p:spPr>
          <a:xfrm>
            <a:off x="1016225" y="6184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1"/>
          </p:nvPr>
        </p:nvSpPr>
        <p:spPr>
          <a:xfrm>
            <a:off x="1016225" y="1354375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title" idx="2" hasCustomPrompt="1"/>
          </p:nvPr>
        </p:nvSpPr>
        <p:spPr>
          <a:xfrm>
            <a:off x="1016225" y="19706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3"/>
          </p:nvPr>
        </p:nvSpPr>
        <p:spPr>
          <a:xfrm>
            <a:off x="1016225" y="2706627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4" hasCustomPrompt="1"/>
          </p:nvPr>
        </p:nvSpPr>
        <p:spPr>
          <a:xfrm>
            <a:off x="1016225" y="33229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5"/>
          </p:nvPr>
        </p:nvSpPr>
        <p:spPr>
          <a:xfrm>
            <a:off x="1016225" y="4058897"/>
            <a:ext cx="4696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29" name="Google Shape;829;p28"/>
          <p:cNvGrpSpPr/>
          <p:nvPr/>
        </p:nvGrpSpPr>
        <p:grpSpPr>
          <a:xfrm>
            <a:off x="-625" y="0"/>
            <a:ext cx="9148100" cy="5160925"/>
            <a:chOff x="-625" y="0"/>
            <a:chExt cx="9148100" cy="5160925"/>
          </a:xfrm>
        </p:grpSpPr>
        <p:grpSp>
          <p:nvGrpSpPr>
            <p:cNvPr id="830" name="Google Shape;830;p28"/>
            <p:cNvGrpSpPr/>
            <p:nvPr/>
          </p:nvGrpSpPr>
          <p:grpSpPr>
            <a:xfrm>
              <a:off x="8424000" y="2489325"/>
              <a:ext cx="723475" cy="2656575"/>
              <a:chOff x="8424000" y="2489325"/>
              <a:chExt cx="723475" cy="2656575"/>
            </a:xfrm>
          </p:grpSpPr>
          <p:grpSp>
            <p:nvGrpSpPr>
              <p:cNvPr id="831" name="Google Shape;831;p28"/>
              <p:cNvGrpSpPr/>
              <p:nvPr/>
            </p:nvGrpSpPr>
            <p:grpSpPr>
              <a:xfrm>
                <a:off x="8424000" y="3458550"/>
                <a:ext cx="462825" cy="1687350"/>
                <a:chOff x="8424000" y="3458550"/>
                <a:chExt cx="462825" cy="1687350"/>
              </a:xfrm>
            </p:grpSpPr>
            <p:cxnSp>
              <p:nvCxnSpPr>
                <p:cNvPr id="832" name="Google Shape;832;p28"/>
                <p:cNvCxnSpPr/>
                <p:nvPr/>
              </p:nvCxnSpPr>
              <p:spPr>
                <a:xfrm rot="10800000">
                  <a:off x="8886825" y="3879900"/>
                  <a:ext cx="0" cy="126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28"/>
                <p:cNvCxnSpPr/>
                <p:nvPr/>
              </p:nvCxnSpPr>
              <p:spPr>
                <a:xfrm>
                  <a:off x="8523525" y="3520875"/>
                  <a:ext cx="363300" cy="363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34" name="Google Shape;834;p28"/>
                <p:cNvSpPr/>
                <p:nvPr/>
              </p:nvSpPr>
              <p:spPr>
                <a:xfrm>
                  <a:off x="8424000" y="34585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35" name="Google Shape;835;p28"/>
              <p:cNvGrpSpPr/>
              <p:nvPr/>
            </p:nvGrpSpPr>
            <p:grpSpPr>
              <a:xfrm>
                <a:off x="8527900" y="2646825"/>
                <a:ext cx="619575" cy="743275"/>
                <a:chOff x="8527900" y="2646825"/>
                <a:chExt cx="619575" cy="743275"/>
              </a:xfrm>
            </p:grpSpPr>
            <p:cxnSp>
              <p:nvCxnSpPr>
                <p:cNvPr id="836" name="Google Shape;836;p28"/>
                <p:cNvCxnSpPr/>
                <p:nvPr/>
              </p:nvCxnSpPr>
              <p:spPr>
                <a:xfrm>
                  <a:off x="8527900" y="3032125"/>
                  <a:ext cx="311100" cy="29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28"/>
                <p:cNvCxnSpPr/>
                <p:nvPr/>
              </p:nvCxnSpPr>
              <p:spPr>
                <a:xfrm>
                  <a:off x="8528875" y="3032125"/>
                  <a:ext cx="61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38" name="Google Shape;838;p28"/>
                <p:cNvSpPr/>
                <p:nvPr/>
              </p:nvSpPr>
              <p:spPr>
                <a:xfrm>
                  <a:off x="8791550" y="33019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39" name="Google Shape;839;p28"/>
                <p:cNvCxnSpPr/>
                <p:nvPr/>
              </p:nvCxnSpPr>
              <p:spPr>
                <a:xfrm rot="10800000">
                  <a:off x="8830425" y="2892388"/>
                  <a:ext cx="31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0" name="Google Shape;840;p28"/>
                <p:cNvCxnSpPr/>
                <p:nvPr/>
              </p:nvCxnSpPr>
              <p:spPr>
                <a:xfrm rot="10800000">
                  <a:off x="8615863" y="2677725"/>
                  <a:ext cx="214800" cy="2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41" name="Google Shape;841;p28"/>
                <p:cNvSpPr/>
                <p:nvPr/>
              </p:nvSpPr>
              <p:spPr>
                <a:xfrm rot="10800000">
                  <a:off x="8540713" y="26468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42" name="Google Shape;842;p28"/>
              <p:cNvGrpSpPr/>
              <p:nvPr/>
            </p:nvGrpSpPr>
            <p:grpSpPr>
              <a:xfrm>
                <a:off x="8729588" y="2489325"/>
                <a:ext cx="413438" cy="245700"/>
                <a:chOff x="8729588" y="2489325"/>
                <a:chExt cx="413438" cy="245700"/>
              </a:xfrm>
            </p:grpSpPr>
            <p:cxnSp>
              <p:nvCxnSpPr>
                <p:cNvPr id="843" name="Google Shape;843;p28"/>
                <p:cNvCxnSpPr/>
                <p:nvPr/>
              </p:nvCxnSpPr>
              <p:spPr>
                <a:xfrm rot="10800000">
                  <a:off x="9015225" y="2734888"/>
                  <a:ext cx="127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28"/>
                <p:cNvCxnSpPr/>
                <p:nvPr/>
              </p:nvCxnSpPr>
              <p:spPr>
                <a:xfrm rot="10800000">
                  <a:off x="8804738" y="2520225"/>
                  <a:ext cx="214800" cy="2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45" name="Google Shape;845;p28"/>
                <p:cNvSpPr/>
                <p:nvPr/>
              </p:nvSpPr>
              <p:spPr>
                <a:xfrm rot="10800000">
                  <a:off x="8729588" y="24893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846" name="Google Shape;846;p28"/>
            <p:cNvGrpSpPr/>
            <p:nvPr/>
          </p:nvGrpSpPr>
          <p:grpSpPr>
            <a:xfrm>
              <a:off x="-625" y="0"/>
              <a:ext cx="746250" cy="5160925"/>
              <a:chOff x="-625" y="0"/>
              <a:chExt cx="746250" cy="5160925"/>
            </a:xfrm>
          </p:grpSpPr>
          <p:grpSp>
            <p:nvGrpSpPr>
              <p:cNvPr id="847" name="Google Shape;847;p28"/>
              <p:cNvGrpSpPr/>
              <p:nvPr/>
            </p:nvGrpSpPr>
            <p:grpSpPr>
              <a:xfrm>
                <a:off x="-625" y="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48" name="Google Shape;848;p28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28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50" name="Google Shape;850;p28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51" name="Google Shape;851;p28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52" name="Google Shape;852;p28"/>
                <p:cNvCxnSpPr>
                  <a:endCxn id="850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3" name="Google Shape;853;p28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54" name="Google Shape;854;p28"/>
              <p:cNvGrpSpPr/>
              <p:nvPr/>
            </p:nvGrpSpPr>
            <p:grpSpPr>
              <a:xfrm rot="10800000">
                <a:off x="194300" y="2620075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855" name="Google Shape;855;p28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6" name="Google Shape;856;p28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57" name="Google Shape;857;p28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59" name="Google Shape;859;p28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28"/>
                <p:cNvCxnSpPr>
                  <a:endCxn id="858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0"/>
          <p:cNvGrpSpPr/>
          <p:nvPr/>
        </p:nvGrpSpPr>
        <p:grpSpPr>
          <a:xfrm>
            <a:off x="-625" y="0"/>
            <a:ext cx="9144625" cy="5160925"/>
            <a:chOff x="-625" y="0"/>
            <a:chExt cx="9144625" cy="5160925"/>
          </a:xfrm>
        </p:grpSpPr>
        <p:grpSp>
          <p:nvGrpSpPr>
            <p:cNvPr id="879" name="Google Shape;879;p30"/>
            <p:cNvGrpSpPr/>
            <p:nvPr/>
          </p:nvGrpSpPr>
          <p:grpSpPr>
            <a:xfrm>
              <a:off x="-625" y="0"/>
              <a:ext cx="713850" cy="5160925"/>
              <a:chOff x="-625" y="0"/>
              <a:chExt cx="713850" cy="5160925"/>
            </a:xfrm>
          </p:grpSpPr>
          <p:grpSp>
            <p:nvGrpSpPr>
              <p:cNvPr id="880" name="Google Shape;880;p30"/>
              <p:cNvGrpSpPr/>
              <p:nvPr/>
            </p:nvGrpSpPr>
            <p:grpSpPr>
              <a:xfrm>
                <a:off x="-625" y="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81" name="Google Shape;881;p30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2" name="Google Shape;882;p30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83" name="Google Shape;883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84" name="Google Shape;884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85" name="Google Shape;885;p30"/>
                <p:cNvCxnSpPr>
                  <a:endCxn id="883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30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7" name="Google Shape;887;p30"/>
              <p:cNvGrpSpPr/>
              <p:nvPr/>
            </p:nvGrpSpPr>
            <p:grpSpPr>
              <a:xfrm rot="10800000">
                <a:off x="161900" y="2620075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888" name="Google Shape;888;p30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30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90" name="Google Shape;890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91" name="Google Shape;891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92" name="Google Shape;892;p30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3" name="Google Shape;893;p30"/>
                <p:cNvCxnSpPr>
                  <a:endCxn id="891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4" name="Google Shape;894;p30"/>
            <p:cNvGrpSpPr/>
            <p:nvPr/>
          </p:nvGrpSpPr>
          <p:grpSpPr>
            <a:xfrm>
              <a:off x="8397750" y="0"/>
              <a:ext cx="746250" cy="5160925"/>
              <a:chOff x="8397750" y="0"/>
              <a:chExt cx="746250" cy="5160925"/>
            </a:xfrm>
          </p:grpSpPr>
          <p:grpSp>
            <p:nvGrpSpPr>
              <p:cNvPr id="895" name="Google Shape;895;p30"/>
              <p:cNvGrpSpPr/>
              <p:nvPr/>
            </p:nvGrpSpPr>
            <p:grpSpPr>
              <a:xfrm rot="10800000">
                <a:off x="8660900" y="263760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96" name="Google Shape;896;p30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30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98" name="Google Shape;898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99" name="Google Shape;899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00" name="Google Shape;900;p30"/>
                <p:cNvCxnSpPr>
                  <a:endCxn id="898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1" name="Google Shape;901;p30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02" name="Google Shape;902;p30"/>
              <p:cNvGrpSpPr/>
              <p:nvPr/>
            </p:nvGrpSpPr>
            <p:grpSpPr>
              <a:xfrm>
                <a:off x="8397750" y="0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903" name="Google Shape;903;p30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30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05" name="Google Shape;905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906" name="Google Shape;906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07" name="Google Shape;907;p30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30"/>
                <p:cNvCxnSpPr>
                  <a:endCxn id="906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1"/>
          <p:cNvGrpSpPr/>
          <p:nvPr/>
        </p:nvGrpSpPr>
        <p:grpSpPr>
          <a:xfrm rot="10800000" flipH="1">
            <a:off x="0" y="-12"/>
            <a:ext cx="9147475" cy="1636113"/>
            <a:chOff x="0" y="3509788"/>
            <a:chExt cx="9147475" cy="1636113"/>
          </a:xfrm>
        </p:grpSpPr>
        <p:cxnSp>
          <p:nvCxnSpPr>
            <p:cNvPr id="911" name="Google Shape;911;p31"/>
            <p:cNvCxnSpPr/>
            <p:nvPr/>
          </p:nvCxnSpPr>
          <p:spPr>
            <a:xfrm rot="10800000">
              <a:off x="8886825" y="4765200"/>
              <a:ext cx="0" cy="380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31"/>
            <p:cNvCxnSpPr/>
            <p:nvPr/>
          </p:nvCxnSpPr>
          <p:spPr>
            <a:xfrm>
              <a:off x="8523525" y="4404275"/>
              <a:ext cx="363300" cy="3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3" name="Google Shape;913;p31"/>
            <p:cNvSpPr/>
            <p:nvPr/>
          </p:nvSpPr>
          <p:spPr>
            <a:xfrm>
              <a:off x="8424000" y="434195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14" name="Google Shape;914;p31"/>
            <p:cNvCxnSpPr/>
            <p:nvPr/>
          </p:nvCxnSpPr>
          <p:spPr>
            <a:xfrm>
              <a:off x="8527900" y="4052588"/>
              <a:ext cx="311100" cy="291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31"/>
            <p:cNvCxnSpPr/>
            <p:nvPr/>
          </p:nvCxnSpPr>
          <p:spPr>
            <a:xfrm>
              <a:off x="8528875" y="4052588"/>
              <a:ext cx="618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6" name="Google Shape;916;p31"/>
            <p:cNvSpPr/>
            <p:nvPr/>
          </p:nvSpPr>
          <p:spPr>
            <a:xfrm>
              <a:off x="8791550" y="4322363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17" name="Google Shape;917;p31"/>
            <p:cNvCxnSpPr/>
            <p:nvPr/>
          </p:nvCxnSpPr>
          <p:spPr>
            <a:xfrm rot="10800000">
              <a:off x="8830425" y="3912850"/>
              <a:ext cx="31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1"/>
            <p:cNvCxnSpPr/>
            <p:nvPr/>
          </p:nvCxnSpPr>
          <p:spPr>
            <a:xfrm rot="10800000">
              <a:off x="8615863" y="3698188"/>
              <a:ext cx="214800" cy="214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9" name="Google Shape;919;p31"/>
            <p:cNvSpPr/>
            <p:nvPr/>
          </p:nvSpPr>
          <p:spPr>
            <a:xfrm rot="10800000">
              <a:off x="8540713" y="3667288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0" name="Google Shape;920;p31"/>
            <p:cNvCxnSpPr/>
            <p:nvPr/>
          </p:nvCxnSpPr>
          <p:spPr>
            <a:xfrm rot="10800000">
              <a:off x="9015225" y="3755350"/>
              <a:ext cx="12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31"/>
            <p:cNvCxnSpPr/>
            <p:nvPr/>
          </p:nvCxnSpPr>
          <p:spPr>
            <a:xfrm rot="10800000">
              <a:off x="8804738" y="3540688"/>
              <a:ext cx="214800" cy="21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Google Shape;922;p31"/>
            <p:cNvSpPr/>
            <p:nvPr/>
          </p:nvSpPr>
          <p:spPr>
            <a:xfrm rot="10800000">
              <a:off x="8729588" y="3509788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3" name="Google Shape;923;p31"/>
            <p:cNvCxnSpPr/>
            <p:nvPr/>
          </p:nvCxnSpPr>
          <p:spPr>
            <a:xfrm rot="10800000" flipH="1">
              <a:off x="545775" y="4738175"/>
              <a:ext cx="406800" cy="406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31"/>
            <p:cNvCxnSpPr/>
            <p:nvPr/>
          </p:nvCxnSpPr>
          <p:spPr>
            <a:xfrm rot="10800000">
              <a:off x="952300" y="4741375"/>
              <a:ext cx="593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31"/>
            <p:cNvCxnSpPr/>
            <p:nvPr/>
          </p:nvCxnSpPr>
          <p:spPr>
            <a:xfrm rot="10800000" flipH="1">
              <a:off x="745650" y="4837800"/>
              <a:ext cx="308100" cy="308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31"/>
            <p:cNvCxnSpPr>
              <a:stCxn id="927" idx="2"/>
            </p:cNvCxnSpPr>
            <p:nvPr/>
          </p:nvCxnSpPr>
          <p:spPr>
            <a:xfrm rot="10800000">
              <a:off x="1053500" y="4840900"/>
              <a:ext cx="724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8" name="Google Shape;928;p31"/>
            <p:cNvSpPr/>
            <p:nvPr/>
          </p:nvSpPr>
          <p:spPr>
            <a:xfrm rot="10800000" flipH="1">
              <a:off x="1545400" y="4697275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 rot="10800000" flipH="1">
              <a:off x="1777700" y="479680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9" name="Google Shape;929;p31"/>
            <p:cNvCxnSpPr/>
            <p:nvPr/>
          </p:nvCxnSpPr>
          <p:spPr>
            <a:xfrm rot="10800000" flipH="1">
              <a:off x="0" y="4737500"/>
              <a:ext cx="402900" cy="402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31"/>
            <p:cNvCxnSpPr/>
            <p:nvPr/>
          </p:nvCxnSpPr>
          <p:spPr>
            <a:xfrm rot="10800000" flipH="1">
              <a:off x="228025" y="4737500"/>
              <a:ext cx="402900" cy="402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1" name="Google Shape;931;p31"/>
            <p:cNvSpPr/>
            <p:nvPr/>
          </p:nvSpPr>
          <p:spPr>
            <a:xfrm rot="10800000" flipH="1">
              <a:off x="563700" y="469085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32" name="Google Shape;932;p31"/>
            <p:cNvCxnSpPr/>
            <p:nvPr/>
          </p:nvCxnSpPr>
          <p:spPr>
            <a:xfrm rot="10800000">
              <a:off x="397975" y="4360975"/>
              <a:ext cx="0" cy="380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3" name="Google Shape;933;p31"/>
            <p:cNvSpPr/>
            <p:nvPr/>
          </p:nvSpPr>
          <p:spPr>
            <a:xfrm rot="10800000" flipH="1">
              <a:off x="319825" y="4297500"/>
              <a:ext cx="156300" cy="88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934" name="Google Shape;934;p31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278338" y="1037550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>
            <a:off x="8551875" y="3913100"/>
            <a:ext cx="0" cy="1227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7677626" y="443096"/>
            <a:ext cx="1475174" cy="3463754"/>
            <a:chOff x="7677626" y="443096"/>
            <a:chExt cx="1475174" cy="3463754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7677626" y="443096"/>
              <a:ext cx="1475174" cy="808229"/>
              <a:chOff x="8338688" y="898163"/>
              <a:chExt cx="820544" cy="449566"/>
            </a:xfrm>
          </p:grpSpPr>
          <p:cxnSp>
            <p:nvCxnSpPr>
              <p:cNvPr id="27" name="Google Shape;27;p3"/>
              <p:cNvCxnSpPr/>
              <p:nvPr/>
            </p:nvCxnSpPr>
            <p:spPr>
              <a:xfrm rot="10800000">
                <a:off x="8830431" y="1347728"/>
                <a:ext cx="3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rot="10800000">
                <a:off x="8427763" y="944813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29;p3"/>
              <p:cNvSpPr/>
              <p:nvPr/>
            </p:nvSpPr>
            <p:spPr>
              <a:xfrm rot="10800000">
                <a:off x="8338688" y="8981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30" name="Google Shape;30;p3"/>
            <p:cNvCxnSpPr/>
            <p:nvPr/>
          </p:nvCxnSpPr>
          <p:spPr>
            <a:xfrm rot="10800000">
              <a:off x="7941200" y="2098275"/>
              <a:ext cx="1211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10800000">
              <a:off x="7946775" y="3301750"/>
              <a:ext cx="605100" cy="605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602113" y="221125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713225" y="526950"/>
            <a:ext cx="7717500" cy="4089600"/>
          </a:xfrm>
          <a:prstGeom prst="snip2DiagRect">
            <a:avLst>
              <a:gd name="adj1" fmla="val 0"/>
              <a:gd name="adj2" fmla="val 13513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2">
            <a:alphaModFix/>
          </a:blip>
          <a:srcRect t="30079"/>
          <a:stretch/>
        </p:blipFill>
        <p:spPr>
          <a:xfrm>
            <a:off x="265900" y="4"/>
            <a:ext cx="222225" cy="1893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0" y="399333"/>
            <a:ext cx="9152300" cy="4731242"/>
            <a:chOff x="0" y="399333"/>
            <a:chExt cx="9152300" cy="4731242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8080901" y="399333"/>
              <a:ext cx="1071399" cy="4731242"/>
              <a:chOff x="8080901" y="399333"/>
              <a:chExt cx="1071399" cy="4731242"/>
            </a:xfrm>
          </p:grpSpPr>
          <p:grpSp>
            <p:nvGrpSpPr>
              <p:cNvPr id="184" name="Google Shape;184;p8"/>
              <p:cNvGrpSpPr/>
              <p:nvPr/>
            </p:nvGrpSpPr>
            <p:grpSpPr>
              <a:xfrm>
                <a:off x="8080901" y="399333"/>
                <a:ext cx="1071399" cy="544267"/>
                <a:chOff x="8496199" y="1044981"/>
                <a:chExt cx="595950" cy="302740"/>
              </a:xfrm>
            </p:grpSpPr>
            <p:cxnSp>
              <p:nvCxnSpPr>
                <p:cNvPr id="185" name="Google Shape;185;p8"/>
                <p:cNvCxnSpPr/>
                <p:nvPr/>
              </p:nvCxnSpPr>
              <p:spPr>
                <a:xfrm rot="10800000">
                  <a:off x="8830549" y="1347721"/>
                  <a:ext cx="26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8"/>
                <p:cNvCxnSpPr/>
                <p:nvPr/>
              </p:nvCxnSpPr>
              <p:spPr>
                <a:xfrm rot="10800000">
                  <a:off x="8599363" y="1116413"/>
                  <a:ext cx="231300" cy="23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7" name="Google Shape;187;p8"/>
                <p:cNvSpPr/>
                <p:nvPr/>
              </p:nvSpPr>
              <p:spPr>
                <a:xfrm rot="10800000">
                  <a:off x="8496199" y="1044981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188" name="Google Shape;188;p8"/>
              <p:cNvCxnSpPr/>
              <p:nvPr/>
            </p:nvCxnSpPr>
            <p:spPr>
              <a:xfrm rot="10800000">
                <a:off x="8397800" y="2356000"/>
                <a:ext cx="754500" cy="75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8907750" y="3902975"/>
                <a:ext cx="0" cy="12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 rot="10800000">
                <a:off x="8412750" y="3411850"/>
                <a:ext cx="495000" cy="49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" name="Google Shape;191;p8"/>
            <p:cNvGrpSpPr/>
            <p:nvPr/>
          </p:nvGrpSpPr>
          <p:grpSpPr>
            <a:xfrm>
              <a:off x="0" y="4069163"/>
              <a:ext cx="622038" cy="900775"/>
              <a:chOff x="0" y="4069163"/>
              <a:chExt cx="622038" cy="900775"/>
            </a:xfrm>
          </p:grpSpPr>
          <p:cxnSp>
            <p:nvCxnSpPr>
              <p:cNvPr id="192" name="Google Shape;192;p8"/>
              <p:cNvCxnSpPr/>
              <p:nvPr/>
            </p:nvCxnSpPr>
            <p:spPr>
              <a:xfrm flipH="1">
                <a:off x="308475" y="4611963"/>
                <a:ext cx="311100" cy="29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 rot="10800000">
                <a:off x="0" y="4611963"/>
                <a:ext cx="61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8"/>
              <p:cNvSpPr/>
              <p:nvPr/>
            </p:nvSpPr>
            <p:spPr>
              <a:xfrm flipH="1">
                <a:off x="199625" y="488173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95" name="Google Shape;195;p8"/>
              <p:cNvCxnSpPr/>
              <p:nvPr/>
            </p:nvCxnSpPr>
            <p:spPr>
              <a:xfrm>
                <a:off x="4450" y="4472225"/>
                <a:ext cx="31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8"/>
              <p:cNvCxnSpPr/>
              <p:nvPr/>
            </p:nvCxnSpPr>
            <p:spPr>
              <a:xfrm rot="10800000" flipH="1">
                <a:off x="316813" y="4257563"/>
                <a:ext cx="214800" cy="2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7" name="Google Shape;197;p8"/>
              <p:cNvSpPr/>
              <p:nvPr/>
            </p:nvSpPr>
            <p:spPr>
              <a:xfrm rot="10800000" flipH="1">
                <a:off x="465738" y="42266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98" name="Google Shape;198;p8"/>
              <p:cNvCxnSpPr/>
              <p:nvPr/>
            </p:nvCxnSpPr>
            <p:spPr>
              <a:xfrm>
                <a:off x="4450" y="4314725"/>
                <a:ext cx="12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8"/>
              <p:cNvCxnSpPr/>
              <p:nvPr/>
            </p:nvCxnSpPr>
            <p:spPr>
              <a:xfrm rot="10800000" flipH="1">
                <a:off x="127938" y="4100063"/>
                <a:ext cx="214800" cy="2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8"/>
              <p:cNvSpPr/>
              <p:nvPr/>
            </p:nvSpPr>
            <p:spPr>
              <a:xfrm rot="10800000" flipH="1">
                <a:off x="261588" y="40691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1"/>
          <p:cNvGrpSpPr/>
          <p:nvPr/>
        </p:nvGrpSpPr>
        <p:grpSpPr>
          <a:xfrm>
            <a:off x="-2600" y="0"/>
            <a:ext cx="9205888" cy="5169750"/>
            <a:chOff x="-2600" y="0"/>
            <a:chExt cx="9205888" cy="5169750"/>
          </a:xfrm>
        </p:grpSpPr>
        <p:grpSp>
          <p:nvGrpSpPr>
            <p:cNvPr id="235" name="Google Shape;235;p11"/>
            <p:cNvGrpSpPr/>
            <p:nvPr/>
          </p:nvGrpSpPr>
          <p:grpSpPr>
            <a:xfrm>
              <a:off x="8030175" y="2737125"/>
              <a:ext cx="829500" cy="2408125"/>
              <a:chOff x="8030175" y="2737125"/>
              <a:chExt cx="829500" cy="2408125"/>
            </a:xfrm>
          </p:grpSpPr>
          <p:cxnSp>
            <p:nvCxnSpPr>
              <p:cNvPr id="236" name="Google Shape;236;p11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8030175" y="2737125"/>
                <a:ext cx="829500" cy="82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" name="Google Shape;238;p11"/>
            <p:cNvGrpSpPr/>
            <p:nvPr/>
          </p:nvGrpSpPr>
          <p:grpSpPr>
            <a:xfrm>
              <a:off x="2867888" y="0"/>
              <a:ext cx="6013813" cy="1731725"/>
              <a:chOff x="2867888" y="0"/>
              <a:chExt cx="6013813" cy="1731725"/>
            </a:xfrm>
          </p:grpSpPr>
          <p:cxnSp>
            <p:nvCxnSpPr>
              <p:cNvPr id="239" name="Google Shape;239;p11"/>
              <p:cNvCxnSpPr/>
              <p:nvPr/>
            </p:nvCxnSpPr>
            <p:spPr>
              <a:xfrm>
                <a:off x="7499575" y="1282175"/>
                <a:ext cx="89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11"/>
              <p:cNvCxnSpPr/>
              <p:nvPr/>
            </p:nvCxnSpPr>
            <p:spPr>
              <a:xfrm>
                <a:off x="8389725" y="1282175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1"/>
              <p:cNvSpPr/>
              <p:nvPr/>
            </p:nvSpPr>
            <p:spPr>
              <a:xfrm>
                <a:off x="8725400" y="164352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242" name="Google Shape;242;p11"/>
              <p:cNvCxnSpPr/>
              <p:nvPr/>
            </p:nvCxnSpPr>
            <p:spPr>
              <a:xfrm flipH="1">
                <a:off x="2867900" y="0"/>
                <a:ext cx="571200" cy="56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1"/>
              <p:cNvCxnSpPr/>
              <p:nvPr/>
            </p:nvCxnSpPr>
            <p:spPr>
              <a:xfrm>
                <a:off x="2867888" y="561300"/>
                <a:ext cx="33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1"/>
              <p:cNvCxnSpPr/>
              <p:nvPr/>
            </p:nvCxnSpPr>
            <p:spPr>
              <a:xfrm>
                <a:off x="6226700" y="56130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11"/>
            <p:cNvGrpSpPr/>
            <p:nvPr/>
          </p:nvGrpSpPr>
          <p:grpSpPr>
            <a:xfrm>
              <a:off x="-2600" y="0"/>
              <a:ext cx="5420000" cy="5169750"/>
              <a:chOff x="-2600" y="0"/>
              <a:chExt cx="5420000" cy="5169750"/>
            </a:xfrm>
          </p:grpSpPr>
          <p:grpSp>
            <p:nvGrpSpPr>
              <p:cNvPr id="246" name="Google Shape;246;p11"/>
              <p:cNvGrpSpPr/>
              <p:nvPr/>
            </p:nvGrpSpPr>
            <p:grpSpPr>
              <a:xfrm>
                <a:off x="-2600" y="0"/>
                <a:ext cx="1191588" cy="876750"/>
                <a:chOff x="-2600" y="0"/>
                <a:chExt cx="1191588" cy="876750"/>
              </a:xfrm>
            </p:grpSpPr>
            <p:cxnSp>
              <p:nvCxnSpPr>
                <p:cNvPr id="247" name="Google Shape;247;p11"/>
                <p:cNvCxnSpPr/>
                <p:nvPr/>
              </p:nvCxnSpPr>
              <p:spPr>
                <a:xfrm flipH="1">
                  <a:off x="-2600" y="261575"/>
                  <a:ext cx="480000" cy="461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8" name="Google Shape;248;p11"/>
                <p:cNvSpPr/>
                <p:nvPr/>
              </p:nvSpPr>
              <p:spPr>
                <a:xfrm flipH="1">
                  <a:off x="419750" y="2002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249" name="Google Shape;249;p11"/>
                <p:cNvCxnSpPr/>
                <p:nvPr/>
              </p:nvCxnSpPr>
              <p:spPr>
                <a:xfrm flipH="1">
                  <a:off x="317488" y="0"/>
                  <a:ext cx="871500" cy="83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0" name="Google Shape;250;p11"/>
                <p:cNvSpPr/>
                <p:nvPr/>
              </p:nvSpPr>
              <p:spPr>
                <a:xfrm flipH="1">
                  <a:off x="237463" y="7885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251" name="Google Shape;251;p11"/>
              <p:cNvGrpSpPr/>
              <p:nvPr/>
            </p:nvGrpSpPr>
            <p:grpSpPr>
              <a:xfrm>
                <a:off x="1100" y="3694550"/>
                <a:ext cx="5416300" cy="1475200"/>
                <a:chOff x="1100" y="3694550"/>
                <a:chExt cx="5416300" cy="1475200"/>
              </a:xfrm>
            </p:grpSpPr>
            <p:grpSp>
              <p:nvGrpSpPr>
                <p:cNvPr id="252" name="Google Shape;252;p11"/>
                <p:cNvGrpSpPr/>
                <p:nvPr/>
              </p:nvGrpSpPr>
              <p:grpSpPr>
                <a:xfrm>
                  <a:off x="1100" y="3694550"/>
                  <a:ext cx="5013388" cy="1475200"/>
                  <a:chOff x="1100" y="3694550"/>
                  <a:chExt cx="5013388" cy="1475200"/>
                </a:xfrm>
              </p:grpSpPr>
              <p:cxnSp>
                <p:nvCxnSpPr>
                  <p:cNvPr id="253" name="Google Shape;253;p11"/>
                  <p:cNvCxnSpPr/>
                  <p:nvPr/>
                </p:nvCxnSpPr>
                <p:spPr>
                  <a:xfrm>
                    <a:off x="308300" y="3766400"/>
                    <a:ext cx="871500" cy="83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4" name="Google Shape;254;p11"/>
                  <p:cNvCxnSpPr/>
                  <p:nvPr/>
                </p:nvCxnSpPr>
                <p:spPr>
                  <a:xfrm rot="10800000">
                    <a:off x="1100" y="4604000"/>
                    <a:ext cx="11787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255" name="Google Shape;255;p11"/>
                  <p:cNvSpPr/>
                  <p:nvPr/>
                </p:nvSpPr>
                <p:spPr>
                  <a:xfrm>
                    <a:off x="208050" y="36945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56" name="Google Shape;256;p11"/>
                  <p:cNvCxnSpPr/>
                  <p:nvPr/>
                </p:nvCxnSpPr>
                <p:spPr>
                  <a:xfrm>
                    <a:off x="1386000" y="4608450"/>
                    <a:ext cx="571200" cy="561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7" name="Google Shape;257;p11"/>
                  <p:cNvCxnSpPr/>
                  <p:nvPr/>
                </p:nvCxnSpPr>
                <p:spPr>
                  <a:xfrm>
                    <a:off x="1385988" y="4608450"/>
                    <a:ext cx="3628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58" name="Google Shape;258;p11"/>
                <p:cNvCxnSpPr/>
                <p:nvPr/>
              </p:nvCxnSpPr>
              <p:spPr>
                <a:xfrm rot="10800000" flipH="1">
                  <a:off x="5014500" y="420555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9" name="Google Shape;259;p11"/>
            <p:cNvGrpSpPr/>
            <p:nvPr/>
          </p:nvGrpSpPr>
          <p:grpSpPr>
            <a:xfrm>
              <a:off x="6380200" y="4608450"/>
              <a:ext cx="2823088" cy="235625"/>
              <a:chOff x="6380200" y="4608450"/>
              <a:chExt cx="2823088" cy="235625"/>
            </a:xfrm>
          </p:grpSpPr>
          <p:cxnSp>
            <p:nvCxnSpPr>
              <p:cNvPr id="260" name="Google Shape;260;p11"/>
              <p:cNvCxnSpPr/>
              <p:nvPr/>
            </p:nvCxnSpPr>
            <p:spPr>
              <a:xfrm>
                <a:off x="6629588" y="4608450"/>
                <a:ext cx="257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1"/>
              <p:cNvCxnSpPr/>
              <p:nvPr/>
            </p:nvCxnSpPr>
            <p:spPr>
              <a:xfrm rot="10800000" flipH="1">
                <a:off x="6449300" y="4608450"/>
                <a:ext cx="180300" cy="18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2" name="Google Shape;262;p11"/>
              <p:cNvSpPr/>
              <p:nvPr/>
            </p:nvSpPr>
            <p:spPr>
              <a:xfrm>
                <a:off x="6380200" y="47558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263" name="Google Shape;263;p11"/>
          <p:cNvSpPr txBox="1">
            <a:spLocks noGrp="1"/>
          </p:cNvSpPr>
          <p:nvPr>
            <p:ph type="title" hasCustomPrompt="1"/>
          </p:nvPr>
        </p:nvSpPr>
        <p:spPr>
          <a:xfrm>
            <a:off x="2255875" y="1881100"/>
            <a:ext cx="55476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4" name="Google Shape;264;p11"/>
          <p:cNvSpPr txBox="1">
            <a:spLocks noGrp="1"/>
          </p:cNvSpPr>
          <p:nvPr>
            <p:ph type="subTitle" idx="1"/>
          </p:nvPr>
        </p:nvSpPr>
        <p:spPr>
          <a:xfrm>
            <a:off x="2255875" y="2926300"/>
            <a:ext cx="5547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>
            <a:spLocks noGrp="1"/>
          </p:cNvSpPr>
          <p:nvPr>
            <p:ph type="title" hasCustomPrompt="1"/>
          </p:nvPr>
        </p:nvSpPr>
        <p:spPr>
          <a:xfrm>
            <a:off x="1281675" y="1527025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5"/>
          <p:cNvSpPr txBox="1">
            <a:spLocks noGrp="1"/>
          </p:cNvSpPr>
          <p:nvPr>
            <p:ph type="title" idx="2" hasCustomPrompt="1"/>
          </p:nvPr>
        </p:nvSpPr>
        <p:spPr>
          <a:xfrm>
            <a:off x="1282725" y="2531850"/>
            <a:ext cx="5394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3" hasCustomPrompt="1"/>
          </p:nvPr>
        </p:nvSpPr>
        <p:spPr>
          <a:xfrm>
            <a:off x="4822242" y="1527075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4" hasCustomPrompt="1"/>
          </p:nvPr>
        </p:nvSpPr>
        <p:spPr>
          <a:xfrm>
            <a:off x="4822242" y="2531850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1"/>
          </p:nvPr>
        </p:nvSpPr>
        <p:spPr>
          <a:xfrm>
            <a:off x="2022750" y="142070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6"/>
          </p:nvPr>
        </p:nvSpPr>
        <p:spPr>
          <a:xfrm>
            <a:off x="2022750" y="2425475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7"/>
          </p:nvPr>
        </p:nvSpPr>
        <p:spPr>
          <a:xfrm>
            <a:off x="5566925" y="142070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8"/>
          </p:nvPr>
        </p:nvSpPr>
        <p:spPr>
          <a:xfrm>
            <a:off x="5566925" y="2425475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346" name="Google Shape;346;p15"/>
          <p:cNvGrpSpPr/>
          <p:nvPr/>
        </p:nvGrpSpPr>
        <p:grpSpPr>
          <a:xfrm>
            <a:off x="0" y="3076225"/>
            <a:ext cx="9147250" cy="2074650"/>
            <a:chOff x="0" y="3076225"/>
            <a:chExt cx="9147250" cy="2074650"/>
          </a:xfrm>
        </p:grpSpPr>
        <p:grpSp>
          <p:nvGrpSpPr>
            <p:cNvPr id="347" name="Google Shape;347;p15"/>
            <p:cNvGrpSpPr/>
            <p:nvPr/>
          </p:nvGrpSpPr>
          <p:grpSpPr>
            <a:xfrm>
              <a:off x="6645250" y="3076225"/>
              <a:ext cx="2502000" cy="2074650"/>
              <a:chOff x="6645250" y="3076225"/>
              <a:chExt cx="2502000" cy="2074650"/>
            </a:xfrm>
          </p:grpSpPr>
          <p:grpSp>
            <p:nvGrpSpPr>
              <p:cNvPr id="348" name="Google Shape;348;p15"/>
              <p:cNvGrpSpPr/>
              <p:nvPr/>
            </p:nvGrpSpPr>
            <p:grpSpPr>
              <a:xfrm>
                <a:off x="8561013" y="3694250"/>
                <a:ext cx="328125" cy="1456625"/>
                <a:chOff x="8561013" y="3694250"/>
                <a:chExt cx="328125" cy="1456625"/>
              </a:xfrm>
            </p:grpSpPr>
            <p:cxnSp>
              <p:nvCxnSpPr>
                <p:cNvPr id="349" name="Google Shape;349;p15"/>
                <p:cNvCxnSpPr/>
                <p:nvPr/>
              </p:nvCxnSpPr>
              <p:spPr>
                <a:xfrm rot="10800000">
                  <a:off x="8887100" y="3983575"/>
                  <a:ext cx="0" cy="116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15"/>
                <p:cNvCxnSpPr/>
                <p:nvPr/>
              </p:nvCxnSpPr>
              <p:spPr>
                <a:xfrm>
                  <a:off x="8660538" y="3756575"/>
                  <a:ext cx="228600" cy="22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1" name="Google Shape;351;p15"/>
                <p:cNvSpPr/>
                <p:nvPr/>
              </p:nvSpPr>
              <p:spPr>
                <a:xfrm>
                  <a:off x="8561013" y="3694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52" name="Google Shape;352;p15"/>
              <p:cNvGrpSpPr/>
              <p:nvPr/>
            </p:nvGrpSpPr>
            <p:grpSpPr>
              <a:xfrm>
                <a:off x="6645250" y="4807200"/>
                <a:ext cx="2502000" cy="88200"/>
                <a:chOff x="6645250" y="4807200"/>
                <a:chExt cx="2502000" cy="88200"/>
              </a:xfrm>
            </p:grpSpPr>
            <p:cxnSp>
              <p:nvCxnSpPr>
                <p:cNvPr id="353" name="Google Shape;353;p15"/>
                <p:cNvCxnSpPr/>
                <p:nvPr/>
              </p:nvCxnSpPr>
              <p:spPr>
                <a:xfrm>
                  <a:off x="6801550" y="4851300"/>
                  <a:ext cx="2345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4" name="Google Shape;354;p15"/>
                <p:cNvSpPr/>
                <p:nvPr/>
              </p:nvSpPr>
              <p:spPr>
                <a:xfrm flipH="1">
                  <a:off x="6645250" y="4807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55" name="Google Shape;355;p15"/>
              <p:cNvGrpSpPr/>
              <p:nvPr/>
            </p:nvGrpSpPr>
            <p:grpSpPr>
              <a:xfrm>
                <a:off x="8664500" y="3076225"/>
                <a:ext cx="479400" cy="711475"/>
                <a:chOff x="8664500" y="3076225"/>
                <a:chExt cx="479400" cy="711475"/>
              </a:xfrm>
            </p:grpSpPr>
            <p:cxnSp>
              <p:nvCxnSpPr>
                <p:cNvPr id="356" name="Google Shape;356;p15"/>
                <p:cNvCxnSpPr/>
                <p:nvPr/>
              </p:nvCxnSpPr>
              <p:spPr>
                <a:xfrm>
                  <a:off x="8668600" y="3483200"/>
                  <a:ext cx="262800" cy="26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15"/>
                <p:cNvCxnSpPr/>
                <p:nvPr/>
              </p:nvCxnSpPr>
              <p:spPr>
                <a:xfrm>
                  <a:off x="8664500" y="3481050"/>
                  <a:ext cx="479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8" name="Google Shape;358;p15"/>
                <p:cNvSpPr/>
                <p:nvPr/>
              </p:nvSpPr>
              <p:spPr>
                <a:xfrm>
                  <a:off x="8853975" y="36995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59" name="Google Shape;359;p15"/>
                <p:cNvCxnSpPr/>
                <p:nvPr/>
              </p:nvCxnSpPr>
              <p:spPr>
                <a:xfrm>
                  <a:off x="8668600" y="3078375"/>
                  <a:ext cx="262800" cy="26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15"/>
                <p:cNvCxnSpPr/>
                <p:nvPr/>
              </p:nvCxnSpPr>
              <p:spPr>
                <a:xfrm>
                  <a:off x="8664500" y="3076225"/>
                  <a:ext cx="479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1" name="Google Shape;361;p15"/>
                <p:cNvSpPr/>
                <p:nvPr/>
              </p:nvSpPr>
              <p:spPr>
                <a:xfrm>
                  <a:off x="8853975" y="32946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362" name="Google Shape;362;p15"/>
            <p:cNvGrpSpPr/>
            <p:nvPr/>
          </p:nvGrpSpPr>
          <p:grpSpPr>
            <a:xfrm>
              <a:off x="545775" y="4697275"/>
              <a:ext cx="1388225" cy="448625"/>
              <a:chOff x="545775" y="4697275"/>
              <a:chExt cx="1388225" cy="448625"/>
            </a:xfrm>
          </p:grpSpPr>
          <p:cxnSp>
            <p:nvCxnSpPr>
              <p:cNvPr id="363" name="Google Shape;363;p15"/>
              <p:cNvCxnSpPr/>
              <p:nvPr/>
            </p:nvCxnSpPr>
            <p:spPr>
              <a:xfrm rot="10800000" flipH="1">
                <a:off x="545775" y="4738175"/>
                <a:ext cx="406800" cy="40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5"/>
              <p:cNvCxnSpPr/>
              <p:nvPr/>
            </p:nvCxnSpPr>
            <p:spPr>
              <a:xfrm rot="10800000">
                <a:off x="952300" y="4741375"/>
                <a:ext cx="593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5"/>
              <p:cNvCxnSpPr/>
              <p:nvPr/>
            </p:nvCxnSpPr>
            <p:spPr>
              <a:xfrm rot="10800000" flipH="1">
                <a:off x="745650" y="4837800"/>
                <a:ext cx="308100" cy="30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5"/>
              <p:cNvCxnSpPr>
                <a:stCxn id="367" idx="2"/>
              </p:cNvCxnSpPr>
              <p:nvPr/>
            </p:nvCxnSpPr>
            <p:spPr>
              <a:xfrm rot="10800000">
                <a:off x="1053500" y="4840900"/>
                <a:ext cx="724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8" name="Google Shape;368;p15"/>
              <p:cNvSpPr/>
              <p:nvPr/>
            </p:nvSpPr>
            <p:spPr>
              <a:xfrm rot="10800000" flipH="1">
                <a:off x="1545400" y="46972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 rot="10800000" flipH="1">
                <a:off x="1777700" y="47968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69" name="Google Shape;369;p15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 rot="10800000" flipH="1">
                <a:off x="0" y="473750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 rot="10800000" flipH="1">
                <a:off x="228025" y="4737500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2" name="Google Shape;372;p15"/>
              <p:cNvSpPr/>
              <p:nvPr/>
            </p:nvSpPr>
            <p:spPr>
              <a:xfrm rot="10800000" flipH="1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73" name="Google Shape;373;p15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4" name="Google Shape;374;p15"/>
              <p:cNvSpPr/>
              <p:nvPr/>
            </p:nvSpPr>
            <p:spPr>
              <a:xfrm rot="10800000" flipH="1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375" name="Google Shape;375;p15"/>
          <p:cNvPicPr preferRelativeResize="0"/>
          <p:nvPr/>
        </p:nvPicPr>
        <p:blipFill rotWithShape="1">
          <a:blip r:embed="rId2">
            <a:alphaModFix/>
          </a:blip>
          <a:srcRect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>
            <a:spLocks noGrp="1"/>
          </p:cNvSpPr>
          <p:nvPr>
            <p:ph type="title" idx="9" hasCustomPrompt="1"/>
          </p:nvPr>
        </p:nvSpPr>
        <p:spPr>
          <a:xfrm>
            <a:off x="1282725" y="3536625"/>
            <a:ext cx="5394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5"/>
          <p:cNvSpPr txBox="1">
            <a:spLocks noGrp="1"/>
          </p:cNvSpPr>
          <p:nvPr>
            <p:ph type="title" idx="13" hasCustomPrompt="1"/>
          </p:nvPr>
        </p:nvSpPr>
        <p:spPr>
          <a:xfrm>
            <a:off x="4822242" y="3536625"/>
            <a:ext cx="541500" cy="4314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14"/>
          </p:nvPr>
        </p:nvSpPr>
        <p:spPr>
          <a:xfrm>
            <a:off x="2022750" y="343025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15"/>
          </p:nvPr>
        </p:nvSpPr>
        <p:spPr>
          <a:xfrm>
            <a:off x="5566925" y="343025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6"/>
          <p:cNvGrpSpPr/>
          <p:nvPr/>
        </p:nvGrpSpPr>
        <p:grpSpPr>
          <a:xfrm>
            <a:off x="-27094" y="-15975"/>
            <a:ext cx="9206063" cy="5161225"/>
            <a:chOff x="-2775" y="-15975"/>
            <a:chExt cx="9206063" cy="5161225"/>
          </a:xfrm>
        </p:grpSpPr>
        <p:grpSp>
          <p:nvGrpSpPr>
            <p:cNvPr id="382" name="Google Shape;382;p16"/>
            <p:cNvGrpSpPr/>
            <p:nvPr/>
          </p:nvGrpSpPr>
          <p:grpSpPr>
            <a:xfrm>
              <a:off x="-2775" y="4513575"/>
              <a:ext cx="4427125" cy="629925"/>
              <a:chOff x="-2775" y="4513575"/>
              <a:chExt cx="4427125" cy="629925"/>
            </a:xfrm>
          </p:grpSpPr>
          <p:grpSp>
            <p:nvGrpSpPr>
              <p:cNvPr id="383" name="Google Shape;383;p16"/>
              <p:cNvGrpSpPr/>
              <p:nvPr/>
            </p:nvGrpSpPr>
            <p:grpSpPr>
              <a:xfrm>
                <a:off x="-2775" y="4513575"/>
                <a:ext cx="496250" cy="330500"/>
                <a:chOff x="-2775" y="4513575"/>
                <a:chExt cx="496250" cy="330500"/>
              </a:xfrm>
            </p:grpSpPr>
            <p:cxnSp>
              <p:nvCxnSpPr>
                <p:cNvPr id="384" name="Google Shape;384;p16"/>
                <p:cNvCxnSpPr/>
                <p:nvPr/>
              </p:nvCxnSpPr>
              <p:spPr>
                <a:xfrm>
                  <a:off x="210575" y="4573000"/>
                  <a:ext cx="282900" cy="27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" name="Google Shape;385;p16"/>
                <p:cNvCxnSpPr/>
                <p:nvPr/>
              </p:nvCxnSpPr>
              <p:spPr>
                <a:xfrm flipH="1">
                  <a:off x="-2775" y="4843775"/>
                  <a:ext cx="496200" cy="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6" name="Google Shape;386;p16"/>
                <p:cNvSpPr/>
                <p:nvPr/>
              </p:nvSpPr>
              <p:spPr>
                <a:xfrm>
                  <a:off x="120275" y="45135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87" name="Google Shape;387;p16"/>
              <p:cNvGrpSpPr/>
              <p:nvPr/>
            </p:nvGrpSpPr>
            <p:grpSpPr>
              <a:xfrm>
                <a:off x="562763" y="4679375"/>
                <a:ext cx="3861588" cy="464125"/>
                <a:chOff x="562763" y="4679375"/>
                <a:chExt cx="3861588" cy="464125"/>
              </a:xfrm>
            </p:grpSpPr>
            <p:cxnSp>
              <p:nvCxnSpPr>
                <p:cNvPr id="388" name="Google Shape;388;p16"/>
                <p:cNvCxnSpPr/>
                <p:nvPr/>
              </p:nvCxnSpPr>
              <p:spPr>
                <a:xfrm>
                  <a:off x="562775" y="4879500"/>
                  <a:ext cx="264000" cy="26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9" name="Google Shape;389;p16"/>
                <p:cNvCxnSpPr/>
                <p:nvPr/>
              </p:nvCxnSpPr>
              <p:spPr>
                <a:xfrm>
                  <a:off x="562763" y="4879500"/>
                  <a:ext cx="3628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16"/>
                <p:cNvCxnSpPr/>
                <p:nvPr/>
              </p:nvCxnSpPr>
              <p:spPr>
                <a:xfrm rot="10800000" flipH="1">
                  <a:off x="4191275" y="4683900"/>
                  <a:ext cx="191700" cy="19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1" name="Google Shape;391;p16"/>
                <p:cNvSpPr/>
                <p:nvPr/>
              </p:nvSpPr>
              <p:spPr>
                <a:xfrm>
                  <a:off x="4268050" y="46793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392" name="Google Shape;392;p16"/>
            <p:cNvGrpSpPr/>
            <p:nvPr/>
          </p:nvGrpSpPr>
          <p:grpSpPr>
            <a:xfrm>
              <a:off x="1450" y="-15975"/>
              <a:ext cx="9201838" cy="5161225"/>
              <a:chOff x="1450" y="-15975"/>
              <a:chExt cx="9201838" cy="5161225"/>
            </a:xfrm>
          </p:grpSpPr>
          <p:grpSp>
            <p:nvGrpSpPr>
              <p:cNvPr id="393" name="Google Shape;393;p16"/>
              <p:cNvGrpSpPr/>
              <p:nvPr/>
            </p:nvGrpSpPr>
            <p:grpSpPr>
              <a:xfrm>
                <a:off x="1450" y="-6575"/>
                <a:ext cx="1015800" cy="731875"/>
                <a:chOff x="1450" y="-6575"/>
                <a:chExt cx="1015800" cy="731875"/>
              </a:xfrm>
            </p:grpSpPr>
            <p:cxnSp>
              <p:nvCxnSpPr>
                <p:cNvPr id="394" name="Google Shape;394;p16"/>
                <p:cNvCxnSpPr/>
                <p:nvPr/>
              </p:nvCxnSpPr>
              <p:spPr>
                <a:xfrm flipH="1">
                  <a:off x="1450" y="246650"/>
                  <a:ext cx="357300" cy="35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5" name="Google Shape;395;p16"/>
                <p:cNvSpPr/>
                <p:nvPr/>
              </p:nvSpPr>
              <p:spPr>
                <a:xfrm flipH="1">
                  <a:off x="301100" y="1853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96" name="Google Shape;396;p16"/>
                <p:cNvCxnSpPr/>
                <p:nvPr/>
              </p:nvCxnSpPr>
              <p:spPr>
                <a:xfrm flipH="1">
                  <a:off x="287950" y="-6575"/>
                  <a:ext cx="729300" cy="69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7" name="Google Shape;397;p16"/>
                <p:cNvSpPr/>
                <p:nvPr/>
              </p:nvSpPr>
              <p:spPr>
                <a:xfrm flipH="1">
                  <a:off x="208050" y="6371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98" name="Google Shape;398;p16"/>
              <p:cNvGrpSpPr/>
              <p:nvPr/>
            </p:nvGrpSpPr>
            <p:grpSpPr>
              <a:xfrm>
                <a:off x="5167525" y="-15975"/>
                <a:ext cx="3825100" cy="775375"/>
                <a:chOff x="5167525" y="-15975"/>
                <a:chExt cx="3825100" cy="775375"/>
              </a:xfrm>
            </p:grpSpPr>
            <p:cxnSp>
              <p:nvCxnSpPr>
                <p:cNvPr id="399" name="Google Shape;399;p16"/>
                <p:cNvCxnSpPr/>
                <p:nvPr/>
              </p:nvCxnSpPr>
              <p:spPr>
                <a:xfrm flipH="1">
                  <a:off x="5167525" y="-15975"/>
                  <a:ext cx="354300" cy="34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16"/>
                <p:cNvCxnSpPr/>
                <p:nvPr/>
              </p:nvCxnSpPr>
              <p:spPr>
                <a:xfrm>
                  <a:off x="5167713" y="331650"/>
                  <a:ext cx="335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16"/>
                <p:cNvCxnSpPr/>
                <p:nvPr/>
              </p:nvCxnSpPr>
              <p:spPr>
                <a:xfrm>
                  <a:off x="8526525" y="33165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2" name="Google Shape;402;p16"/>
                <p:cNvSpPr/>
                <p:nvPr/>
              </p:nvSpPr>
              <p:spPr>
                <a:xfrm>
                  <a:off x="8836325" y="671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03" name="Google Shape;403;p16"/>
              <p:cNvGrpSpPr/>
              <p:nvPr/>
            </p:nvGrpSpPr>
            <p:grpSpPr>
              <a:xfrm>
                <a:off x="6380200" y="4608450"/>
                <a:ext cx="2823088" cy="235625"/>
                <a:chOff x="6380200" y="4608450"/>
                <a:chExt cx="2823088" cy="235625"/>
              </a:xfrm>
            </p:grpSpPr>
            <p:cxnSp>
              <p:nvCxnSpPr>
                <p:cNvPr id="404" name="Google Shape;404;p16"/>
                <p:cNvCxnSpPr/>
                <p:nvPr/>
              </p:nvCxnSpPr>
              <p:spPr>
                <a:xfrm>
                  <a:off x="6629588" y="4608450"/>
                  <a:ext cx="257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16"/>
                <p:cNvCxnSpPr/>
                <p:nvPr/>
              </p:nvCxnSpPr>
              <p:spPr>
                <a:xfrm rot="10800000" flipH="1">
                  <a:off x="6449300" y="4608450"/>
                  <a:ext cx="180300" cy="180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6" name="Google Shape;406;p16"/>
                <p:cNvSpPr/>
                <p:nvPr/>
              </p:nvSpPr>
              <p:spPr>
                <a:xfrm>
                  <a:off x="6380200" y="47558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07" name="Google Shape;407;p16"/>
              <p:cNvGrpSpPr/>
              <p:nvPr/>
            </p:nvGrpSpPr>
            <p:grpSpPr>
              <a:xfrm>
                <a:off x="8564350" y="3280300"/>
                <a:ext cx="295200" cy="1864950"/>
                <a:chOff x="8564350" y="3280300"/>
                <a:chExt cx="295200" cy="1864950"/>
              </a:xfrm>
            </p:grpSpPr>
            <p:cxnSp>
              <p:nvCxnSpPr>
                <p:cNvPr id="408" name="Google Shape;408;p16"/>
                <p:cNvCxnSpPr/>
                <p:nvPr/>
              </p:nvCxnSpPr>
              <p:spPr>
                <a:xfrm rot="10800000">
                  <a:off x="8859550" y="3563350"/>
                  <a:ext cx="0" cy="158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16"/>
                <p:cNvCxnSpPr/>
                <p:nvPr/>
              </p:nvCxnSpPr>
              <p:spPr>
                <a:xfrm>
                  <a:off x="8597650" y="3304600"/>
                  <a:ext cx="261900" cy="261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0" name="Google Shape;410;p16"/>
                <p:cNvSpPr/>
                <p:nvPr/>
              </p:nvSpPr>
              <p:spPr>
                <a:xfrm>
                  <a:off x="8564350" y="32803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903300" y="3239200"/>
            <a:ext cx="52728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ubTitle" idx="1"/>
          </p:nvPr>
        </p:nvSpPr>
        <p:spPr>
          <a:xfrm>
            <a:off x="903375" y="863375"/>
            <a:ext cx="5272800" cy="21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7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416" name="Google Shape;416;p17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417" name="Google Shape;417;p17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17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17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17"/>
                <p:cNvCxnSpPr>
                  <a:stCxn id="421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2" name="Google Shape;422;p17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21" name="Google Shape;421;p17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23" name="Google Shape;423;p17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424" name="Google Shape;424;p17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425;p17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6" name="Google Shape;426;p17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27" name="Google Shape;427;p17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28" name="Google Shape;428;p17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429" name="Google Shape;429;p17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0" name="Google Shape;430;p17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431" name="Google Shape;431;p17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2" name="Google Shape;432;p17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433" name="Google Shape;433;p17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434" name="Google Shape;434;p17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435" name="Google Shape;435;p17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17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7" name="Google Shape;437;p17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438" name="Google Shape;438;p17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17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0" name="Google Shape;440;p17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41" name="Google Shape;441;p17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442" name="Google Shape;442;p17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443" name="Google Shape;443;p17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4" name="Google Shape;444;p17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5" name="Google Shape;445;p17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446" name="Google Shape;446;p17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447" name="Google Shape;447;p17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8" name="Google Shape;448;p17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9" name="Google Shape;449;p17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  <p:sp>
        <p:nvSpPr>
          <p:cNvPr id="450" name="Google Shape;450;p17"/>
          <p:cNvSpPr txBox="1">
            <a:spLocks noGrp="1"/>
          </p:cNvSpPr>
          <p:nvPr>
            <p:ph type="title"/>
          </p:nvPr>
        </p:nvSpPr>
        <p:spPr>
          <a:xfrm>
            <a:off x="948050" y="1181225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7"/>
          <p:cNvSpPr txBox="1">
            <a:spLocks noGrp="1"/>
          </p:cNvSpPr>
          <p:nvPr>
            <p:ph type="subTitle" idx="1"/>
          </p:nvPr>
        </p:nvSpPr>
        <p:spPr>
          <a:xfrm>
            <a:off x="948050" y="3058975"/>
            <a:ext cx="35196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7"/>
          <p:cNvSpPr>
            <a:spLocks noGrp="1"/>
          </p:cNvSpPr>
          <p:nvPr>
            <p:ph type="pic" idx="2"/>
          </p:nvPr>
        </p:nvSpPr>
        <p:spPr>
          <a:xfrm>
            <a:off x="5063600" y="838075"/>
            <a:ext cx="3095700" cy="3467400"/>
          </a:xfrm>
          <a:prstGeom prst="snip2DiagRect">
            <a:avLst>
              <a:gd name="adj1" fmla="val 0"/>
              <a:gd name="adj2" fmla="val 2172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2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>
            <a:spLocks noGrp="1"/>
          </p:cNvSpPr>
          <p:nvPr>
            <p:ph type="title"/>
          </p:nvPr>
        </p:nvSpPr>
        <p:spPr>
          <a:xfrm>
            <a:off x="1093100" y="1264175"/>
            <a:ext cx="3033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subTitle" idx="1"/>
          </p:nvPr>
        </p:nvSpPr>
        <p:spPr>
          <a:xfrm>
            <a:off x="1093100" y="2327375"/>
            <a:ext cx="30333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19"/>
          <p:cNvGrpSpPr/>
          <p:nvPr/>
        </p:nvGrpSpPr>
        <p:grpSpPr>
          <a:xfrm>
            <a:off x="-2775" y="3280300"/>
            <a:ext cx="9206063" cy="1864950"/>
            <a:chOff x="-2775" y="3280300"/>
            <a:chExt cx="9206063" cy="1864950"/>
          </a:xfrm>
        </p:grpSpPr>
        <p:grpSp>
          <p:nvGrpSpPr>
            <p:cNvPr id="491" name="Google Shape;491;p19"/>
            <p:cNvGrpSpPr/>
            <p:nvPr/>
          </p:nvGrpSpPr>
          <p:grpSpPr>
            <a:xfrm>
              <a:off x="-2775" y="4513575"/>
              <a:ext cx="4427125" cy="629925"/>
              <a:chOff x="-2775" y="4513575"/>
              <a:chExt cx="4427125" cy="629925"/>
            </a:xfrm>
          </p:grpSpPr>
          <p:cxnSp>
            <p:nvCxnSpPr>
              <p:cNvPr id="492" name="Google Shape;492;p19"/>
              <p:cNvCxnSpPr/>
              <p:nvPr/>
            </p:nvCxnSpPr>
            <p:spPr>
              <a:xfrm>
                <a:off x="210575" y="4573000"/>
                <a:ext cx="282900" cy="27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9"/>
              <p:cNvCxnSpPr/>
              <p:nvPr/>
            </p:nvCxnSpPr>
            <p:spPr>
              <a:xfrm flipH="1">
                <a:off x="-2775" y="4843775"/>
                <a:ext cx="496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4" name="Google Shape;494;p19"/>
              <p:cNvSpPr/>
              <p:nvPr/>
            </p:nvSpPr>
            <p:spPr>
              <a:xfrm>
                <a:off x="120275" y="45135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495" name="Google Shape;495;p19"/>
              <p:cNvCxnSpPr/>
              <p:nvPr/>
            </p:nvCxnSpPr>
            <p:spPr>
              <a:xfrm>
                <a:off x="562775" y="4879500"/>
                <a:ext cx="264000" cy="26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9"/>
              <p:cNvCxnSpPr/>
              <p:nvPr/>
            </p:nvCxnSpPr>
            <p:spPr>
              <a:xfrm>
                <a:off x="562763" y="4879500"/>
                <a:ext cx="362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9"/>
              <p:cNvCxnSpPr/>
              <p:nvPr/>
            </p:nvCxnSpPr>
            <p:spPr>
              <a:xfrm rot="10800000" flipH="1">
                <a:off x="4191275" y="4683900"/>
                <a:ext cx="191700" cy="19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8" name="Google Shape;498;p19"/>
              <p:cNvSpPr/>
              <p:nvPr/>
            </p:nvSpPr>
            <p:spPr>
              <a:xfrm>
                <a:off x="4268050" y="46793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99" name="Google Shape;499;p19"/>
            <p:cNvGrpSpPr/>
            <p:nvPr/>
          </p:nvGrpSpPr>
          <p:grpSpPr>
            <a:xfrm>
              <a:off x="6380200" y="3280300"/>
              <a:ext cx="2823088" cy="1864950"/>
              <a:chOff x="6380200" y="3280300"/>
              <a:chExt cx="2823088" cy="1864950"/>
            </a:xfrm>
          </p:grpSpPr>
          <p:cxnSp>
            <p:nvCxnSpPr>
              <p:cNvPr id="500" name="Google Shape;500;p19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9"/>
              <p:cNvCxnSpPr/>
              <p:nvPr/>
            </p:nvCxnSpPr>
            <p:spPr>
              <a:xfrm>
                <a:off x="8597650" y="3304600"/>
                <a:ext cx="261900" cy="2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9"/>
              <p:cNvCxnSpPr/>
              <p:nvPr/>
            </p:nvCxnSpPr>
            <p:spPr>
              <a:xfrm>
                <a:off x="6629588" y="4761675"/>
                <a:ext cx="257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9"/>
              <p:cNvCxnSpPr/>
              <p:nvPr/>
            </p:nvCxnSpPr>
            <p:spPr>
              <a:xfrm rot="10800000" flipH="1">
                <a:off x="6449300" y="4761675"/>
                <a:ext cx="180300" cy="18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19"/>
              <p:cNvSpPr/>
              <p:nvPr/>
            </p:nvSpPr>
            <p:spPr>
              <a:xfrm>
                <a:off x="6380200" y="49091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8564350" y="32803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61" r:id="rId6"/>
    <p:sldLayoutId id="2147483662" r:id="rId7"/>
    <p:sldLayoutId id="2147483663" r:id="rId8"/>
    <p:sldLayoutId id="2147483665" r:id="rId9"/>
    <p:sldLayoutId id="2147483672" r:id="rId10"/>
    <p:sldLayoutId id="2147483673" r:id="rId11"/>
    <p:sldLayoutId id="2147483674" r:id="rId12"/>
    <p:sldLayoutId id="2147483676" r:id="rId13"/>
    <p:sldLayoutId id="2147483677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8"/>
          <p:cNvSpPr txBox="1">
            <a:spLocks noGrp="1"/>
          </p:cNvSpPr>
          <p:nvPr>
            <p:ph type="ctrTitle"/>
          </p:nvPr>
        </p:nvSpPr>
        <p:spPr>
          <a:xfrm>
            <a:off x="1466700" y="951050"/>
            <a:ext cx="6210600" cy="22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FOR WORKPLACE:</a:t>
            </a:r>
            <a:br>
              <a:rPr lang="en" dirty="0"/>
            </a:br>
            <a:r>
              <a:rPr lang="en" dirty="0"/>
              <a:t>HEALTH AND SAFETY</a:t>
            </a:r>
            <a:br>
              <a:rPr lang="en" dirty="0"/>
            </a:br>
            <a:endParaRPr dirty="0"/>
          </a:p>
        </p:txBody>
      </p:sp>
      <p:sp>
        <p:nvSpPr>
          <p:cNvPr id="952" name="Google Shape;952;p38"/>
          <p:cNvSpPr txBox="1">
            <a:spLocks noGrp="1"/>
          </p:cNvSpPr>
          <p:nvPr>
            <p:ph type="subTitle" idx="1"/>
          </p:nvPr>
        </p:nvSpPr>
        <p:spPr>
          <a:xfrm>
            <a:off x="3123587" y="3434825"/>
            <a:ext cx="28833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AREA51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DHRUVRAJSINH VANSIA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DISHA KAPADIA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VISHWA PATEL</a:t>
            </a:r>
            <a:endParaRPr dirty="0"/>
          </a:p>
        </p:txBody>
      </p:sp>
      <p:pic>
        <p:nvPicPr>
          <p:cNvPr id="953" name="Google Shape;9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450" y="493000"/>
            <a:ext cx="942650" cy="1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7" y="1535700"/>
            <a:ext cx="661452" cy="9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6050" y="2569500"/>
            <a:ext cx="2419275" cy="2494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38"/>
          <p:cNvCxnSpPr/>
          <p:nvPr/>
        </p:nvCxnSpPr>
        <p:spPr>
          <a:xfrm>
            <a:off x="1844700" y="3358263"/>
            <a:ext cx="5454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984;p40">
            <a:extLst>
              <a:ext uri="{FF2B5EF4-FFF2-40B4-BE49-F238E27FC236}">
                <a16:creationId xmlns:a16="http://schemas.microsoft.com/office/drawing/2014/main" id="{9363FBA3-4695-5CC7-D1FE-B91ECA597DC4}"/>
              </a:ext>
            </a:extLst>
          </p:cNvPr>
          <p:cNvSpPr txBox="1">
            <a:spLocks/>
          </p:cNvSpPr>
          <p:nvPr/>
        </p:nvSpPr>
        <p:spPr>
          <a:xfrm>
            <a:off x="713237" y="2434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dirty="0">
                <a:solidFill>
                  <a:srgbClr val="C92727"/>
                </a:solidFill>
                <a:latin typeface="Arial Black" panose="020B0A04020102020204" pitchFamily="34" charset="0"/>
              </a:rPr>
              <a:t>VAHNINETRA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1080976" y="1583546"/>
            <a:ext cx="6702055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4000" dirty="0"/>
              <a:t>Industries</a:t>
            </a:r>
            <a:br>
              <a:rPr lang="en" sz="4000" dirty="0"/>
            </a:br>
            <a:r>
              <a:rPr lang="en" sz="4000" dirty="0"/>
              <a:t>Space Craft</a:t>
            </a:r>
            <a:br>
              <a:rPr lang="en" sz="4000" dirty="0"/>
            </a:br>
            <a:r>
              <a:rPr lang="en" sz="4000" dirty="0"/>
              <a:t>Huge Malls &amp; Multiplexes</a:t>
            </a:r>
            <a:br>
              <a:rPr lang="en" sz="4000" dirty="0"/>
            </a:br>
            <a:r>
              <a:rPr lang="en" sz="4000" dirty="0"/>
              <a:t>Textiles &amp; Factories</a:t>
            </a:r>
            <a:endParaRPr sz="4000" dirty="0"/>
          </a:p>
        </p:txBody>
      </p:sp>
      <p:sp>
        <p:nvSpPr>
          <p:cNvPr id="2" name="Google Shape;984;p40">
            <a:extLst>
              <a:ext uri="{FF2B5EF4-FFF2-40B4-BE49-F238E27FC236}">
                <a16:creationId xmlns:a16="http://schemas.microsoft.com/office/drawing/2014/main" id="{8490E129-BDBD-E048-7805-AC7F045FCA94}"/>
              </a:ext>
            </a:extLst>
          </p:cNvPr>
          <p:cNvSpPr txBox="1">
            <a:spLocks/>
          </p:cNvSpPr>
          <p:nvPr/>
        </p:nvSpPr>
        <p:spPr>
          <a:xfrm>
            <a:off x="649117" y="572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400" b="1" dirty="0">
                <a:solidFill>
                  <a:schemeClr val="tx1"/>
                </a:solidFill>
              </a:rPr>
              <a:t>Applications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4"/>
          <p:cNvSpPr/>
          <p:nvPr/>
        </p:nvSpPr>
        <p:spPr>
          <a:xfrm>
            <a:off x="1639375" y="967800"/>
            <a:ext cx="6560100" cy="3290400"/>
          </a:xfrm>
          <a:prstGeom prst="snip2DiagRect">
            <a:avLst>
              <a:gd name="adj1" fmla="val 0"/>
              <a:gd name="adj2" fmla="val 18593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6" name="Google Shape;1246;p54"/>
          <p:cNvSpPr txBox="1">
            <a:spLocks noGrp="1"/>
          </p:cNvSpPr>
          <p:nvPr>
            <p:ph type="title"/>
          </p:nvPr>
        </p:nvSpPr>
        <p:spPr>
          <a:xfrm>
            <a:off x="2255875" y="1881100"/>
            <a:ext cx="55476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247" name="Google Shape;1247;p54"/>
          <p:cNvSpPr txBox="1">
            <a:spLocks noGrp="1"/>
          </p:cNvSpPr>
          <p:nvPr>
            <p:ph type="subTitle" idx="1"/>
          </p:nvPr>
        </p:nvSpPr>
        <p:spPr>
          <a:xfrm>
            <a:off x="2255875" y="2926300"/>
            <a:ext cx="5547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NAVATECH Groups    MSBC Group   HOLBOXAI 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GOOGLE DEVELOPERS</a:t>
            </a:r>
            <a:endParaRPr sz="1400" dirty="0"/>
          </a:p>
        </p:txBody>
      </p:sp>
      <p:pic>
        <p:nvPicPr>
          <p:cNvPr id="1248" name="Google Shape;12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0" y="1498412"/>
            <a:ext cx="1078800" cy="1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51"/>
          <p:cNvGrpSpPr/>
          <p:nvPr/>
        </p:nvGrpSpPr>
        <p:grpSpPr>
          <a:xfrm>
            <a:off x="6604875" y="0"/>
            <a:ext cx="1530771" cy="3919375"/>
            <a:chOff x="6604875" y="0"/>
            <a:chExt cx="1530771" cy="3919375"/>
          </a:xfrm>
        </p:grpSpPr>
        <p:grpSp>
          <p:nvGrpSpPr>
            <p:cNvPr id="1220" name="Google Shape;1220;p51"/>
            <p:cNvGrpSpPr/>
            <p:nvPr/>
          </p:nvGrpSpPr>
          <p:grpSpPr>
            <a:xfrm flipH="1">
              <a:off x="6673408" y="0"/>
              <a:ext cx="1462238" cy="3919375"/>
              <a:chOff x="401625" y="0"/>
              <a:chExt cx="1462238" cy="3919375"/>
            </a:xfrm>
          </p:grpSpPr>
          <p:cxnSp>
            <p:nvCxnSpPr>
              <p:cNvPr id="1221" name="Google Shape;1221;p51"/>
              <p:cNvCxnSpPr/>
              <p:nvPr/>
            </p:nvCxnSpPr>
            <p:spPr>
              <a:xfrm>
                <a:off x="401875" y="0"/>
                <a:ext cx="0" cy="15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51"/>
              <p:cNvCxnSpPr/>
              <p:nvPr/>
            </p:nvCxnSpPr>
            <p:spPr>
              <a:xfrm rot="10800000">
                <a:off x="401625" y="1578500"/>
                <a:ext cx="871500" cy="8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51"/>
              <p:cNvCxnSpPr/>
              <p:nvPr/>
            </p:nvCxnSpPr>
            <p:spPr>
              <a:xfrm rot="10800000">
                <a:off x="1863863" y="2011650"/>
                <a:ext cx="0" cy="132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51"/>
              <p:cNvCxnSpPr/>
              <p:nvPr/>
            </p:nvCxnSpPr>
            <p:spPr>
              <a:xfrm flipH="1">
                <a:off x="1363763" y="3338250"/>
                <a:ext cx="500100" cy="50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5" name="Google Shape;1225;p51"/>
              <p:cNvSpPr/>
              <p:nvPr/>
            </p:nvSpPr>
            <p:spPr>
              <a:xfrm flipH="1">
                <a:off x="1237388" y="3816475"/>
                <a:ext cx="182100" cy="102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pic>
          <p:nvPicPr>
            <p:cNvPr id="1226" name="Google Shape;1226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604875" y="1518401"/>
              <a:ext cx="1143842" cy="15818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5 Common Causes Of Industrial Fires - Vigor Doors">
            <a:extLst>
              <a:ext uri="{FF2B5EF4-FFF2-40B4-BE49-F238E27FC236}">
                <a16:creationId xmlns:a16="http://schemas.microsoft.com/office/drawing/2014/main" id="{1C38A3E5-12F0-E507-DC4A-6D40AAE0F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324" y="0"/>
            <a:ext cx="9424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11;p42">
            <a:extLst>
              <a:ext uri="{FF2B5EF4-FFF2-40B4-BE49-F238E27FC236}">
                <a16:creationId xmlns:a16="http://schemas.microsoft.com/office/drawing/2014/main" id="{B06221E3-2C19-B667-7767-355ABD88E666}"/>
              </a:ext>
            </a:extLst>
          </p:cNvPr>
          <p:cNvSpPr/>
          <p:nvPr/>
        </p:nvSpPr>
        <p:spPr>
          <a:xfrm>
            <a:off x="528087" y="648239"/>
            <a:ext cx="8087826" cy="4053421"/>
          </a:xfrm>
          <a:prstGeom prst="snip2DiagRect">
            <a:avLst>
              <a:gd name="adj1" fmla="val 0"/>
              <a:gd name="adj2" fmla="val 18593"/>
            </a:avLst>
          </a:prstGeom>
          <a:solidFill>
            <a:schemeClr val="accent2">
              <a:alpha val="60000"/>
            </a:scheme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95E2C-5FDA-085E-1607-C6CE386ED5A7}"/>
              </a:ext>
            </a:extLst>
          </p:cNvPr>
          <p:cNvSpPr txBox="1"/>
          <p:nvPr/>
        </p:nvSpPr>
        <p:spPr>
          <a:xfrm>
            <a:off x="528087" y="1036958"/>
            <a:ext cx="802757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2"/>
                </a:solidFill>
                <a:latin typeface="Arial Black" panose="020B0A04020102020204" pitchFamily="34" charset="0"/>
              </a:rPr>
              <a:t>PROBLEM STATEMENT:-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9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</a:rPr>
              <a:t>The primary issue is the susceptibility to delayed alarms, which can lead to complacency and diminished trust in the alarm system, potentially resulting in inappropriate responses.</a:t>
            </a:r>
            <a:r>
              <a:rPr lang="en-IN" sz="18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FE827-9A55-D87A-0BDE-4A218162EB34}"/>
              </a:ext>
            </a:extLst>
          </p:cNvPr>
          <p:cNvSpPr txBox="1"/>
          <p:nvPr/>
        </p:nvSpPr>
        <p:spPr>
          <a:xfrm>
            <a:off x="637954" y="3035766"/>
            <a:ext cx="8027578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2"/>
                </a:solidFill>
                <a:latin typeface="Arial Black" panose="020B0A04020102020204" pitchFamily="34" charset="0"/>
              </a:rPr>
              <a:t>PROPOSE SOLUTION:-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9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tx2"/>
                </a:solidFill>
                <a:latin typeface="Arial Black" panose="020B0A04020102020204" pitchFamily="34" charset="0"/>
              </a:rPr>
              <a:t>VAHNINETRA</a:t>
            </a:r>
          </a:p>
        </p:txBody>
      </p:sp>
    </p:spTree>
    <p:extLst>
      <p:ext uri="{BB962C8B-B14F-4D97-AF65-F5344CB8AC3E}">
        <p14:creationId xmlns:p14="http://schemas.microsoft.com/office/powerpoint/2010/main" val="382173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0"/>
          <p:cNvSpPr/>
          <p:nvPr/>
        </p:nvSpPr>
        <p:spPr>
          <a:xfrm>
            <a:off x="1219575" y="3487608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1" name="Google Shape;971;p40"/>
          <p:cNvSpPr/>
          <p:nvPr/>
        </p:nvSpPr>
        <p:spPr>
          <a:xfrm>
            <a:off x="4760142" y="3487608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2" name="Google Shape;972;p40"/>
          <p:cNvSpPr txBox="1">
            <a:spLocks noGrp="1"/>
          </p:cNvSpPr>
          <p:nvPr>
            <p:ph type="title" idx="9"/>
          </p:nvPr>
        </p:nvSpPr>
        <p:spPr>
          <a:xfrm>
            <a:off x="1282725" y="3536625"/>
            <a:ext cx="5394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3" name="Google Shape;973;p40"/>
          <p:cNvSpPr txBox="1">
            <a:spLocks noGrp="1"/>
          </p:cNvSpPr>
          <p:nvPr>
            <p:ph type="title" idx="13"/>
          </p:nvPr>
        </p:nvSpPr>
        <p:spPr>
          <a:xfrm>
            <a:off x="4822242" y="3536625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74" name="Google Shape;974;p40"/>
          <p:cNvSpPr txBox="1">
            <a:spLocks noGrp="1"/>
          </p:cNvSpPr>
          <p:nvPr>
            <p:ph type="subTitle" idx="14"/>
          </p:nvPr>
        </p:nvSpPr>
        <p:spPr>
          <a:xfrm>
            <a:off x="2022750" y="343025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Classifier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5" name="Google Shape;975;p40"/>
          <p:cNvSpPr txBox="1">
            <a:spLocks noGrp="1"/>
          </p:cNvSpPr>
          <p:nvPr>
            <p:ph type="subTitle" idx="15"/>
          </p:nvPr>
        </p:nvSpPr>
        <p:spPr>
          <a:xfrm>
            <a:off x="5566925" y="343025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Applications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6" name="Google Shape;976;p40"/>
          <p:cNvSpPr/>
          <p:nvPr/>
        </p:nvSpPr>
        <p:spPr>
          <a:xfrm>
            <a:off x="1219575" y="2477789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7" name="Google Shape;977;p40"/>
          <p:cNvSpPr/>
          <p:nvPr/>
        </p:nvSpPr>
        <p:spPr>
          <a:xfrm>
            <a:off x="4760142" y="1467970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8" name="Google Shape;978;p40"/>
          <p:cNvSpPr/>
          <p:nvPr/>
        </p:nvSpPr>
        <p:spPr>
          <a:xfrm>
            <a:off x="4760142" y="2477789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79" name="Google Shape;979;p40"/>
          <p:cNvSpPr/>
          <p:nvPr/>
        </p:nvSpPr>
        <p:spPr>
          <a:xfrm>
            <a:off x="1219575" y="1467970"/>
            <a:ext cx="665700" cy="5424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80" name="Google Shape;980;p40"/>
          <p:cNvSpPr txBox="1">
            <a:spLocks noGrp="1"/>
          </p:cNvSpPr>
          <p:nvPr>
            <p:ph type="title" idx="2"/>
          </p:nvPr>
        </p:nvSpPr>
        <p:spPr>
          <a:xfrm>
            <a:off x="1282725" y="2531850"/>
            <a:ext cx="5394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 idx="3"/>
          </p:nvPr>
        </p:nvSpPr>
        <p:spPr>
          <a:xfrm>
            <a:off x="4822242" y="1527075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2" name="Google Shape;982;p40"/>
          <p:cNvSpPr txBox="1">
            <a:spLocks noGrp="1"/>
          </p:cNvSpPr>
          <p:nvPr>
            <p:ph type="title" idx="4"/>
          </p:nvPr>
        </p:nvSpPr>
        <p:spPr>
          <a:xfrm>
            <a:off x="4822242" y="2531850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3" name="Google Shape;983;p40"/>
          <p:cNvSpPr txBox="1">
            <a:spLocks noGrp="1"/>
          </p:cNvSpPr>
          <p:nvPr>
            <p:ph type="title"/>
          </p:nvPr>
        </p:nvSpPr>
        <p:spPr>
          <a:xfrm>
            <a:off x="1281675" y="1527025"/>
            <a:ext cx="541500" cy="4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4" name="Google Shape;984;p40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92727"/>
                </a:solidFill>
              </a:rPr>
              <a:t>Contents</a:t>
            </a:r>
            <a:endParaRPr sz="3600" dirty="0">
              <a:solidFill>
                <a:srgbClr val="C92727"/>
              </a:solidFill>
            </a:endParaRPr>
          </a:p>
        </p:txBody>
      </p:sp>
      <p:sp>
        <p:nvSpPr>
          <p:cNvPr id="985" name="Google Shape;985;p40"/>
          <p:cNvSpPr txBox="1">
            <a:spLocks noGrp="1"/>
          </p:cNvSpPr>
          <p:nvPr>
            <p:ph type="subTitle" idx="6"/>
          </p:nvPr>
        </p:nvSpPr>
        <p:spPr>
          <a:xfrm>
            <a:off x="2022750" y="2425475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and its Parameters</a:t>
            </a:r>
            <a:endParaRPr dirty="0"/>
          </a:p>
        </p:txBody>
      </p:sp>
      <p:sp>
        <p:nvSpPr>
          <p:cNvPr id="986" name="Google Shape;986;p40"/>
          <p:cNvSpPr txBox="1">
            <a:spLocks noGrp="1"/>
          </p:cNvSpPr>
          <p:nvPr>
            <p:ph type="subTitle" idx="7"/>
          </p:nvPr>
        </p:nvSpPr>
        <p:spPr>
          <a:xfrm>
            <a:off x="5566925" y="142070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7" name="Google Shape;987;p40"/>
          <p:cNvSpPr txBox="1">
            <a:spLocks noGrp="1"/>
          </p:cNvSpPr>
          <p:nvPr>
            <p:ph type="subTitle" idx="8"/>
          </p:nvPr>
        </p:nvSpPr>
        <p:spPr>
          <a:xfrm>
            <a:off x="5566925" y="2716227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VahniNetra</a:t>
            </a:r>
            <a:r>
              <a:rPr lang="en-IN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40"/>
          <p:cNvSpPr txBox="1">
            <a:spLocks noGrp="1"/>
          </p:cNvSpPr>
          <p:nvPr>
            <p:ph type="subTitle" idx="1"/>
          </p:nvPr>
        </p:nvSpPr>
        <p:spPr>
          <a:xfrm>
            <a:off x="2022750" y="1420700"/>
            <a:ext cx="2460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Fire</a:t>
            </a:r>
            <a:r>
              <a:rPr lang="en" dirty="0"/>
              <a:t> &amp; Smoke Alarm System</a:t>
            </a:r>
            <a:endParaRPr dirty="0"/>
          </a:p>
        </p:txBody>
      </p:sp>
      <p:sp>
        <p:nvSpPr>
          <p:cNvPr id="2" name="Google Shape;987;p40">
            <a:extLst>
              <a:ext uri="{FF2B5EF4-FFF2-40B4-BE49-F238E27FC236}">
                <a16:creationId xmlns:a16="http://schemas.microsoft.com/office/drawing/2014/main" id="{6B8035CA-5B29-BE19-D5E0-AD350CC01DE4}"/>
              </a:ext>
            </a:extLst>
          </p:cNvPr>
          <p:cNvSpPr txBox="1">
            <a:spLocks/>
          </p:cNvSpPr>
          <p:nvPr/>
        </p:nvSpPr>
        <p:spPr>
          <a:xfrm>
            <a:off x="5534997" y="1370657"/>
            <a:ext cx="2460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indent="0"/>
            <a:r>
              <a:rPr lang="en-IN" dirty="0"/>
              <a:t>Model Evaluation </a:t>
            </a:r>
          </a:p>
          <a:p>
            <a:pPr marL="0" indent="0"/>
            <a:r>
              <a:rPr lang="en-IN" dirty="0"/>
              <a:t> </a:t>
            </a:r>
          </a:p>
        </p:txBody>
      </p:sp>
      <p:pic>
        <p:nvPicPr>
          <p:cNvPr id="3" name="Google Shape;1970;p74">
            <a:extLst>
              <a:ext uri="{FF2B5EF4-FFF2-40B4-BE49-F238E27FC236}">
                <a16:creationId xmlns:a16="http://schemas.microsoft.com/office/drawing/2014/main" id="{52D2851F-E86A-E25D-84A2-5752A342C1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395" y="-1475717"/>
            <a:ext cx="2657209" cy="337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3"/>
          <p:cNvSpPr txBox="1">
            <a:spLocks noGrp="1"/>
          </p:cNvSpPr>
          <p:nvPr>
            <p:ph type="title"/>
          </p:nvPr>
        </p:nvSpPr>
        <p:spPr>
          <a:xfrm>
            <a:off x="647018" y="262270"/>
            <a:ext cx="3820632" cy="1286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92727"/>
                </a:solidFill>
              </a:rPr>
              <a:t>Fire &amp; Smoke Alarm System</a:t>
            </a:r>
            <a:endParaRPr sz="3200" dirty="0">
              <a:solidFill>
                <a:srgbClr val="C92727"/>
              </a:solidFill>
            </a:endParaRPr>
          </a:p>
        </p:txBody>
      </p:sp>
      <p:sp>
        <p:nvSpPr>
          <p:cNvPr id="1240" name="Google Shape;1240;p53"/>
          <p:cNvSpPr txBox="1">
            <a:spLocks noGrp="1"/>
          </p:cNvSpPr>
          <p:nvPr>
            <p:ph type="subTitle" idx="1"/>
          </p:nvPr>
        </p:nvSpPr>
        <p:spPr>
          <a:xfrm>
            <a:off x="404037" y="1481470"/>
            <a:ext cx="4933507" cy="3133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Fire in commercial spaces, especially manufacturing plants, are serious accidents that can cause unprecedented loss of goods, company assets and human life.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900" b="0" i="0" dirty="0">
              <a:effectLst/>
              <a:latin typeface="-apple-syste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Smart fire &amp; smoke detectors are built using artificial intelligence and machine learning models to detect smoke emissions in an industrial setting and send real-time alerts to help control fire and its hazardous effects.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900" b="0" i="0" dirty="0">
              <a:effectLst/>
              <a:latin typeface="-apple-syste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Implementing smart fire &amp; smoke detectors for industries is an effective solution for improving fire safety. With advanced features such as remote monitoring, accuracy and reliability compared to previous-generation detectors, this technology is a necessity for modern industrial environments.</a:t>
            </a:r>
          </a:p>
        </p:txBody>
      </p:sp>
      <p:pic>
        <p:nvPicPr>
          <p:cNvPr id="2050" name="Picture 2" descr="Transforming Industrial Safety with AI: A New Era of Workplace Well-being">
            <a:extLst>
              <a:ext uri="{FF2B5EF4-FFF2-40B4-BE49-F238E27FC236}">
                <a16:creationId xmlns:a16="http://schemas.microsoft.com/office/drawing/2014/main" id="{0D646F9B-9365-899F-3447-B1853A639551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7" r="17451"/>
          <a:stretch/>
        </p:blipFill>
        <p:spPr bwMode="auto">
          <a:xfrm>
            <a:off x="5644263" y="760103"/>
            <a:ext cx="3095700" cy="34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9F6E7C9-57DA-D9DF-6180-7F20E52BD47B}"/>
              </a:ext>
            </a:extLst>
          </p:cNvPr>
          <p:cNvGrpSpPr/>
          <p:nvPr/>
        </p:nvGrpSpPr>
        <p:grpSpPr>
          <a:xfrm>
            <a:off x="636477" y="1020530"/>
            <a:ext cx="2364300" cy="3844800"/>
            <a:chOff x="5771350" y="649300"/>
            <a:chExt cx="2364300" cy="3844800"/>
          </a:xfrm>
        </p:grpSpPr>
        <p:sp>
          <p:nvSpPr>
            <p:cNvPr id="1253" name="Google Shape;1253;p55"/>
            <p:cNvSpPr/>
            <p:nvPr/>
          </p:nvSpPr>
          <p:spPr>
            <a:xfrm>
              <a:off x="5771350" y="649300"/>
              <a:ext cx="2364300" cy="3844800"/>
            </a:xfrm>
            <a:prstGeom prst="snip2DiagRect">
              <a:avLst>
                <a:gd name="adj1" fmla="val 0"/>
                <a:gd name="adj2" fmla="val 18593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 sz="1500"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60" name="Google Shape;1260;p55"/>
            <p:cNvGrpSpPr/>
            <p:nvPr/>
          </p:nvGrpSpPr>
          <p:grpSpPr>
            <a:xfrm>
              <a:off x="6222371" y="654175"/>
              <a:ext cx="1462250" cy="3477613"/>
              <a:chOff x="6222371" y="614200"/>
              <a:chExt cx="1462250" cy="3477613"/>
            </a:xfrm>
          </p:grpSpPr>
          <p:grpSp>
            <p:nvGrpSpPr>
              <p:cNvPr id="1261" name="Google Shape;1261;p55"/>
              <p:cNvGrpSpPr/>
              <p:nvPr/>
            </p:nvGrpSpPr>
            <p:grpSpPr>
              <a:xfrm flipH="1">
                <a:off x="6222383" y="614200"/>
                <a:ext cx="1462238" cy="3477613"/>
                <a:chOff x="401625" y="441763"/>
                <a:chExt cx="1462238" cy="3477613"/>
              </a:xfrm>
            </p:grpSpPr>
            <p:cxnSp>
              <p:nvCxnSpPr>
                <p:cNvPr id="1262" name="Google Shape;1262;p55"/>
                <p:cNvCxnSpPr/>
                <p:nvPr/>
              </p:nvCxnSpPr>
              <p:spPr>
                <a:xfrm>
                  <a:off x="401871" y="441763"/>
                  <a:ext cx="0" cy="1140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55"/>
                <p:cNvCxnSpPr/>
                <p:nvPr/>
              </p:nvCxnSpPr>
              <p:spPr>
                <a:xfrm rot="10800000">
                  <a:off x="401625" y="1578500"/>
                  <a:ext cx="871500" cy="83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55"/>
                <p:cNvCxnSpPr/>
                <p:nvPr/>
              </p:nvCxnSpPr>
              <p:spPr>
                <a:xfrm rot="10800000">
                  <a:off x="1863863" y="2653050"/>
                  <a:ext cx="0" cy="6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55"/>
                <p:cNvCxnSpPr/>
                <p:nvPr/>
              </p:nvCxnSpPr>
              <p:spPr>
                <a:xfrm flipH="1">
                  <a:off x="1363763" y="3338250"/>
                  <a:ext cx="500100" cy="500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66" name="Google Shape;1266;p55"/>
                <p:cNvSpPr/>
                <p:nvPr/>
              </p:nvSpPr>
              <p:spPr>
                <a:xfrm flipH="1">
                  <a:off x="1237388" y="3816475"/>
                  <a:ext cx="182100" cy="1029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1267" name="Google Shape;1267;p55"/>
              <p:cNvCxnSpPr/>
              <p:nvPr/>
            </p:nvCxnSpPr>
            <p:spPr>
              <a:xfrm rot="10800000" flipH="1">
                <a:off x="6222371" y="1988788"/>
                <a:ext cx="871500" cy="8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268" name="Google Shape;1268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381579" y="1780751"/>
              <a:ext cx="1143842" cy="1581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9" name="Google Shape;1269;p55"/>
            <p:cNvGrpSpPr/>
            <p:nvPr/>
          </p:nvGrpSpPr>
          <p:grpSpPr>
            <a:xfrm>
              <a:off x="7163900" y="3584650"/>
              <a:ext cx="971750" cy="909450"/>
              <a:chOff x="208050" y="3694550"/>
              <a:chExt cx="971750" cy="909450"/>
            </a:xfrm>
          </p:grpSpPr>
          <p:cxnSp>
            <p:nvCxnSpPr>
              <p:cNvPr id="1270" name="Google Shape;1270;p55"/>
              <p:cNvCxnSpPr/>
              <p:nvPr/>
            </p:nvCxnSpPr>
            <p:spPr>
              <a:xfrm>
                <a:off x="308300" y="3766400"/>
                <a:ext cx="871500" cy="8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71" name="Google Shape;1271;p55"/>
              <p:cNvSpPr/>
              <p:nvPr/>
            </p:nvSpPr>
            <p:spPr>
              <a:xfrm>
                <a:off x="208050" y="36945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8A86BF6-284B-085E-3140-F36B61E8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52" y="186650"/>
            <a:ext cx="5131777" cy="768900"/>
          </a:xfrm>
        </p:spPr>
        <p:txBody>
          <a:bodyPr/>
          <a:lstStyle/>
          <a:p>
            <a:r>
              <a:rPr lang="en-IN" sz="3600" dirty="0">
                <a:solidFill>
                  <a:srgbClr val="C92727"/>
                </a:solidFill>
              </a:rPr>
              <a:t>Dataset and Parameters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82F667-98E4-F9FC-9535-4AB8E19D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777" y="955550"/>
            <a:ext cx="5269012" cy="466200"/>
          </a:xfrm>
        </p:spPr>
        <p:txBody>
          <a:bodyPr/>
          <a:lstStyle/>
          <a:p>
            <a:r>
              <a:rPr lang="en-IN" sz="1400" dirty="0"/>
              <a:t>      Data can be taken from sensors which can directly be uploaded on CLOUD, and can be instantly interfaced with our model.</a:t>
            </a:r>
          </a:p>
        </p:txBody>
      </p:sp>
      <p:sp>
        <p:nvSpPr>
          <p:cNvPr id="15" name="Google Shape;1305;p57">
            <a:extLst>
              <a:ext uri="{FF2B5EF4-FFF2-40B4-BE49-F238E27FC236}">
                <a16:creationId xmlns:a16="http://schemas.microsoft.com/office/drawing/2014/main" id="{56BB4E91-4EA0-FDF0-9D40-39480BFA0917}"/>
              </a:ext>
            </a:extLst>
          </p:cNvPr>
          <p:cNvSpPr txBox="1">
            <a:spLocks/>
          </p:cNvSpPr>
          <p:nvPr/>
        </p:nvSpPr>
        <p:spPr>
          <a:xfrm>
            <a:off x="3416069" y="1868752"/>
            <a:ext cx="5269012" cy="25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IN" sz="2000" dirty="0">
                <a:solidFill>
                  <a:srgbClr val="C92727"/>
                </a:solidFill>
              </a:rPr>
              <a:t>Parameters:-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Temperature 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Humidity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Volatile Organic Compounds- TVOC (ppb)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CO2 Equivalent Concentration- eCO2 (ppm)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Raw Hydrogen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Raw Ethanol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Pressure (</a:t>
            </a:r>
            <a:r>
              <a:rPr lang="en-IN" dirty="0" err="1"/>
              <a:t>hPa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Particulate Matter-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Concentration of PM- 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Count- CNT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Fire Alarm (0/1)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3A58951-5948-E559-FB37-243021A51D26}"/>
              </a:ext>
            </a:extLst>
          </p:cNvPr>
          <p:cNvGrpSpPr/>
          <p:nvPr/>
        </p:nvGrpSpPr>
        <p:grpSpPr>
          <a:xfrm>
            <a:off x="708838" y="560423"/>
            <a:ext cx="7938976" cy="4022653"/>
            <a:chOff x="637954" y="265813"/>
            <a:chExt cx="7938976" cy="402265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2E66B8-0297-C5C7-E7F8-F10B8BE59177}"/>
                </a:ext>
              </a:extLst>
            </p:cNvPr>
            <p:cNvSpPr/>
            <p:nvPr/>
          </p:nvSpPr>
          <p:spPr>
            <a:xfrm>
              <a:off x="637954" y="857692"/>
              <a:ext cx="1942214" cy="779721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Robocraze</a:t>
              </a:r>
              <a:r>
                <a:rPr lang="en-IN" dirty="0"/>
                <a:t> BME680 Sensor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49808B-5531-2AB6-CBE3-795790572494}"/>
                </a:ext>
              </a:extLst>
            </p:cNvPr>
            <p:cNvSpPr/>
            <p:nvPr/>
          </p:nvSpPr>
          <p:spPr>
            <a:xfrm>
              <a:off x="3600894" y="265813"/>
              <a:ext cx="1942214" cy="779721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SPS30 Sensor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39422D-F240-E0C1-174C-6162F11BCB3D}"/>
                </a:ext>
              </a:extLst>
            </p:cNvPr>
            <p:cNvSpPr/>
            <p:nvPr/>
          </p:nvSpPr>
          <p:spPr>
            <a:xfrm>
              <a:off x="6563834" y="857691"/>
              <a:ext cx="2013096" cy="779721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Vernier Ethanol Sensor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32324E-0235-E4FA-7785-E67C2E9E1293}"/>
                </a:ext>
              </a:extLst>
            </p:cNvPr>
            <p:cNvSpPr/>
            <p:nvPr/>
          </p:nvSpPr>
          <p:spPr>
            <a:xfrm>
              <a:off x="3430772" y="2062716"/>
              <a:ext cx="2282455" cy="97819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VAHNINETRA MODEL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19297CC-447C-DA94-7B88-677B1C755132}"/>
                </a:ext>
              </a:extLst>
            </p:cNvPr>
            <p:cNvSpPr/>
            <p:nvPr/>
          </p:nvSpPr>
          <p:spPr>
            <a:xfrm>
              <a:off x="2775097" y="3568996"/>
              <a:ext cx="1311349" cy="7088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Trigger Alarm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FD2E61E-D8EC-0692-2437-D85272785A89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295737" y="1523226"/>
              <a:ext cx="1305156" cy="53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B3D20E-67E9-6AB3-7299-437376B039FE}"/>
                </a:ext>
              </a:extLst>
            </p:cNvPr>
            <p:cNvCxnSpPr>
              <a:stCxn id="29" idx="4"/>
              <a:endCxn id="32" idx="0"/>
            </p:cNvCxnSpPr>
            <p:nvPr/>
          </p:nvCxnSpPr>
          <p:spPr>
            <a:xfrm flipH="1">
              <a:off x="4572000" y="1045534"/>
              <a:ext cx="1" cy="101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95E107-ABD8-99A4-80DB-87F1E8FFB326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5543107" y="1523225"/>
              <a:ext cx="1315538" cy="53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CC585A-03F8-00C7-00C0-18151BB54C6B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3430772" y="3040912"/>
              <a:ext cx="1141228" cy="52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4FDCF25-77F1-3F42-38F2-42D83D530312}"/>
                </a:ext>
              </a:extLst>
            </p:cNvPr>
            <p:cNvSpPr/>
            <p:nvPr/>
          </p:nvSpPr>
          <p:spPr>
            <a:xfrm>
              <a:off x="4887433" y="3579630"/>
              <a:ext cx="1311349" cy="7088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Send Emergency Message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1D3B2E-AD12-6C08-BB77-36BB67229DBD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4572000" y="3040912"/>
              <a:ext cx="971108" cy="538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49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8"/>
          <p:cNvSpPr/>
          <p:nvPr/>
        </p:nvSpPr>
        <p:spPr>
          <a:xfrm>
            <a:off x="671100" y="1341474"/>
            <a:ext cx="813300" cy="6627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146" name="Google Shape;1146;p48"/>
          <p:cNvSpPr/>
          <p:nvPr/>
        </p:nvSpPr>
        <p:spPr>
          <a:xfrm>
            <a:off x="1944000" y="3128925"/>
            <a:ext cx="813300" cy="6627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147" name="Google Shape;1147;p48"/>
          <p:cNvSpPr/>
          <p:nvPr/>
        </p:nvSpPr>
        <p:spPr>
          <a:xfrm>
            <a:off x="3385950" y="1346727"/>
            <a:ext cx="813300" cy="6627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148" name="Google Shape;1148;p48"/>
          <p:cNvSpPr/>
          <p:nvPr/>
        </p:nvSpPr>
        <p:spPr>
          <a:xfrm>
            <a:off x="4831335" y="3128925"/>
            <a:ext cx="813300" cy="6627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149" name="Google Shape;1149;p48"/>
          <p:cNvSpPr/>
          <p:nvPr/>
        </p:nvSpPr>
        <p:spPr>
          <a:xfrm>
            <a:off x="6213888" y="1341474"/>
            <a:ext cx="813300" cy="6627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150" name="Google Shape;1150;p48"/>
          <p:cNvSpPr txBox="1">
            <a:spLocks noGrp="1"/>
          </p:cNvSpPr>
          <p:nvPr>
            <p:ph type="title"/>
          </p:nvPr>
        </p:nvSpPr>
        <p:spPr>
          <a:xfrm>
            <a:off x="545933" y="3319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92727"/>
                </a:solidFill>
              </a:rPr>
              <a:t>Classifier Models</a:t>
            </a:r>
            <a:r>
              <a:rPr lang="en" dirty="0"/>
              <a:t> </a:t>
            </a:r>
            <a:endParaRPr dirty="0"/>
          </a:p>
        </p:txBody>
      </p:sp>
      <p:sp>
        <p:nvSpPr>
          <p:cNvPr id="1152" name="Google Shape;1152;p48"/>
          <p:cNvSpPr txBox="1">
            <a:spLocks noGrp="1"/>
          </p:cNvSpPr>
          <p:nvPr>
            <p:ph type="title" idx="2"/>
          </p:nvPr>
        </p:nvSpPr>
        <p:spPr>
          <a:xfrm>
            <a:off x="313350" y="2044050"/>
            <a:ext cx="1630650" cy="6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8" name="Google Shape;1149;p48">
            <a:extLst>
              <a:ext uri="{FF2B5EF4-FFF2-40B4-BE49-F238E27FC236}">
                <a16:creationId xmlns:a16="http://schemas.microsoft.com/office/drawing/2014/main" id="{AA13BEBE-55D3-3760-A0AB-04E8A7AF4058}"/>
              </a:ext>
            </a:extLst>
          </p:cNvPr>
          <p:cNvSpPr/>
          <p:nvPr/>
        </p:nvSpPr>
        <p:spPr>
          <a:xfrm>
            <a:off x="7436633" y="3128925"/>
            <a:ext cx="813300" cy="662700"/>
          </a:xfrm>
          <a:prstGeom prst="snip2DiagRect">
            <a:avLst>
              <a:gd name="adj1" fmla="val 0"/>
              <a:gd name="adj2" fmla="val 22095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>
              <a:solidFill>
                <a:srgbClr val="FFFFFF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20" name="Google Shape;1152;p48">
            <a:extLst>
              <a:ext uri="{FF2B5EF4-FFF2-40B4-BE49-F238E27FC236}">
                <a16:creationId xmlns:a16="http://schemas.microsoft.com/office/drawing/2014/main" id="{F9883365-B70A-21EE-1DB6-445BD7DC614F}"/>
              </a:ext>
            </a:extLst>
          </p:cNvPr>
          <p:cNvSpPr txBox="1">
            <a:spLocks/>
          </p:cNvSpPr>
          <p:nvPr/>
        </p:nvSpPr>
        <p:spPr>
          <a:xfrm>
            <a:off x="3043200" y="2458963"/>
            <a:ext cx="15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IN" dirty="0"/>
              <a:t>Support Vector Machines</a:t>
            </a:r>
          </a:p>
        </p:txBody>
      </p:sp>
      <p:sp>
        <p:nvSpPr>
          <p:cNvPr id="21" name="Google Shape;1152;p48">
            <a:extLst>
              <a:ext uri="{FF2B5EF4-FFF2-40B4-BE49-F238E27FC236}">
                <a16:creationId xmlns:a16="http://schemas.microsoft.com/office/drawing/2014/main" id="{87A0AC5B-DC0F-4E89-A664-E30B2F556ED3}"/>
              </a:ext>
            </a:extLst>
          </p:cNvPr>
          <p:cNvSpPr txBox="1">
            <a:spLocks/>
          </p:cNvSpPr>
          <p:nvPr/>
        </p:nvSpPr>
        <p:spPr>
          <a:xfrm>
            <a:off x="5938798" y="2458963"/>
            <a:ext cx="15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IN" dirty="0"/>
              <a:t>Bernoulli Naïve Bayes</a:t>
            </a:r>
          </a:p>
        </p:txBody>
      </p:sp>
      <p:sp>
        <p:nvSpPr>
          <p:cNvPr id="22" name="Google Shape;1152;p48">
            <a:extLst>
              <a:ext uri="{FF2B5EF4-FFF2-40B4-BE49-F238E27FC236}">
                <a16:creationId xmlns:a16="http://schemas.microsoft.com/office/drawing/2014/main" id="{29840670-76A7-87C0-99F7-479E57139E56}"/>
              </a:ext>
            </a:extLst>
          </p:cNvPr>
          <p:cNvSpPr txBox="1">
            <a:spLocks/>
          </p:cNvSpPr>
          <p:nvPr/>
        </p:nvSpPr>
        <p:spPr>
          <a:xfrm>
            <a:off x="1586250" y="4295124"/>
            <a:ext cx="15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IN" dirty="0"/>
              <a:t>Gaussian Naïve Bayes</a:t>
            </a:r>
          </a:p>
        </p:txBody>
      </p:sp>
      <p:sp>
        <p:nvSpPr>
          <p:cNvPr id="23" name="Google Shape;1152;p48">
            <a:extLst>
              <a:ext uri="{FF2B5EF4-FFF2-40B4-BE49-F238E27FC236}">
                <a16:creationId xmlns:a16="http://schemas.microsoft.com/office/drawing/2014/main" id="{482355F7-3385-A60E-1060-8D9C8886C9C6}"/>
              </a:ext>
            </a:extLst>
          </p:cNvPr>
          <p:cNvSpPr txBox="1">
            <a:spLocks/>
          </p:cNvSpPr>
          <p:nvPr/>
        </p:nvSpPr>
        <p:spPr>
          <a:xfrm>
            <a:off x="4572000" y="3997479"/>
            <a:ext cx="15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IN" dirty="0"/>
              <a:t>K- Nearest Neighbour</a:t>
            </a:r>
          </a:p>
        </p:txBody>
      </p:sp>
      <p:sp>
        <p:nvSpPr>
          <p:cNvPr id="24" name="Google Shape;1152;p48">
            <a:extLst>
              <a:ext uri="{FF2B5EF4-FFF2-40B4-BE49-F238E27FC236}">
                <a16:creationId xmlns:a16="http://schemas.microsoft.com/office/drawing/2014/main" id="{E7497B06-E77C-D4F7-6255-1D5AC3334C2E}"/>
              </a:ext>
            </a:extLst>
          </p:cNvPr>
          <p:cNvSpPr txBox="1">
            <a:spLocks/>
          </p:cNvSpPr>
          <p:nvPr/>
        </p:nvSpPr>
        <p:spPr>
          <a:xfrm>
            <a:off x="7078883" y="3975784"/>
            <a:ext cx="1528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Kanit"/>
              <a:buNone/>
              <a:defRPr sz="2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IN" dirty="0"/>
              <a:t>Random Forest</a:t>
            </a:r>
          </a:p>
        </p:txBody>
      </p:sp>
      <p:pic>
        <p:nvPicPr>
          <p:cNvPr id="25" name="Google Shape;1970;p74">
            <a:extLst>
              <a:ext uri="{FF2B5EF4-FFF2-40B4-BE49-F238E27FC236}">
                <a16:creationId xmlns:a16="http://schemas.microsoft.com/office/drawing/2014/main" id="{2E360BF6-C868-5BEF-AFF1-C19CF12397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395" y="-1475717"/>
            <a:ext cx="2657209" cy="3372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83;p40">
            <a:extLst>
              <a:ext uri="{FF2B5EF4-FFF2-40B4-BE49-F238E27FC236}">
                <a16:creationId xmlns:a16="http://schemas.microsoft.com/office/drawing/2014/main" id="{0C628241-DD6C-ABFE-4124-BEF7B7F8D78F}"/>
              </a:ext>
            </a:extLst>
          </p:cNvPr>
          <p:cNvSpPr txBox="1">
            <a:spLocks/>
          </p:cNvSpPr>
          <p:nvPr/>
        </p:nvSpPr>
        <p:spPr>
          <a:xfrm>
            <a:off x="807000" y="1483158"/>
            <a:ext cx="541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983;p40">
            <a:extLst>
              <a:ext uri="{FF2B5EF4-FFF2-40B4-BE49-F238E27FC236}">
                <a16:creationId xmlns:a16="http://schemas.microsoft.com/office/drawing/2014/main" id="{7B979131-C8F6-8009-8F5C-D26954B3EA39}"/>
              </a:ext>
            </a:extLst>
          </p:cNvPr>
          <p:cNvSpPr txBox="1">
            <a:spLocks/>
          </p:cNvSpPr>
          <p:nvPr/>
        </p:nvSpPr>
        <p:spPr>
          <a:xfrm>
            <a:off x="3521850" y="1483158"/>
            <a:ext cx="541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" name="Google Shape;983;p40">
            <a:extLst>
              <a:ext uri="{FF2B5EF4-FFF2-40B4-BE49-F238E27FC236}">
                <a16:creationId xmlns:a16="http://schemas.microsoft.com/office/drawing/2014/main" id="{9F78539E-9B83-648D-DB4B-E7CB984393D9}"/>
              </a:ext>
            </a:extLst>
          </p:cNvPr>
          <p:cNvSpPr txBox="1">
            <a:spLocks/>
          </p:cNvSpPr>
          <p:nvPr/>
        </p:nvSpPr>
        <p:spPr>
          <a:xfrm>
            <a:off x="6349788" y="1488290"/>
            <a:ext cx="541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983;p40">
            <a:extLst>
              <a:ext uri="{FF2B5EF4-FFF2-40B4-BE49-F238E27FC236}">
                <a16:creationId xmlns:a16="http://schemas.microsoft.com/office/drawing/2014/main" id="{9344E50A-2A56-CE37-1DD1-5BC7263CFF12}"/>
              </a:ext>
            </a:extLst>
          </p:cNvPr>
          <p:cNvSpPr txBox="1">
            <a:spLocks/>
          </p:cNvSpPr>
          <p:nvPr/>
        </p:nvSpPr>
        <p:spPr>
          <a:xfrm>
            <a:off x="2079900" y="3269801"/>
            <a:ext cx="541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6" name="Google Shape;983;p40">
            <a:extLst>
              <a:ext uri="{FF2B5EF4-FFF2-40B4-BE49-F238E27FC236}">
                <a16:creationId xmlns:a16="http://schemas.microsoft.com/office/drawing/2014/main" id="{84F25E86-C629-B96C-5433-5E61ABB0A0AE}"/>
              </a:ext>
            </a:extLst>
          </p:cNvPr>
          <p:cNvSpPr txBox="1">
            <a:spLocks/>
          </p:cNvSpPr>
          <p:nvPr/>
        </p:nvSpPr>
        <p:spPr>
          <a:xfrm>
            <a:off x="4967235" y="3269801"/>
            <a:ext cx="541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7" name="Google Shape;983;p40">
            <a:extLst>
              <a:ext uri="{FF2B5EF4-FFF2-40B4-BE49-F238E27FC236}">
                <a16:creationId xmlns:a16="http://schemas.microsoft.com/office/drawing/2014/main" id="{8E662184-DACD-64C7-2FD5-B7F1D41CA560}"/>
              </a:ext>
            </a:extLst>
          </p:cNvPr>
          <p:cNvSpPr txBox="1">
            <a:spLocks/>
          </p:cNvSpPr>
          <p:nvPr/>
        </p:nvSpPr>
        <p:spPr>
          <a:xfrm>
            <a:off x="7572533" y="3269801"/>
            <a:ext cx="541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9"/>
          <p:cNvSpPr txBox="1">
            <a:spLocks noGrp="1"/>
          </p:cNvSpPr>
          <p:nvPr>
            <p:ph type="title"/>
          </p:nvPr>
        </p:nvSpPr>
        <p:spPr>
          <a:xfrm>
            <a:off x="715292" y="196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92727"/>
                </a:solidFill>
              </a:rPr>
              <a:t>Model Evaluation</a:t>
            </a:r>
            <a:endParaRPr sz="3600" dirty="0">
              <a:solidFill>
                <a:srgbClr val="C92727"/>
              </a:solidFill>
            </a:endParaRPr>
          </a:p>
        </p:txBody>
      </p:sp>
      <p:sp>
        <p:nvSpPr>
          <p:cNvPr id="1196" name="Google Shape;1196;p49"/>
          <p:cNvSpPr txBox="1">
            <a:spLocks noGrp="1"/>
          </p:cNvSpPr>
          <p:nvPr>
            <p:ph type="subTitle" idx="1"/>
          </p:nvPr>
        </p:nvSpPr>
        <p:spPr>
          <a:xfrm>
            <a:off x="720000" y="1604672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 Score= -0.40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MAE= 28.6%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MSE= 28.6%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Accuracy= 71.3%</a:t>
            </a:r>
          </a:p>
        </p:txBody>
      </p:sp>
      <p:sp>
        <p:nvSpPr>
          <p:cNvPr id="1197" name="Google Shape;1197;p49"/>
          <p:cNvSpPr txBox="1">
            <a:spLocks noGrp="1"/>
          </p:cNvSpPr>
          <p:nvPr>
            <p:ph type="subTitle" idx="2"/>
          </p:nvPr>
        </p:nvSpPr>
        <p:spPr>
          <a:xfrm>
            <a:off x="3579001" y="1604672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 Score= -0.40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MAE= 28.6%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MSE= 28.6%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Accuracy= 71.3%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(More Time Taken)</a:t>
            </a:r>
            <a:endParaRPr dirty="0"/>
          </a:p>
        </p:txBody>
      </p:sp>
      <p:sp>
        <p:nvSpPr>
          <p:cNvPr id="1198" name="Google Shape;1198;p49"/>
          <p:cNvSpPr txBox="1">
            <a:spLocks noGrp="1"/>
          </p:cNvSpPr>
          <p:nvPr>
            <p:ph type="subTitle" idx="3"/>
          </p:nvPr>
        </p:nvSpPr>
        <p:spPr>
          <a:xfrm>
            <a:off x="720000" y="3597404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 Score= 0.153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MAE= 17.3%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MSE= 17.3%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Accuracy= 82.6%</a:t>
            </a:r>
            <a:endParaRPr dirty="0"/>
          </a:p>
        </p:txBody>
      </p:sp>
      <p:sp>
        <p:nvSpPr>
          <p:cNvPr id="1199" name="Google Shape;1199;p49"/>
          <p:cNvSpPr txBox="1">
            <a:spLocks noGrp="1"/>
          </p:cNvSpPr>
          <p:nvPr>
            <p:ph type="subTitle" idx="4"/>
          </p:nvPr>
        </p:nvSpPr>
        <p:spPr>
          <a:xfrm>
            <a:off x="3579000" y="3605790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 Score= 0.99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MAE= 0.015%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MSE= 0.015%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Accuracy= 99.98%</a:t>
            </a:r>
            <a:endParaRPr dirty="0"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5"/>
          </p:nvPr>
        </p:nvSpPr>
        <p:spPr>
          <a:xfrm>
            <a:off x="6438000" y="1604672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 Score= -0.29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MAE= 26.5%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MSE= 26.5%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Accuracy= 73.4%</a:t>
            </a:r>
            <a:endParaRPr dirty="0"/>
          </a:p>
        </p:txBody>
      </p:sp>
      <p:sp>
        <p:nvSpPr>
          <p:cNvPr id="1201" name="Google Shape;1201;p49"/>
          <p:cNvSpPr txBox="1">
            <a:spLocks noGrp="1"/>
          </p:cNvSpPr>
          <p:nvPr>
            <p:ph type="subTitle" idx="6"/>
          </p:nvPr>
        </p:nvSpPr>
        <p:spPr>
          <a:xfrm>
            <a:off x="6437997" y="3597404"/>
            <a:ext cx="19860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R2 Score= 1.0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MAE= 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MSE= 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Accuracy= 100%</a:t>
            </a:r>
            <a:endParaRPr dirty="0"/>
          </a:p>
        </p:txBody>
      </p:sp>
      <p:sp>
        <p:nvSpPr>
          <p:cNvPr id="1202" name="Google Shape;1202;p49"/>
          <p:cNvSpPr txBox="1">
            <a:spLocks noGrp="1"/>
          </p:cNvSpPr>
          <p:nvPr>
            <p:ph type="subTitle" idx="7"/>
          </p:nvPr>
        </p:nvSpPr>
        <p:spPr>
          <a:xfrm>
            <a:off x="720000" y="13070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Logistic Regression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03" name="Google Shape;1203;p49"/>
          <p:cNvSpPr txBox="1">
            <a:spLocks noGrp="1"/>
          </p:cNvSpPr>
          <p:nvPr>
            <p:ph type="subTitle" idx="8"/>
          </p:nvPr>
        </p:nvSpPr>
        <p:spPr>
          <a:xfrm>
            <a:off x="3579000" y="13070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Support Vector Machines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04" name="Google Shape;1204;p49"/>
          <p:cNvSpPr txBox="1">
            <a:spLocks noGrp="1"/>
          </p:cNvSpPr>
          <p:nvPr>
            <p:ph type="subTitle" idx="9"/>
          </p:nvPr>
        </p:nvSpPr>
        <p:spPr>
          <a:xfrm>
            <a:off x="6437997" y="13070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Bernoulli Na</a:t>
            </a:r>
            <a:r>
              <a:rPr lang="en-IN" dirty="0">
                <a:solidFill>
                  <a:srgbClr val="FF0000"/>
                </a:solidFill>
              </a:rPr>
              <a:t>ï</a:t>
            </a:r>
            <a:r>
              <a:rPr lang="en" dirty="0">
                <a:solidFill>
                  <a:srgbClr val="FF0000"/>
                </a:solidFill>
              </a:rPr>
              <a:t>ve Bayes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05" name="Google Shape;1205;p49"/>
          <p:cNvSpPr txBox="1">
            <a:spLocks noGrp="1"/>
          </p:cNvSpPr>
          <p:nvPr>
            <p:ph type="subTitle" idx="13"/>
          </p:nvPr>
        </p:nvSpPr>
        <p:spPr>
          <a:xfrm>
            <a:off x="720000" y="32341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G</a:t>
            </a:r>
            <a:r>
              <a:rPr lang="en" dirty="0">
                <a:solidFill>
                  <a:srgbClr val="FF0000"/>
                </a:solidFill>
              </a:rPr>
              <a:t>aussian Na</a:t>
            </a:r>
            <a:r>
              <a:rPr lang="en-IN" dirty="0">
                <a:solidFill>
                  <a:srgbClr val="FF0000"/>
                </a:solidFill>
              </a:rPr>
              <a:t>ï</a:t>
            </a:r>
            <a:r>
              <a:rPr lang="en" dirty="0">
                <a:solidFill>
                  <a:srgbClr val="FF0000"/>
                </a:solidFill>
              </a:rPr>
              <a:t>ve Bayes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06" name="Google Shape;1206;p49"/>
          <p:cNvSpPr txBox="1">
            <a:spLocks noGrp="1"/>
          </p:cNvSpPr>
          <p:nvPr>
            <p:ph type="subTitle" idx="14"/>
          </p:nvPr>
        </p:nvSpPr>
        <p:spPr>
          <a:xfrm>
            <a:off x="3579000" y="3221221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K- Nearest Neighbour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07" name="Google Shape;1207;p49"/>
          <p:cNvSpPr txBox="1">
            <a:spLocks noGrp="1"/>
          </p:cNvSpPr>
          <p:nvPr>
            <p:ph type="subTitle" idx="15"/>
          </p:nvPr>
        </p:nvSpPr>
        <p:spPr>
          <a:xfrm>
            <a:off x="6437997" y="3234100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Random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Forest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/>
          <p:nvPr/>
        </p:nvSpPr>
        <p:spPr>
          <a:xfrm>
            <a:off x="3390793" y="476935"/>
            <a:ext cx="5538000" cy="4064400"/>
          </a:xfrm>
          <a:prstGeom prst="snip2DiagRect">
            <a:avLst>
              <a:gd name="adj1" fmla="val 0"/>
              <a:gd name="adj2" fmla="val 18593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14" name="Google Shape;1014;p42"/>
          <p:cNvGrpSpPr/>
          <p:nvPr/>
        </p:nvGrpSpPr>
        <p:grpSpPr>
          <a:xfrm>
            <a:off x="-50575" y="0"/>
            <a:ext cx="2388500" cy="4625858"/>
            <a:chOff x="4400" y="8867"/>
            <a:chExt cx="2388500" cy="4625858"/>
          </a:xfrm>
        </p:grpSpPr>
        <p:grpSp>
          <p:nvGrpSpPr>
            <p:cNvPr id="1015" name="Google Shape;1015;p42"/>
            <p:cNvGrpSpPr/>
            <p:nvPr/>
          </p:nvGrpSpPr>
          <p:grpSpPr>
            <a:xfrm>
              <a:off x="4400" y="4185175"/>
              <a:ext cx="2388500" cy="449550"/>
              <a:chOff x="4400" y="4185175"/>
              <a:chExt cx="2388500" cy="449550"/>
            </a:xfrm>
          </p:grpSpPr>
          <p:cxnSp>
            <p:nvCxnSpPr>
              <p:cNvPr id="1016" name="Google Shape;1016;p42"/>
              <p:cNvCxnSpPr/>
              <p:nvPr/>
            </p:nvCxnSpPr>
            <p:spPr>
              <a:xfrm>
                <a:off x="4400" y="4185175"/>
                <a:ext cx="1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2"/>
              <p:cNvCxnSpPr/>
              <p:nvPr/>
            </p:nvCxnSpPr>
            <p:spPr>
              <a:xfrm>
                <a:off x="1900925" y="4185175"/>
                <a:ext cx="402900" cy="4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8" name="Google Shape;1018;p42"/>
              <p:cNvSpPr/>
              <p:nvPr/>
            </p:nvSpPr>
            <p:spPr>
              <a:xfrm>
                <a:off x="2236600" y="454652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019" name="Google Shape;1019;p42"/>
            <p:cNvGrpSpPr/>
            <p:nvPr/>
          </p:nvGrpSpPr>
          <p:grpSpPr>
            <a:xfrm>
              <a:off x="275646" y="8867"/>
              <a:ext cx="1588217" cy="3910508"/>
              <a:chOff x="275646" y="8867"/>
              <a:chExt cx="1588217" cy="3910508"/>
            </a:xfrm>
          </p:grpSpPr>
          <p:grpSp>
            <p:nvGrpSpPr>
              <p:cNvPr id="1020" name="Google Shape;1020;p42"/>
              <p:cNvGrpSpPr/>
              <p:nvPr/>
            </p:nvGrpSpPr>
            <p:grpSpPr>
              <a:xfrm>
                <a:off x="385706" y="8867"/>
                <a:ext cx="1478157" cy="3910508"/>
                <a:chOff x="385706" y="8867"/>
                <a:chExt cx="1478157" cy="3910508"/>
              </a:xfrm>
            </p:grpSpPr>
            <p:cxnSp>
              <p:nvCxnSpPr>
                <p:cNvPr id="1021" name="Google Shape;1021;p42"/>
                <p:cNvCxnSpPr>
                  <a:cxnSpLocks/>
                </p:cNvCxnSpPr>
                <p:nvPr/>
              </p:nvCxnSpPr>
              <p:spPr>
                <a:xfrm>
                  <a:off x="386478" y="8867"/>
                  <a:ext cx="0" cy="182659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2" name="Google Shape;1022;p42"/>
                <p:cNvCxnSpPr/>
                <p:nvPr/>
              </p:nvCxnSpPr>
              <p:spPr>
                <a:xfrm rot="10800000">
                  <a:off x="385706" y="1835466"/>
                  <a:ext cx="871500" cy="83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3" name="Google Shape;1023;p42"/>
                <p:cNvCxnSpPr/>
                <p:nvPr/>
              </p:nvCxnSpPr>
              <p:spPr>
                <a:xfrm rot="10800000">
                  <a:off x="1863863" y="2011650"/>
                  <a:ext cx="0" cy="13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4" name="Google Shape;1024;p42"/>
                <p:cNvCxnSpPr/>
                <p:nvPr/>
              </p:nvCxnSpPr>
              <p:spPr>
                <a:xfrm flipH="1">
                  <a:off x="1363763" y="3338250"/>
                  <a:ext cx="500100" cy="500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25" name="Google Shape;1025;p42"/>
                <p:cNvSpPr/>
                <p:nvPr/>
              </p:nvSpPr>
              <p:spPr>
                <a:xfrm flipH="1">
                  <a:off x="1237388" y="3816475"/>
                  <a:ext cx="182100" cy="1029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pic>
            <p:nvPicPr>
              <p:cNvPr id="1026" name="Google Shape;1026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75646" y="2140988"/>
                <a:ext cx="1143842" cy="1581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2EEB3E-F8D0-A3C6-2F5E-62FC474065DD}"/>
                  </a:ext>
                </a:extLst>
              </p14:cNvPr>
              <p14:cNvContentPartPr/>
              <p14:nvPr/>
            </p14:nvContentPartPr>
            <p14:xfrm>
              <a:off x="-935953" y="62350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2EEB3E-F8D0-A3C6-2F5E-62FC474065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44593" y="61486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9E36E0-A463-D8BB-3B06-7AC5B448F5B0}"/>
              </a:ext>
            </a:extLst>
          </p:cNvPr>
          <p:cNvSpPr/>
          <p:nvPr/>
        </p:nvSpPr>
        <p:spPr>
          <a:xfrm>
            <a:off x="573887" y="163033"/>
            <a:ext cx="297977" cy="1338717"/>
          </a:xfrm>
          <a:prstGeom prst="roundRect">
            <a:avLst/>
          </a:prstGeom>
          <a:solidFill>
            <a:srgbClr val="23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3" name="Google Shape;1013;p42"/>
          <p:cNvSpPr txBox="1">
            <a:spLocks noGrp="1"/>
          </p:cNvSpPr>
          <p:nvPr>
            <p:ph type="title" idx="2"/>
          </p:nvPr>
        </p:nvSpPr>
        <p:spPr>
          <a:xfrm>
            <a:off x="412633" y="231032"/>
            <a:ext cx="2897031" cy="1403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Why </a:t>
            </a:r>
            <a:br>
              <a:rPr lang="en" sz="3600" dirty="0"/>
            </a:br>
            <a:r>
              <a:rPr lang="en" sz="3600" dirty="0"/>
              <a:t>VahniNetra?</a:t>
            </a:r>
            <a:endParaRPr dirty="0"/>
          </a:p>
        </p:txBody>
      </p:sp>
      <p:sp>
        <p:nvSpPr>
          <p:cNvPr id="24" name="Google Shape;1033;p43">
            <a:extLst>
              <a:ext uri="{FF2B5EF4-FFF2-40B4-BE49-F238E27FC236}">
                <a16:creationId xmlns:a16="http://schemas.microsoft.com/office/drawing/2014/main" id="{7FA615AE-BF4C-9433-6C58-4505229ED44F}"/>
              </a:ext>
            </a:extLst>
          </p:cNvPr>
          <p:cNvSpPr txBox="1">
            <a:spLocks/>
          </p:cNvSpPr>
          <p:nvPr/>
        </p:nvSpPr>
        <p:spPr>
          <a:xfrm>
            <a:off x="3570134" y="623506"/>
            <a:ext cx="4857940" cy="425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Kanit"/>
              <a:buNone/>
              <a:defRPr sz="6000" b="0" i="0" u="none" strike="noStrike" cap="none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en-US" sz="1400" b="0" i="0" dirty="0">
                <a:effectLst/>
                <a:latin typeface="-apple-system"/>
              </a:rPr>
              <a:t>1) Our Model is more accurate and reliable than traditional fire &amp;  smoke detectors, which often fail to detect smoke on time or are triggered by false alarms. </a:t>
            </a:r>
          </a:p>
          <a:p>
            <a:endParaRPr lang="en-US" sz="700" b="0" i="0" dirty="0">
              <a:effectLst/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2) </a:t>
            </a:r>
            <a:r>
              <a:rPr lang="en-US" sz="1400" b="0" i="0" dirty="0">
                <a:effectLst/>
                <a:latin typeface="-apple-system"/>
              </a:rPr>
              <a:t>The advent of AI-powered wireless technology in smoke detectors has encouraged small-medium businesses to invest in fire safety systems.</a:t>
            </a:r>
          </a:p>
          <a:p>
            <a:endParaRPr lang="en-US" sz="7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3) Our model can provides remote monitoring and remote alerting to specified field operator.</a:t>
            </a:r>
          </a:p>
          <a:p>
            <a:endParaRPr lang="en-US" sz="700" b="0" i="0" dirty="0">
              <a:effectLst/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4) </a:t>
            </a:r>
            <a:r>
              <a:rPr lang="en-US" sz="1400" b="0" i="0" dirty="0">
                <a:effectLst/>
                <a:latin typeface="-apple-system"/>
              </a:rPr>
              <a:t>Traditional fire and Smoke detectors </a:t>
            </a:r>
            <a:r>
              <a:rPr lang="en-US" sz="1400" dirty="0">
                <a:latin typeface="-apple-system"/>
              </a:rPr>
              <a:t>lacks in detection of small fires and fumes (typically caused by raw hydrogen).</a:t>
            </a:r>
          </a:p>
          <a:p>
            <a:endParaRPr lang="en-US" sz="7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5) Compared to traditional fire and smoke </a:t>
            </a:r>
            <a:r>
              <a:rPr lang="en-US" sz="1400" dirty="0" err="1">
                <a:latin typeface="-apple-system"/>
              </a:rPr>
              <a:t>detectors,our</a:t>
            </a:r>
            <a:r>
              <a:rPr lang="en-US" sz="1400" dirty="0">
                <a:latin typeface="-apple-system"/>
              </a:rPr>
              <a:t> model can provide live data about atmospheric conditions.</a:t>
            </a:r>
          </a:p>
          <a:p>
            <a:endParaRPr lang="en-US" sz="700" dirty="0">
              <a:latin typeface="-apple-system"/>
            </a:endParaRPr>
          </a:p>
          <a:p>
            <a:r>
              <a:rPr lang="en-US" sz="1400" dirty="0">
                <a:latin typeface="-apple-system"/>
              </a:rPr>
              <a:t>6) In industries, The traditional detectors are installed at high ceiling causing delay in detection of fire and smoke.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endParaRPr lang="en-US" sz="1400" b="0" i="0" dirty="0">
              <a:effectLst/>
              <a:latin typeface="-apple-system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tificial Intelligence in Finance Theme for Business by Slidego">
  <a:themeElements>
    <a:clrScheme name="Simple Light">
      <a:dk1>
        <a:srgbClr val="000000"/>
      </a:dk1>
      <a:lt1>
        <a:srgbClr val="FFFFFF"/>
      </a:lt1>
      <a:dk2>
        <a:srgbClr val="232121"/>
      </a:dk2>
      <a:lt2>
        <a:srgbClr val="F8F8F8"/>
      </a:lt2>
      <a:accent1>
        <a:srgbClr val="C92727"/>
      </a:accent1>
      <a:accent2>
        <a:srgbClr val="AA1D1D"/>
      </a:accent2>
      <a:accent3>
        <a:srgbClr val="C62828"/>
      </a:accent3>
      <a:accent4>
        <a:srgbClr val="E23D3D"/>
      </a:accent4>
      <a:accent5>
        <a:srgbClr val="EF5656"/>
      </a:accent5>
      <a:accent6>
        <a:srgbClr val="F76D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589</Words>
  <Application>Microsoft Office PowerPoint</Application>
  <PresentationFormat>On-screen Show 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Inter</vt:lpstr>
      <vt:lpstr>Kanit SemiBold</vt:lpstr>
      <vt:lpstr>-apple-system</vt:lpstr>
      <vt:lpstr>Anaheim</vt:lpstr>
      <vt:lpstr>Arial</vt:lpstr>
      <vt:lpstr>Kanit</vt:lpstr>
      <vt:lpstr>Artificial Intelligence in Finance Theme for Business by Slidego</vt:lpstr>
      <vt:lpstr>AI FOR WORKPLACE: HEALTH AND SAFETY </vt:lpstr>
      <vt:lpstr>PowerPoint Presentation</vt:lpstr>
      <vt:lpstr>03</vt:lpstr>
      <vt:lpstr>Fire &amp; Smoke Alarm System</vt:lpstr>
      <vt:lpstr>Dataset and Parameters</vt:lpstr>
      <vt:lpstr>PowerPoint Presentation</vt:lpstr>
      <vt:lpstr>Classifier Models </vt:lpstr>
      <vt:lpstr>Model Evaluation</vt:lpstr>
      <vt:lpstr>Why  VahniNetra?</vt:lpstr>
      <vt:lpstr>Industries Space Craft Huge Malls &amp; Multiplexes Textiles &amp; Factories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WORKPLACE: HEALTH AND SAFETY </dc:title>
  <cp:lastModifiedBy>Disha Kapadia</cp:lastModifiedBy>
  <cp:revision>8</cp:revision>
  <dcterms:modified xsi:type="dcterms:W3CDTF">2024-06-29T10:37:12Z</dcterms:modified>
</cp:coreProperties>
</file>