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5" r:id="rId3"/>
    <p:sldId id="276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9" r:id="rId16"/>
    <p:sldId id="268" r:id="rId17"/>
    <p:sldId id="274" r:id="rId18"/>
    <p:sldId id="270" r:id="rId19"/>
    <p:sldId id="27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844" dt="2021-04-12T13:25:02.429"/>
    <p1510:client id="{01BEB28E-ED19-413C-A3A3-746791094018}" v="2895" dt="2021-04-12T03:08:50.704"/>
    <p1510:client id="{66B3C159-10A7-6EE1-213F-3D341C9B561A}" v="97" dt="2021-04-12T13:53:22.488"/>
    <p1510:client id="{732BD7F9-351E-3A70-38D6-3957714EEE65}" v="1316" dt="2021-04-14T01:08:5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0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2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>
            <a:normAutofit/>
          </a:bodyPr>
          <a:lstStyle/>
          <a:p>
            <a:r>
              <a:rPr lang="en-US" sz="5400">
                <a:latin typeface="Avenir Next LT Pro Light"/>
              </a:rPr>
              <a:t>FITDECK </a:t>
            </a:r>
            <a:br>
              <a:rPr lang="en-US" sz="5400">
                <a:latin typeface="Avenir Next LT Pro Light"/>
              </a:rPr>
            </a:br>
            <a:r>
              <a:rPr lang="en-US" sz="5400">
                <a:latin typeface="Avenir Next LT Pro Light"/>
              </a:rPr>
              <a:t>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Daphne Williams</a:t>
            </a:r>
            <a:endParaRPr lang="en-US" sz="2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800">
                <a:solidFill>
                  <a:srgbClr val="FFFFFF"/>
                </a:solidFill>
              </a:rPr>
              <a:t>Shane Trentham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F0F-9534-49B4-A3C7-F2C77191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Partially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8994-E6D6-4961-94D6-5B0BCCAC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Login Screen</a:t>
            </a: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r>
              <a:rPr lang="en-US" sz="3000" i="0">
                <a:solidFill>
                  <a:srgbClr val="FFFFFF"/>
                </a:solidFill>
              </a:rPr>
              <a:t>Barely set up but the opening screen does link to it via a button</a:t>
            </a:r>
            <a:endParaRPr lang="en-US" sz="3000" i="0">
              <a:solidFill>
                <a:srgbClr val="FFFFFF">
                  <a:alpha val="70000"/>
                </a:srgbClr>
              </a:solidFill>
            </a:endParaRP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r>
              <a:rPr lang="en-US" sz="3000" i="0">
                <a:solidFill>
                  <a:srgbClr val="FFFFFF"/>
                </a:solidFill>
              </a:rPr>
              <a:t>This won't take long to complete, just a matter of adding the input boxes and using a call to the Server to login</a:t>
            </a:r>
            <a:endParaRPr lang="en-US" sz="3000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7B7-8946-41A3-9CBF-EDCB7B2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Partially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D9FD-FE36-45C3-8FA9-46737CC0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User registration and login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The controllers for the Api</a:t>
            </a:r>
          </a:p>
          <a:p>
            <a:pPr marL="1079500" lvl="2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en-US" sz="3200">
                <a:solidFill>
                  <a:srgbClr val="FFFFFF"/>
                </a:solidFill>
              </a:rPr>
              <a:t>Currently only have the controllers for /Register and /Login for the User accounts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Still need some stored procedures for the database</a:t>
            </a:r>
          </a:p>
          <a:p>
            <a:pPr marL="359410" indent="-359410">
              <a:buClr>
                <a:srgbClr val="EF8C6A"/>
              </a:buClr>
            </a:pP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A3BA-C3AA-4250-A10F-E2F91EF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47E6-6B2C-4F8D-9650-1B68D211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200000"/>
              </a:lnSpc>
            </a:pPr>
            <a:r>
              <a:rPr lang="en-US" sz="3200">
                <a:solidFill>
                  <a:srgbClr val="FFFFFF"/>
                </a:solidFill>
              </a:rPr>
              <a:t>Displaying any workouts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Displaying exercises 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Displaying graphs or statistics</a:t>
            </a:r>
            <a:endParaRPr lang="en-US" sz="3200" err="1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DF02-BEA0-4C5C-B146-610B255E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AB9A-2243-45F7-9FAF-97C2F597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232274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00000"/>
              </a:lnSpc>
              <a:buClr>
                <a:srgbClr val="D34817">
                  <a:lumMod val="60000"/>
                  <a:lumOff val="40000"/>
                </a:srgbClr>
              </a:buClr>
            </a:pPr>
            <a:r>
              <a:rPr lang="en-US" sz="3200" dirty="0">
                <a:solidFill>
                  <a:srgbClr val="FFFFFF"/>
                </a:solidFill>
              </a:rPr>
              <a:t>Buttons pertaining to other screens from the Profile Screen </a:t>
            </a:r>
          </a:p>
          <a:p>
            <a:pPr marL="816610" lvl="1" indent="-457200">
              <a:lnSpc>
                <a:spcPct val="10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 i="0" dirty="0">
                <a:solidFill>
                  <a:srgbClr val="FFFFFF"/>
                </a:solidFill>
              </a:rPr>
              <a:t>Edit Workouts</a:t>
            </a:r>
          </a:p>
          <a:p>
            <a:pPr marL="816610" lvl="1" indent="-457200">
              <a:lnSpc>
                <a:spcPct val="10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 i="0" dirty="0">
                <a:solidFill>
                  <a:srgbClr val="FFFFFF"/>
                </a:solidFill>
              </a:rPr>
              <a:t>Add Workouts</a:t>
            </a:r>
          </a:p>
          <a:p>
            <a:pPr marL="816610" lvl="1" indent="-457200">
              <a:lnSpc>
                <a:spcPct val="10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 i="0" dirty="0">
                <a:solidFill>
                  <a:srgbClr val="FFFFFF"/>
                </a:solidFill>
              </a:rPr>
              <a:t>Add Rest Day(s)</a:t>
            </a:r>
            <a:endParaRPr lang="en-US" sz="2800" dirty="0">
              <a:solidFill>
                <a:srgbClr val="FFFFFF"/>
              </a:solidFill>
            </a:endParaRPr>
          </a:p>
          <a:p>
            <a:pPr marL="359410" indent="-359410">
              <a:lnSpc>
                <a:spcPct val="120000"/>
              </a:lnSpc>
              <a:buClr>
                <a:srgbClr val="EF8C6A"/>
              </a:buClr>
            </a:pPr>
            <a:r>
              <a:rPr lang="en-US" sz="3200" dirty="0">
                <a:solidFill>
                  <a:srgbClr val="FFFFFF"/>
                </a:solidFill>
              </a:rPr>
              <a:t>Certain classes</a:t>
            </a:r>
            <a:endParaRPr lang="en-US" sz="3200" dirty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lnSpc>
                <a:spcPct val="11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 i="0" dirty="0">
                <a:solidFill>
                  <a:srgbClr val="FFFFFF"/>
                </a:solidFill>
              </a:rPr>
              <a:t>Rest Day</a:t>
            </a:r>
            <a:endParaRPr lang="en-US" sz="2800" i="0" dirty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lnSpc>
                <a:spcPct val="11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 i="0" dirty="0">
                <a:solidFill>
                  <a:srgbClr val="FFFFFF"/>
                </a:solidFill>
              </a:rPr>
              <a:t>Predetermined Workouts</a:t>
            </a:r>
          </a:p>
        </p:txBody>
      </p:sp>
    </p:spTree>
    <p:extLst>
      <p:ext uri="{BB962C8B-B14F-4D97-AF65-F5344CB8AC3E}">
        <p14:creationId xmlns:p14="http://schemas.microsoft.com/office/powerpoint/2010/main" val="160165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6536-D48C-4E3B-9D5C-BD3C71C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INCOMPLETE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EB1-8511-42BE-AAA6-4AE09A7F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err="1">
                <a:solidFill>
                  <a:srgbClr val="FFFFFF"/>
                </a:solidFill>
              </a:rPr>
              <a:t>PreDeterminedRoutine</a:t>
            </a:r>
            <a:r>
              <a:rPr lang="en-US" sz="3200">
                <a:solidFill>
                  <a:srgbClr val="FFFFFF"/>
                </a:solidFill>
              </a:rPr>
              <a:t>/Workout Data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Web Api Repositories for</a:t>
            </a:r>
          </a:p>
          <a:p>
            <a:pPr marL="1079500" lvl="2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en-US" sz="3200">
                <a:solidFill>
                  <a:srgbClr val="FFFFFF"/>
                </a:solidFill>
              </a:rPr>
              <a:t>Routines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  <a:p>
            <a:pPr marL="1079500" lvl="2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en-US" sz="3200">
                <a:solidFill>
                  <a:srgbClr val="FFFFFF"/>
                </a:solidFill>
              </a:rPr>
              <a:t>Workouts</a:t>
            </a:r>
          </a:p>
        </p:txBody>
      </p:sp>
    </p:spTree>
    <p:extLst>
      <p:ext uri="{BB962C8B-B14F-4D97-AF65-F5344CB8AC3E}">
        <p14:creationId xmlns:p14="http://schemas.microsoft.com/office/powerpoint/2010/main" val="144711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8EE-E5E2-421A-B3A7-D28BC6F8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Issues</a:t>
            </a:r>
            <a:endParaRPr lang="en-US" sz="4000">
              <a:latin typeface="Avenir Next LT Pro Ligh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3F27-E2CF-40E1-A2BB-65AA1048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solidFill>
                  <a:srgbClr val="FFFFFF"/>
                </a:solidFill>
              </a:rPr>
              <a:t>Still haven't met with the </a:t>
            </a:r>
            <a:r>
              <a:rPr lang="en-US" sz="3200" dirty="0" err="1">
                <a:solidFill>
                  <a:srgbClr val="FFFFFF"/>
                </a:solidFill>
              </a:rPr>
              <a:t>ExRx</a:t>
            </a:r>
            <a:r>
              <a:rPr lang="en-US" sz="3200" dirty="0">
                <a:solidFill>
                  <a:srgbClr val="FFFFFF"/>
                </a:solidFill>
              </a:rPr>
              <a:t> API guys to gain access to the API</a:t>
            </a:r>
            <a:endParaRPr lang="en-US" sz="32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3200" dirty="0">
                <a:solidFill>
                  <a:srgbClr val="FFFFFF"/>
                </a:solidFill>
              </a:rPr>
              <a:t>Set up meeting Saturday but nothing came of it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 dirty="0">
                <a:solidFill>
                  <a:srgbClr val="FFFFFF"/>
                </a:solidFill>
              </a:rPr>
              <a:t>We plan to meet this evening</a:t>
            </a:r>
          </a:p>
          <a:p>
            <a:pPr marL="359410" indent="-359410">
              <a:buClr>
                <a:srgbClr val="EF8C6A"/>
              </a:buClr>
            </a:pP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2E4-C6BD-4BA7-99AE-5E9170B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Issues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3298-4299-4A9C-8D40-8D1E1AA8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Initially, I was trying to code in VS with a single-view app.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Instead, chose to use Xamarin Forms, cross-platform development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2622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98E-D37A-4B5F-986B-6E14F69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1D71-1043-4D40-8DA1-D87BBE72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System.Aggregate Exception when building the web Api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53BC-F60F-42FA-A395-4F2F80A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 dirty="0">
                <a:latin typeface="Avenir Next LT Pro Light"/>
              </a:rPr>
              <a:t>Class Diagram Update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0247DFC-0143-4444-A4A1-56A6BB43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334" y="1840929"/>
            <a:ext cx="4772479" cy="3538765"/>
          </a:xfr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7352624-6D27-457A-97C2-E3FBA19E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86" y="1849260"/>
            <a:ext cx="4757056" cy="3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0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761-BD45-4954-BCC5-8489651A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/>
              <a:t>Class Diagram Update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004E583-5910-430C-B48D-2845F055E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09" y="1863271"/>
            <a:ext cx="4492918" cy="3978275"/>
          </a:xfr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7477261B-F029-4530-BCE0-E1087777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43" y="1861379"/>
            <a:ext cx="4085772" cy="39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195-07DD-4E3C-AC56-46483E97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FitDeck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A fitness mobile application that will ALLOW A USER TO CREATE A PROFILE FIT WITH WORKOUTS THAT THEY THEMSELVES CREATE OR SELECT FROM predetermined routines </a:t>
            </a:r>
          </a:p>
        </p:txBody>
      </p:sp>
    </p:spTree>
    <p:extLst>
      <p:ext uri="{BB962C8B-B14F-4D97-AF65-F5344CB8AC3E}">
        <p14:creationId xmlns:p14="http://schemas.microsoft.com/office/powerpoint/2010/main" val="20279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9216-7241-484B-9C1B-C70AD6A5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276993"/>
            <a:ext cx="3935342" cy="4491982"/>
          </a:xfrm>
        </p:spPr>
        <p:txBody>
          <a:bodyPr vert="horz" lIns="0" tIns="0" rIns="0" bIns="0" rtlCol="0" anchor="ctr" anchorCtr="0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In Closing</a:t>
            </a:r>
            <a:endParaRPr lang="en-US" sz="54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EEE8-30EB-4EE8-ACF1-FD624A7B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304" y="1276993"/>
            <a:ext cx="5390846" cy="4491982"/>
          </a:xfrm>
        </p:spPr>
        <p:txBody>
          <a:bodyPr/>
          <a:lstStyle/>
          <a:p>
            <a:pPr marL="359410" indent="-359410"/>
            <a:r>
              <a:rPr lang="en-US" sz="2800" dirty="0">
                <a:solidFill>
                  <a:srgbClr val="FFFFFF"/>
                </a:solidFill>
              </a:rPr>
              <a:t>Still much to be done</a:t>
            </a:r>
          </a:p>
          <a:p>
            <a:pPr marL="359410" indent="-359410">
              <a:buClr>
                <a:srgbClr val="EF8C6A"/>
              </a:buClr>
            </a:pPr>
            <a:endParaRPr lang="en-US" sz="2800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2800">
                <a:solidFill>
                  <a:srgbClr val="FFFFFF"/>
                </a:solidFill>
              </a:rPr>
              <a:t>Quickly integrate ExRx API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2800" dirty="0">
                <a:solidFill>
                  <a:srgbClr val="FFFFFF"/>
                </a:solidFill>
              </a:rPr>
              <a:t>Major issues need to be handled for the project to be successful</a:t>
            </a: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1465-9B4E-47A0-9E9E-BA5E2A0DA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122880"/>
            <a:ext cx="4115140" cy="4620410"/>
          </a:xfrm>
        </p:spPr>
        <p:txBody>
          <a:bodyPr vert="horz" lIns="0" tIns="0" rIns="0" bIns="0" rtlCol="0" anchor="ctr" anchorCtr="0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OUTLINE</a:t>
            </a:r>
            <a:endParaRPr lang="en-US" sz="4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9491C-F8D1-4F78-9B7F-01089F24B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9483" y="1122880"/>
            <a:ext cx="5296667" cy="4834454"/>
          </a:xfrm>
        </p:spPr>
        <p:txBody>
          <a:bodyPr>
            <a:normAutofit/>
          </a:bodyPr>
          <a:lstStyle/>
          <a:p>
            <a:pPr marL="359410" indent="-359410">
              <a:lnSpc>
                <a:spcPct val="200000"/>
              </a:lnSpc>
            </a:pPr>
            <a:r>
              <a:rPr lang="en-US" sz="2800" dirty="0">
                <a:solidFill>
                  <a:srgbClr val="FFFFFF"/>
                </a:solidFill>
              </a:rPr>
              <a:t>Changes made to the project</a:t>
            </a:r>
            <a:endParaRPr lang="en-US" sz="2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2800" dirty="0">
                <a:solidFill>
                  <a:srgbClr val="FFFFFF"/>
                </a:solidFill>
              </a:rPr>
              <a:t>Completed features</a:t>
            </a: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2800" dirty="0">
                <a:solidFill>
                  <a:srgbClr val="FFFFFF"/>
                </a:solidFill>
              </a:rPr>
              <a:t>Partially completed features</a:t>
            </a:r>
            <a:endParaRPr lang="en-US" sz="2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2800" dirty="0">
                <a:solidFill>
                  <a:srgbClr val="FFFFFF"/>
                </a:solidFill>
              </a:rPr>
              <a:t>Incomplete Features</a:t>
            </a:r>
          </a:p>
          <a:p>
            <a:pPr marL="359410" indent="-359410">
              <a:lnSpc>
                <a:spcPct val="200000"/>
              </a:lnSpc>
              <a:buClr>
                <a:srgbClr val="EF8C6A"/>
              </a:buClr>
            </a:pPr>
            <a:r>
              <a:rPr lang="en-US" sz="2800" dirty="0">
                <a:solidFill>
                  <a:srgbClr val="FFFFFF"/>
                </a:solidFill>
              </a:rPr>
              <a:t>Updated Class Diagram</a:t>
            </a: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FFC8-E1DF-42A4-8C62-02EACAA3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0C4E-660C-48BC-BD11-FEF0E4F4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51384"/>
            <a:ext cx="10026650" cy="3717591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59410" indent="-359410"/>
            <a:r>
              <a:rPr lang="en-US" sz="3200" dirty="0">
                <a:solidFill>
                  <a:srgbClr val="FFFFFF"/>
                </a:solidFill>
              </a:rPr>
              <a:t>Not much has been needed to be changed as far as the UI is concerned.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 dirty="0">
                <a:solidFill>
                  <a:srgbClr val="FFFFFF"/>
                </a:solidFill>
              </a:rPr>
              <a:t>I may plan to add a default  image for the user profile since it looks a little barren.</a:t>
            </a:r>
          </a:p>
        </p:txBody>
      </p:sp>
    </p:spTree>
    <p:extLst>
      <p:ext uri="{BB962C8B-B14F-4D97-AF65-F5344CB8AC3E}">
        <p14:creationId xmlns:p14="http://schemas.microsoft.com/office/powerpoint/2010/main" val="38614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BCA-8725-44B3-B809-30A46728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943D-0989-4A4C-B1C2-EF21E5B7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951121"/>
            <a:ext cx="10026650" cy="3817854"/>
          </a:xfrm>
        </p:spPr>
        <p:txBody>
          <a:bodyPr>
            <a:normAutofit/>
          </a:bodyPr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Added a </a:t>
            </a:r>
            <a:r>
              <a:rPr lang="en-US" sz="3200" err="1">
                <a:solidFill>
                  <a:srgbClr val="FFFFFF"/>
                </a:solidFill>
              </a:rPr>
              <a:t>PreDeterminedRoutines_Workouts</a:t>
            </a:r>
            <a:r>
              <a:rPr lang="en-US" sz="3200">
                <a:solidFill>
                  <a:srgbClr val="FFFFFF"/>
                </a:solidFill>
              </a:rPr>
              <a:t> table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Added a </a:t>
            </a:r>
            <a:r>
              <a:rPr lang="en-US" sz="3200" err="1">
                <a:solidFill>
                  <a:srgbClr val="FFFFFF"/>
                </a:solidFill>
              </a:rPr>
              <a:t>PreDetermineWorkouts_Exercised</a:t>
            </a:r>
            <a:r>
              <a:rPr lang="en-US" sz="3200">
                <a:solidFill>
                  <a:srgbClr val="FFFFFF"/>
                </a:solidFill>
              </a:rPr>
              <a:t> table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Added a </a:t>
            </a:r>
            <a:r>
              <a:rPr lang="en-US" sz="3200" err="1">
                <a:solidFill>
                  <a:srgbClr val="FFFFFF"/>
                </a:solidFill>
              </a:rPr>
              <a:t>UserCreatedRoutines_Workouts</a:t>
            </a:r>
            <a:r>
              <a:rPr lang="en-US" sz="3200">
                <a:solidFill>
                  <a:srgbClr val="FFFFFF"/>
                </a:solidFill>
              </a:rPr>
              <a:t> table</a:t>
            </a: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Added a </a:t>
            </a:r>
            <a:r>
              <a:rPr lang="en-US" sz="3200" err="1">
                <a:solidFill>
                  <a:srgbClr val="FFFFFF"/>
                </a:solidFill>
              </a:rPr>
              <a:t>UserCreatedWorkouts_Exercises</a:t>
            </a:r>
            <a:r>
              <a:rPr lang="en-US" sz="3200">
                <a:solidFill>
                  <a:srgbClr val="FFFFFF"/>
                </a:solidFill>
              </a:rPr>
              <a:t> table</a:t>
            </a:r>
          </a:p>
          <a:p>
            <a:pPr marL="0" indent="0">
              <a:buClr>
                <a:srgbClr val="EF8C6A"/>
              </a:buClr>
              <a:buNone/>
            </a:pP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EF8C6A"/>
              </a:buClr>
            </a:pP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A743-7177-4553-95FB-3F89CB1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</a:rPr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4797-29BF-4C04-BDC1-90C55057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991226"/>
            <a:ext cx="10026650" cy="377774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</a:rPr>
              <a:t>The first few screens are either completely finished or mostly finished.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50000"/>
              </a:lnSpc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Opening screen</a:t>
            </a:r>
          </a:p>
          <a:p>
            <a:pPr marL="359410" indent="-359410">
              <a:lnSpc>
                <a:spcPct val="150000"/>
              </a:lnSpc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</a:rPr>
              <a:t>Profile Creation Screens</a:t>
            </a:r>
          </a:p>
        </p:txBody>
      </p:sp>
    </p:spTree>
    <p:extLst>
      <p:ext uri="{BB962C8B-B14F-4D97-AF65-F5344CB8AC3E}">
        <p14:creationId xmlns:p14="http://schemas.microsoft.com/office/powerpoint/2010/main" val="154215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F25F-62DC-4744-8E0B-1B02434A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COMPLETED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EA9D-B6F6-44B6-8E7D-FC844EA4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Classes listed in the class diagram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r>
              <a:rPr lang="en-US" sz="3200" i="0">
                <a:solidFill>
                  <a:srgbClr val="FFFFFF"/>
                </a:solidFill>
              </a:rPr>
              <a:t>User</a:t>
            </a: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r>
              <a:rPr lang="en-US" sz="3200" i="0">
                <a:solidFill>
                  <a:srgbClr val="FFFFFF"/>
                </a:solidFill>
              </a:rPr>
              <a:t>Exercise, Workout, Workouts</a:t>
            </a: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r>
              <a:rPr lang="en-US" sz="3200" i="0">
                <a:solidFill>
                  <a:srgbClr val="FFFFFF"/>
                </a:solidFill>
              </a:rPr>
              <a:t>Daily Stats, Weekly Stats</a:t>
            </a: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816610" lvl="1" indent="-457200">
              <a:buClr>
                <a:srgbClr val="EF8C6A"/>
              </a:buClr>
              <a:buFont typeface="Arial"/>
              <a:buChar char="•"/>
            </a:pPr>
            <a:endParaRPr lang="en-US" sz="3200" i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7E05-1C2E-4653-871F-DD5B7827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COMPLETED</a:t>
            </a:r>
            <a:endParaRPr lang="en-US" sz="4000">
              <a:latin typeface="Avenir Next LT Pro Ligh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FFC9-62D6-4615-AE8D-D8AC8618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>
                <a:solidFill>
                  <a:srgbClr val="FFFFFF"/>
                </a:solidFill>
              </a:rPr>
              <a:t>The database tables</a:t>
            </a:r>
          </a:p>
          <a:p>
            <a:pPr marL="359410" indent="-359410">
              <a:buClr>
                <a:srgbClr val="EF8C6A"/>
              </a:buClr>
            </a:pPr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Web API</a:t>
            </a:r>
            <a:endParaRPr lang="en-US" sz="3200">
              <a:ea typeface="+mn-lt"/>
              <a:cs typeface="+mn-lt"/>
            </a:endParaRPr>
          </a:p>
          <a:p>
            <a:pPr marL="816610" lvl="1" indent="-457200">
              <a:buClr>
                <a:srgbClr val="EF8C6A"/>
              </a:buClr>
              <a:buFont typeface="Arial,Sans-Serif" panose="05000000000000000000" pitchFamily="2" charset="2"/>
              <a:buChar char="•"/>
            </a:pPr>
            <a:r>
              <a:rPr lang="en-US" sz="3200" i="0">
                <a:solidFill>
                  <a:srgbClr val="FFFFFF"/>
                </a:solidFill>
                <a:ea typeface="+mn-lt"/>
                <a:cs typeface="+mn-lt"/>
              </a:rPr>
              <a:t>Models</a:t>
            </a:r>
          </a:p>
          <a:p>
            <a:pPr marL="816610" lvl="1" indent="-457200">
              <a:buClr>
                <a:srgbClr val="EF8C6A"/>
              </a:buClr>
              <a:buFont typeface="Arial,Sans-Serif" panose="05000000000000000000" pitchFamily="2" charset="2"/>
              <a:buChar char="•"/>
            </a:pPr>
            <a:r>
              <a:rPr lang="en-US" sz="3200" i="0">
                <a:solidFill>
                  <a:srgbClr val="FFFFFF"/>
                </a:solidFill>
                <a:ea typeface="+mn-lt"/>
                <a:cs typeface="+mn-lt"/>
              </a:rPr>
              <a:t>Identity</a:t>
            </a:r>
            <a:endParaRPr lang="en-US" sz="3200" i="0">
              <a:ea typeface="+mn-lt"/>
              <a:cs typeface="+mn-lt"/>
            </a:endParaRPr>
          </a:p>
          <a:p>
            <a:pPr marL="816610" lvl="1" indent="-457200">
              <a:buClr>
                <a:srgbClr val="EF8C6A"/>
              </a:buClr>
              <a:buFont typeface="Arial,Sans-Serif" panose="05000000000000000000" pitchFamily="2" charset="2"/>
              <a:buChar char="•"/>
            </a:pPr>
            <a:r>
              <a:rPr lang="en-US" sz="3200" i="0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2719-4972-4013-BA59-D441EC3E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4000">
                <a:latin typeface="Avenir Next LT Pro Light"/>
                <a:ea typeface="+mj-lt"/>
                <a:cs typeface="+mj-lt"/>
              </a:rPr>
              <a:t>Partially COMPLETED</a:t>
            </a:r>
            <a:endParaRPr lang="en-US">
              <a:latin typeface="Avenir Next LT Pro Ligh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C669-3C46-4D70-934E-00BAB063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lnSpc>
                <a:spcPct val="150000"/>
              </a:lnSpc>
            </a:pPr>
            <a:r>
              <a:rPr lang="en-US" sz="3200">
                <a:solidFill>
                  <a:srgbClr val="FFFFFF"/>
                </a:solidFill>
              </a:rPr>
              <a:t>Profile Screen </a:t>
            </a:r>
            <a:endParaRPr lang="en-US"/>
          </a:p>
          <a:p>
            <a:pPr marL="816610" lvl="1" indent="-457200">
              <a:lnSpc>
                <a:spcPct val="15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3000" i="0">
                <a:solidFill>
                  <a:srgbClr val="FFFFFF"/>
                </a:solidFill>
              </a:rPr>
              <a:t>Only lists:</a:t>
            </a:r>
          </a:p>
          <a:p>
            <a:pPr marL="1536700" lvl="2" indent="-359410">
              <a:lnSpc>
                <a:spcPct val="15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Profile</a:t>
            </a:r>
            <a:r>
              <a:rPr lang="en-US" sz="2800" i="0">
                <a:solidFill>
                  <a:srgbClr val="FFFFFF"/>
                </a:solidFill>
              </a:rPr>
              <a:t> information</a:t>
            </a:r>
          </a:p>
          <a:p>
            <a:pPr marL="1536700" lvl="2" indent="-359410">
              <a:lnSpc>
                <a:spcPct val="15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Space for graphs/Statistics</a:t>
            </a:r>
          </a:p>
          <a:p>
            <a:pPr marL="1536700" lvl="2" indent="-359410">
              <a:lnSpc>
                <a:spcPct val="150000"/>
              </a:lnSpc>
              <a:buClr>
                <a:srgbClr val="EF8C6A"/>
              </a:buClr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</a:rPr>
              <a:t>Cells for Workouts list</a:t>
            </a:r>
          </a:p>
        </p:txBody>
      </p:sp>
    </p:spTree>
    <p:extLst>
      <p:ext uri="{BB962C8B-B14F-4D97-AF65-F5344CB8AC3E}">
        <p14:creationId xmlns:p14="http://schemas.microsoft.com/office/powerpoint/2010/main" val="29866636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LeafVTI</vt:lpstr>
      <vt:lpstr>FITDECK  PROJECT UPDATE</vt:lpstr>
      <vt:lpstr>FitDeck: A fitness mobile application that will ALLOW A USER TO CREATE A PROFILE FIT WITH WORKOUTS THAT THEY THEMSELVES CREATE OR SELECT FROM predetermined routines </vt:lpstr>
      <vt:lpstr>PowerPoint Presentation</vt:lpstr>
      <vt:lpstr>Changes</vt:lpstr>
      <vt:lpstr>Changes</vt:lpstr>
      <vt:lpstr>Completed</vt:lpstr>
      <vt:lpstr>COMPLETED  </vt:lpstr>
      <vt:lpstr>COMPLETED </vt:lpstr>
      <vt:lpstr>Partially COMPLETED </vt:lpstr>
      <vt:lpstr>Partially Complete</vt:lpstr>
      <vt:lpstr>Partially Complete</vt:lpstr>
      <vt:lpstr>Incomplete</vt:lpstr>
      <vt:lpstr>Incomplete</vt:lpstr>
      <vt:lpstr>INCOMPLETE </vt:lpstr>
      <vt:lpstr>Issues </vt:lpstr>
      <vt:lpstr>Issues </vt:lpstr>
      <vt:lpstr>Issues</vt:lpstr>
      <vt:lpstr>Class Diagram Update</vt:lpstr>
      <vt:lpstr>Class Diagram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121</cp:revision>
  <dcterms:created xsi:type="dcterms:W3CDTF">2021-04-12T00:37:13Z</dcterms:created>
  <dcterms:modified xsi:type="dcterms:W3CDTF">2021-04-14T01:08:59Z</dcterms:modified>
</cp:coreProperties>
</file>