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63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CC49F-B08D-B000-D6F7-80CF350B9C46}" v="1427" dt="2021-05-05T13:26:26.287"/>
    <p1510:client id="{C3E4263D-FFDC-4044-816B-8963216CD864}" v="1198" dt="2021-05-05T13:12:4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Daphne V." userId="S::dwilliams191@my.apsu.edu::ee8699a0-9542-4d54-a4ab-0174847d5a1d" providerId="AD" clId="Web-{C3E4263D-FFDC-4044-816B-8963216CD864}"/>
    <pc:docChg chg="addSld modSld addMainMaster delMainMaster">
      <pc:chgData name="Williams, Daphne V." userId="S::dwilliams191@my.apsu.edu::ee8699a0-9542-4d54-a4ab-0174847d5a1d" providerId="AD" clId="Web-{C3E4263D-FFDC-4044-816B-8963216CD864}" dt="2021-05-05T13:12:43.754" v="579" actId="20577"/>
      <pc:docMkLst>
        <pc:docMk/>
      </pc:docMkLst>
      <pc:sldChg chg="modSp mod modClrScheme chgLayout">
        <pc:chgData name="Williams, Daphne V." userId="S::dwilliams191@my.apsu.edu::ee8699a0-9542-4d54-a4ab-0174847d5a1d" providerId="AD" clId="Web-{C3E4263D-FFDC-4044-816B-8963216CD864}" dt="2021-05-05T12:40:45.622" v="34" actId="20577"/>
        <pc:sldMkLst>
          <pc:docMk/>
          <pc:sldMk cId="109857222" sldId="256"/>
        </pc:sldMkLst>
        <pc:spChg chg="mod ord">
          <ac:chgData name="Williams, Daphne V." userId="S::dwilliams191@my.apsu.edu::ee8699a0-9542-4d54-a4ab-0174847d5a1d" providerId="AD" clId="Web-{C3E4263D-FFDC-4044-816B-8963216CD864}" dt="2021-05-05T12:40:20.481" v="1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illiams, Daphne V." userId="S::dwilliams191@my.apsu.edu::ee8699a0-9542-4d54-a4ab-0174847d5a1d" providerId="AD" clId="Web-{C3E4263D-FFDC-4044-816B-8963216CD864}" dt="2021-05-05T12:40:45.622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50:59.061" v="377" actId="20577"/>
        <pc:sldMkLst>
          <pc:docMk/>
          <pc:sldMk cId="815026234" sldId="257"/>
        </pc:sldMkLst>
        <pc:spChg chg="mod">
          <ac:chgData name="Williams, Daphne V." userId="S::dwilliams191@my.apsu.edu::ee8699a0-9542-4d54-a4ab-0174847d5a1d" providerId="AD" clId="Web-{C3E4263D-FFDC-4044-816B-8963216CD864}" dt="2021-05-05T12:49:59.575" v="299" actId="20577"/>
          <ac:spMkLst>
            <pc:docMk/>
            <pc:sldMk cId="815026234" sldId="257"/>
            <ac:spMk id="2" creationId="{4EBB0867-FD35-49FE-9795-9CF336E06DD7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50:59.061" v="377" actId="20577"/>
          <ac:spMkLst>
            <pc:docMk/>
            <pc:sldMk cId="815026234" sldId="257"/>
            <ac:spMk id="3" creationId="{40CAB365-37EA-49EA-A7EE-E2887EA82A13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7:47.571" v="228" actId="20577"/>
        <pc:sldMkLst>
          <pc:docMk/>
          <pc:sldMk cId="1671946780" sldId="258"/>
        </pc:sldMkLst>
        <pc:spChg chg="mod">
          <ac:chgData name="Williams, Daphne V." userId="S::dwilliams191@my.apsu.edu::ee8699a0-9542-4d54-a4ab-0174847d5a1d" providerId="AD" clId="Web-{C3E4263D-FFDC-4044-816B-8963216CD864}" dt="2021-05-05T12:43:21.002" v="76" actId="20577"/>
          <ac:spMkLst>
            <pc:docMk/>
            <pc:sldMk cId="1671946780" sldId="258"/>
            <ac:spMk id="2" creationId="{F3F75DAF-4FAD-4715-B7DA-43E7E9DFFE98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47:47.571" v="228" actId="20577"/>
          <ac:spMkLst>
            <pc:docMk/>
            <pc:sldMk cId="1671946780" sldId="258"/>
            <ac:spMk id="3" creationId="{00D94A35-AA3D-45E6-BAB5-E859449DFC69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8:23.229" v="249" actId="20577"/>
        <pc:sldMkLst>
          <pc:docMk/>
          <pc:sldMk cId="1004819660" sldId="259"/>
        </pc:sldMkLst>
        <pc:spChg chg="mod">
          <ac:chgData name="Williams, Daphne V." userId="S::dwilliams191@my.apsu.edu::ee8699a0-9542-4d54-a4ab-0174847d5a1d" providerId="AD" clId="Web-{C3E4263D-FFDC-4044-816B-8963216CD864}" dt="2021-05-05T12:43:29.986" v="80" actId="20577"/>
          <ac:spMkLst>
            <pc:docMk/>
            <pc:sldMk cId="1004819660" sldId="259"/>
            <ac:spMk id="2" creationId="{53BABADF-6C1A-4072-8E59-756085ABD148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48:23.229" v="249" actId="20577"/>
          <ac:spMkLst>
            <pc:docMk/>
            <pc:sldMk cId="1004819660" sldId="259"/>
            <ac:spMk id="3" creationId="{AD3753E4-78EB-4686-BEEC-914E339F93D0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8:10.853" v="234" actId="20577"/>
        <pc:sldMkLst>
          <pc:docMk/>
          <pc:sldMk cId="2912750407" sldId="260"/>
        </pc:sldMkLst>
        <pc:spChg chg="mod">
          <ac:chgData name="Williams, Daphne V." userId="S::dwilliams191@my.apsu.edu::ee8699a0-9542-4d54-a4ab-0174847d5a1d" providerId="AD" clId="Web-{C3E4263D-FFDC-4044-816B-8963216CD864}" dt="2021-05-05T12:48:10.853" v="234" actId="20577"/>
          <ac:spMkLst>
            <pc:docMk/>
            <pc:sldMk cId="2912750407" sldId="260"/>
            <ac:spMk id="2" creationId="{078B8938-BA48-4B29-A807-48BE59B93FB7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47:55.087" v="230" actId="20577"/>
          <ac:spMkLst>
            <pc:docMk/>
            <pc:sldMk cId="2912750407" sldId="260"/>
            <ac:spMk id="3" creationId="{22E154D2-A284-4313-A2CA-E685796DB307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7:03.258" v="198" actId="20577"/>
        <pc:sldMkLst>
          <pc:docMk/>
          <pc:sldMk cId="2147425294" sldId="261"/>
        </pc:sldMkLst>
        <pc:spChg chg="mod">
          <ac:chgData name="Williams, Daphne V." userId="S::dwilliams191@my.apsu.edu::ee8699a0-9542-4d54-a4ab-0174847d5a1d" providerId="AD" clId="Web-{C3E4263D-FFDC-4044-816B-8963216CD864}" dt="2021-05-05T12:41:24.842" v="43" actId="20577"/>
          <ac:spMkLst>
            <pc:docMk/>
            <pc:sldMk cId="2147425294" sldId="261"/>
            <ac:spMk id="2" creationId="{43E7D453-49C4-4728-B343-535ADCE60F0D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47:03.258" v="198" actId="20577"/>
          <ac:spMkLst>
            <pc:docMk/>
            <pc:sldMk cId="2147425294" sldId="261"/>
            <ac:spMk id="3" creationId="{B4B5C532-6AE3-4E59-82DB-0A5BDF446EFE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9:46.137" v="294" actId="20577"/>
        <pc:sldMkLst>
          <pc:docMk/>
          <pc:sldMk cId="1595794678" sldId="262"/>
        </pc:sldMkLst>
        <pc:spChg chg="mod">
          <ac:chgData name="Williams, Daphne V." userId="S::dwilliams191@my.apsu.edu::ee8699a0-9542-4d54-a4ab-0174847d5a1d" providerId="AD" clId="Web-{C3E4263D-FFDC-4044-816B-8963216CD864}" dt="2021-05-05T12:48:38.167" v="257" actId="20577"/>
          <ac:spMkLst>
            <pc:docMk/>
            <pc:sldMk cId="1595794678" sldId="262"/>
            <ac:spMk id="2" creationId="{01A2D9D0-C004-483E-9C49-E3BFC72E2BE6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2:49:46.137" v="294" actId="20577"/>
          <ac:spMkLst>
            <pc:docMk/>
            <pc:sldMk cId="1595794678" sldId="262"/>
            <ac:spMk id="3" creationId="{53868D64-0032-4B6B-827B-03CC727F7546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2:48:32.307" v="253" actId="20577"/>
        <pc:sldMkLst>
          <pc:docMk/>
          <pc:sldMk cId="1271467184" sldId="263"/>
        </pc:sldMkLst>
        <pc:spChg chg="mod">
          <ac:chgData name="Williams, Daphne V." userId="S::dwilliams191@my.apsu.edu::ee8699a0-9542-4d54-a4ab-0174847d5a1d" providerId="AD" clId="Web-{C3E4263D-FFDC-4044-816B-8963216CD864}" dt="2021-05-05T12:48:32.307" v="253" actId="20577"/>
          <ac:spMkLst>
            <pc:docMk/>
            <pc:sldMk cId="1271467184" sldId="263"/>
            <ac:spMk id="2" creationId="{E35F5845-3410-4B55-A3F3-9694099FEE3D}"/>
          </ac:spMkLst>
        </pc:spChg>
      </pc:sldChg>
      <pc:sldChg chg="modSp new">
        <pc:chgData name="Williams, Daphne V." userId="S::dwilliams191@my.apsu.edu::ee8699a0-9542-4d54-a4ab-0174847d5a1d" providerId="AD" clId="Web-{C3E4263D-FFDC-4044-816B-8963216CD864}" dt="2021-05-05T13:12:43.754" v="579" actId="20577"/>
        <pc:sldMkLst>
          <pc:docMk/>
          <pc:sldMk cId="2071597321" sldId="264"/>
        </pc:sldMkLst>
        <pc:spChg chg="mod">
          <ac:chgData name="Williams, Daphne V." userId="S::dwilliams191@my.apsu.edu::ee8699a0-9542-4d54-a4ab-0174847d5a1d" providerId="AD" clId="Web-{C3E4263D-FFDC-4044-816B-8963216CD864}" dt="2021-05-05T13:09:15.170" v="457" actId="20577"/>
          <ac:spMkLst>
            <pc:docMk/>
            <pc:sldMk cId="2071597321" sldId="264"/>
            <ac:spMk id="2" creationId="{90725FF3-D6EC-4F3B-8404-B9B68943D70E}"/>
          </ac:spMkLst>
        </pc:spChg>
        <pc:spChg chg="mod">
          <ac:chgData name="Williams, Daphne V." userId="S::dwilliams191@my.apsu.edu::ee8699a0-9542-4d54-a4ab-0174847d5a1d" providerId="AD" clId="Web-{C3E4263D-FFDC-4044-816B-8963216CD864}" dt="2021-05-05T13:12:43.754" v="579" actId="20577"/>
          <ac:spMkLst>
            <pc:docMk/>
            <pc:sldMk cId="2071597321" sldId="264"/>
            <ac:spMk id="3" creationId="{6BD374ED-8FE0-40CC-A74F-D5C410D06356}"/>
          </ac:spMkLst>
        </pc:spChg>
      </pc:sldChg>
      <pc:sldMasterChg chg="del delSldLayout">
        <pc:chgData name="Williams, Daphne V." userId="S::dwilliams191@my.apsu.edu::ee8699a0-9542-4d54-a4ab-0174847d5a1d" providerId="AD" clId="Web-{C3E4263D-FFDC-4044-816B-8963216CD864}" dt="2021-05-05T12:40:07.684" v="0"/>
        <pc:sldMasterMkLst>
          <pc:docMk/>
          <pc:sldMasterMk cId="2460954070" sldId="2147483660"/>
        </pc:sldMasterMkLst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illiams, Daphne V." userId="S::dwilliams191@my.apsu.edu::ee8699a0-9542-4d54-a4ab-0174847d5a1d" providerId="AD" clId="Web-{C3E4263D-FFDC-4044-816B-8963216CD864}" dt="2021-05-05T12:40:07.684" v="0"/>
        <pc:sldMasterMkLst>
          <pc:docMk/>
          <pc:sldMasterMk cId="1265033048" sldId="2147483672"/>
        </pc:sldMasterMkLst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3103057376" sldId="2147483673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2492036816" sldId="2147483674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3105495958" sldId="2147483675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537207347" sldId="2147483676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4133804471" sldId="2147483677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2416885830" sldId="2147483678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734868569" sldId="2147483679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1549854364" sldId="2147483680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3219283262" sldId="2147483681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1426968578" sldId="2147483682"/>
          </pc:sldLayoutMkLst>
        </pc:sldLayoutChg>
        <pc:sldLayoutChg chg="add mod replId">
          <pc:chgData name="Williams, Daphne V." userId="S::dwilliams191@my.apsu.edu::ee8699a0-9542-4d54-a4ab-0174847d5a1d" providerId="AD" clId="Web-{C3E4263D-FFDC-4044-816B-8963216CD864}" dt="2021-05-05T12:40:07.684" v="0"/>
          <pc:sldLayoutMkLst>
            <pc:docMk/>
            <pc:sldMasterMk cId="1265033048" sldId="2147483672"/>
            <pc:sldLayoutMk cId="2100070934" sldId="2147483683"/>
          </pc:sldLayoutMkLst>
        </pc:sldLayoutChg>
      </pc:sldMasterChg>
    </pc:docChg>
  </pc:docChgLst>
  <pc:docChgLst>
    <pc:chgData name="Guest User" userId="S::urn:spo:anon#4810474774cb2afa9496eccf4cdfee3404774d5c4b65502d44e373d106412338::" providerId="AD" clId="Web-{A0ECC49F-B08D-B000-D6F7-80CF350B9C46}"/>
    <pc:docChg chg="addSld modSld">
      <pc:chgData name="Guest User" userId="S::urn:spo:anon#4810474774cb2afa9496eccf4cdfee3404774d5c4b65502d44e373d106412338::" providerId="AD" clId="Web-{A0ECC49F-B08D-B000-D6F7-80CF350B9C46}" dt="2021-05-05T13:26:22.083" v="725" actId="20577"/>
      <pc:docMkLst>
        <pc:docMk/>
      </pc:docMkLst>
      <pc:sldChg chg="modSp">
        <pc:chgData name="Guest User" userId="S::urn:spo:anon#4810474774cb2afa9496eccf4cdfee3404774d5c4b65502d44e373d106412338::" providerId="AD" clId="Web-{A0ECC49F-B08D-B000-D6F7-80CF350B9C46}" dt="2021-05-05T13:26:22.083" v="725" actId="20577"/>
        <pc:sldMkLst>
          <pc:docMk/>
          <pc:sldMk cId="1671946780" sldId="258"/>
        </pc:sldMkLst>
        <pc:spChg chg="mod">
          <ac:chgData name="Guest User" userId="S::urn:spo:anon#4810474774cb2afa9496eccf4cdfee3404774d5c4b65502d44e373d106412338::" providerId="AD" clId="Web-{A0ECC49F-B08D-B000-D6F7-80CF350B9C46}" dt="2021-05-05T13:26:22.083" v="725" actId="20577"/>
          <ac:spMkLst>
            <pc:docMk/>
            <pc:sldMk cId="1671946780" sldId="258"/>
            <ac:spMk id="3" creationId="{00D94A35-AA3D-45E6-BAB5-E859449DFC69}"/>
          </ac:spMkLst>
        </pc:spChg>
      </pc:sldChg>
      <pc:sldChg chg="modSp">
        <pc:chgData name="Guest User" userId="S::urn:spo:anon#4810474774cb2afa9496eccf4cdfee3404774d5c4b65502d44e373d106412338::" providerId="AD" clId="Web-{A0ECC49F-B08D-B000-D6F7-80CF350B9C46}" dt="2021-05-05T13:06:44.681" v="276" actId="20577"/>
        <pc:sldMkLst>
          <pc:docMk/>
          <pc:sldMk cId="1004819660" sldId="259"/>
        </pc:sldMkLst>
        <pc:spChg chg="mod">
          <ac:chgData name="Guest User" userId="S::urn:spo:anon#4810474774cb2afa9496eccf4cdfee3404774d5c4b65502d44e373d106412338::" providerId="AD" clId="Web-{A0ECC49F-B08D-B000-D6F7-80CF350B9C46}" dt="2021-05-05T13:06:44.681" v="276" actId="20577"/>
          <ac:spMkLst>
            <pc:docMk/>
            <pc:sldMk cId="1004819660" sldId="259"/>
            <ac:spMk id="3" creationId="{AD3753E4-78EB-4686-BEEC-914E339F93D0}"/>
          </ac:spMkLst>
        </pc:spChg>
      </pc:sldChg>
      <pc:sldChg chg="modSp">
        <pc:chgData name="Guest User" userId="S::urn:spo:anon#4810474774cb2afa9496eccf4cdfee3404774d5c4b65502d44e373d106412338::" providerId="AD" clId="Web-{A0ECC49F-B08D-B000-D6F7-80CF350B9C46}" dt="2021-05-05T13:05:11.397" v="185" actId="20577"/>
        <pc:sldMkLst>
          <pc:docMk/>
          <pc:sldMk cId="1271467184" sldId="263"/>
        </pc:sldMkLst>
        <pc:spChg chg="mod">
          <ac:chgData name="Guest User" userId="S::urn:spo:anon#4810474774cb2afa9496eccf4cdfee3404774d5c4b65502d44e373d106412338::" providerId="AD" clId="Web-{A0ECC49F-B08D-B000-D6F7-80CF350B9C46}" dt="2021-05-05T13:05:11.397" v="185" actId="20577"/>
          <ac:spMkLst>
            <pc:docMk/>
            <pc:sldMk cId="1271467184" sldId="263"/>
            <ac:spMk id="3" creationId="{FA229224-FB93-4DD0-B5F9-38B126D2175F}"/>
          </ac:spMkLst>
        </pc:spChg>
      </pc:sldChg>
      <pc:sldChg chg="modSp new">
        <pc:chgData name="Guest User" userId="S::urn:spo:anon#4810474774cb2afa9496eccf4cdfee3404774d5c4b65502d44e373d106412338::" providerId="AD" clId="Web-{A0ECC49F-B08D-B000-D6F7-80CF350B9C46}" dt="2021-05-05T13:09:46.622" v="491" actId="20577"/>
        <pc:sldMkLst>
          <pc:docMk/>
          <pc:sldMk cId="2030596651" sldId="265"/>
        </pc:sldMkLst>
        <pc:spChg chg="mod">
          <ac:chgData name="Guest User" userId="S::urn:spo:anon#4810474774cb2afa9496eccf4cdfee3404774d5c4b65502d44e373d106412338::" providerId="AD" clId="Web-{A0ECC49F-B08D-B000-D6F7-80CF350B9C46}" dt="2021-05-05T13:06:53.978" v="293" actId="20577"/>
          <ac:spMkLst>
            <pc:docMk/>
            <pc:sldMk cId="2030596651" sldId="265"/>
            <ac:spMk id="2" creationId="{3B72AEF5-2C47-4C02-8481-4D405EBE850A}"/>
          </ac:spMkLst>
        </pc:spChg>
        <pc:spChg chg="mod">
          <ac:chgData name="Guest User" userId="S::urn:spo:anon#4810474774cb2afa9496eccf4cdfee3404774d5c4b65502d44e373d106412338::" providerId="AD" clId="Web-{A0ECC49F-B08D-B000-D6F7-80CF350B9C46}" dt="2021-05-05T13:09:46.622" v="491" actId="20577"/>
          <ac:spMkLst>
            <pc:docMk/>
            <pc:sldMk cId="2030596651" sldId="265"/>
            <ac:spMk id="3" creationId="{FC85A050-F5CB-44F3-8F83-BA50C000158C}"/>
          </ac:spMkLst>
        </pc:spChg>
      </pc:sldChg>
      <pc:sldChg chg="addSp delSp modSp new">
        <pc:chgData name="Guest User" userId="S::urn:spo:anon#4810474774cb2afa9496eccf4cdfee3404774d5c4b65502d44e373d106412338::" providerId="AD" clId="Web-{A0ECC49F-B08D-B000-D6F7-80CF350B9C46}" dt="2021-05-05T13:17:08.992" v="573" actId="1076"/>
        <pc:sldMkLst>
          <pc:docMk/>
          <pc:sldMk cId="3310476054" sldId="266"/>
        </pc:sldMkLst>
        <pc:spChg chg="mod">
          <ac:chgData name="Guest User" userId="S::urn:spo:anon#4810474774cb2afa9496eccf4cdfee3404774d5c4b65502d44e373d106412338::" providerId="AD" clId="Web-{A0ECC49F-B08D-B000-D6F7-80CF350B9C46}" dt="2021-05-05T13:09:53.747" v="502" actId="20577"/>
          <ac:spMkLst>
            <pc:docMk/>
            <pc:sldMk cId="3310476054" sldId="266"/>
            <ac:spMk id="2" creationId="{15EA35DE-3428-486B-A737-36DFAD9EC57E}"/>
          </ac:spMkLst>
        </pc:spChg>
        <pc:spChg chg="mod">
          <ac:chgData name="Guest User" userId="S::urn:spo:anon#4810474774cb2afa9496eccf4cdfee3404774d5c4b65502d44e373d106412338::" providerId="AD" clId="Web-{A0ECC49F-B08D-B000-D6F7-80CF350B9C46}" dt="2021-05-05T13:15:03.614" v="560" actId="20577"/>
          <ac:spMkLst>
            <pc:docMk/>
            <pc:sldMk cId="3310476054" sldId="266"/>
            <ac:spMk id="3" creationId="{D81D6817-5A49-4EA6-A24B-90EACFE7A835}"/>
          </ac:spMkLst>
        </pc:spChg>
        <pc:picChg chg="add del mod">
          <ac:chgData name="Guest User" userId="S::urn:spo:anon#4810474774cb2afa9496eccf4cdfee3404774d5c4b65502d44e373d106412338::" providerId="AD" clId="Web-{A0ECC49F-B08D-B000-D6F7-80CF350B9C46}" dt="2021-05-05T13:16:51.757" v="567"/>
          <ac:picMkLst>
            <pc:docMk/>
            <pc:sldMk cId="3310476054" sldId="266"/>
            <ac:picMk id="4" creationId="{9EC327E6-A2B7-47DF-854E-C1806B6FDEE9}"/>
          </ac:picMkLst>
        </pc:picChg>
        <pc:picChg chg="add mod">
          <ac:chgData name="Guest User" userId="S::urn:spo:anon#4810474774cb2afa9496eccf4cdfee3404774d5c4b65502d44e373d106412338::" providerId="AD" clId="Web-{A0ECC49F-B08D-B000-D6F7-80CF350B9C46}" dt="2021-05-05T13:17:08.992" v="573" actId="1076"/>
          <ac:picMkLst>
            <pc:docMk/>
            <pc:sldMk cId="3310476054" sldId="266"/>
            <ac:picMk id="5" creationId="{FCCB7BB8-39F9-432A-8738-2370BBF505CB}"/>
          </ac:picMkLst>
        </pc:picChg>
      </pc:sldChg>
      <pc:sldChg chg="addSp delSp modSp new">
        <pc:chgData name="Guest User" userId="S::urn:spo:anon#4810474774cb2afa9496eccf4cdfee3404774d5c4b65502d44e373d106412338::" providerId="AD" clId="Web-{A0ECC49F-B08D-B000-D6F7-80CF350B9C46}" dt="2021-05-05T13:19:36.496" v="609" actId="1076"/>
        <pc:sldMkLst>
          <pc:docMk/>
          <pc:sldMk cId="2568473558" sldId="267"/>
        </pc:sldMkLst>
        <pc:spChg chg="mod">
          <ac:chgData name="Guest User" userId="S::urn:spo:anon#4810474774cb2afa9496eccf4cdfee3404774d5c4b65502d44e373d106412338::" providerId="AD" clId="Web-{A0ECC49F-B08D-B000-D6F7-80CF350B9C46}" dt="2021-05-05T13:17:32.540" v="585" actId="20577"/>
          <ac:spMkLst>
            <pc:docMk/>
            <pc:sldMk cId="2568473558" sldId="267"/>
            <ac:spMk id="2" creationId="{954C5C83-3C71-4EEB-96A6-431B24AB770C}"/>
          </ac:spMkLst>
        </pc:spChg>
        <pc:spChg chg="mod">
          <ac:chgData name="Guest User" userId="S::urn:spo:anon#4810474774cb2afa9496eccf4cdfee3404774d5c4b65502d44e373d106412338::" providerId="AD" clId="Web-{A0ECC49F-B08D-B000-D6F7-80CF350B9C46}" dt="2021-05-05T13:18:23.525" v="598" actId="20577"/>
          <ac:spMkLst>
            <pc:docMk/>
            <pc:sldMk cId="2568473558" sldId="267"/>
            <ac:spMk id="3" creationId="{029D36D4-CBC2-4184-AE95-52C8FDAE83C2}"/>
          </ac:spMkLst>
        </pc:spChg>
        <pc:picChg chg="add del mod">
          <ac:chgData name="Guest User" userId="S::urn:spo:anon#4810474774cb2afa9496eccf4cdfee3404774d5c4b65502d44e373d106412338::" providerId="AD" clId="Web-{A0ECC49F-B08D-B000-D6F7-80CF350B9C46}" dt="2021-05-05T13:19:27.152" v="605"/>
          <ac:picMkLst>
            <pc:docMk/>
            <pc:sldMk cId="2568473558" sldId="267"/>
            <ac:picMk id="4" creationId="{F36DD3BD-BF7A-46A5-A067-9254AEEB503F}"/>
          </ac:picMkLst>
        </pc:picChg>
        <pc:picChg chg="add mod">
          <ac:chgData name="Guest User" userId="S::urn:spo:anon#4810474774cb2afa9496eccf4cdfee3404774d5c4b65502d44e373d106412338::" providerId="AD" clId="Web-{A0ECC49F-B08D-B000-D6F7-80CF350B9C46}" dt="2021-05-05T13:19:36.496" v="609" actId="1076"/>
          <ac:picMkLst>
            <pc:docMk/>
            <pc:sldMk cId="2568473558" sldId="267"/>
            <ac:picMk id="5" creationId="{9FA04416-4386-4019-A35C-BB0299FAED7F}"/>
          </ac:picMkLst>
        </pc:picChg>
      </pc:sldChg>
      <pc:sldChg chg="addSp modSp new">
        <pc:chgData name="Guest User" userId="S::urn:spo:anon#4810474774cb2afa9496eccf4cdfee3404774d5c4b65502d44e373d106412338::" providerId="AD" clId="Web-{A0ECC49F-B08D-B000-D6F7-80CF350B9C46}" dt="2021-05-05T13:22:43.844" v="699" actId="20577"/>
        <pc:sldMkLst>
          <pc:docMk/>
          <pc:sldMk cId="260807841" sldId="268"/>
        </pc:sldMkLst>
        <pc:spChg chg="mod">
          <ac:chgData name="Guest User" userId="S::urn:spo:anon#4810474774cb2afa9496eccf4cdfee3404774d5c4b65502d44e373d106412338::" providerId="AD" clId="Web-{A0ECC49F-B08D-B000-D6F7-80CF350B9C46}" dt="2021-05-05T13:19:56.027" v="615" actId="20577"/>
          <ac:spMkLst>
            <pc:docMk/>
            <pc:sldMk cId="260807841" sldId="268"/>
            <ac:spMk id="2" creationId="{E342FFC2-BCCC-4841-8F59-F7286DAC0540}"/>
          </ac:spMkLst>
        </pc:spChg>
        <pc:spChg chg="mod">
          <ac:chgData name="Guest User" userId="S::urn:spo:anon#4810474774cb2afa9496eccf4cdfee3404774d5c4b65502d44e373d106412338::" providerId="AD" clId="Web-{A0ECC49F-B08D-B000-D6F7-80CF350B9C46}" dt="2021-05-05T13:22:43.844" v="699" actId="20577"/>
          <ac:spMkLst>
            <pc:docMk/>
            <pc:sldMk cId="260807841" sldId="268"/>
            <ac:spMk id="3" creationId="{BBAF4EB0-B300-4F21-9BC8-EC1630784D7C}"/>
          </ac:spMkLst>
        </pc:spChg>
        <pc:picChg chg="add mod">
          <ac:chgData name="Guest User" userId="S::urn:spo:anon#4810474774cb2afa9496eccf4cdfee3404774d5c4b65502d44e373d106412338::" providerId="AD" clId="Web-{A0ECC49F-B08D-B000-D6F7-80CF350B9C46}" dt="2021-05-05T13:21:55.374" v="673" actId="1076"/>
          <ac:picMkLst>
            <pc:docMk/>
            <pc:sldMk cId="260807841" sldId="268"/>
            <ac:picMk id="4" creationId="{3E53A8E3-8685-4997-891B-E04D18C77632}"/>
          </ac:picMkLst>
        </pc:picChg>
        <pc:picChg chg="add mod">
          <ac:chgData name="Guest User" userId="S::urn:spo:anon#4810474774cb2afa9496eccf4cdfee3404774d5c4b65502d44e373d106412338::" providerId="AD" clId="Web-{A0ECC49F-B08D-B000-D6F7-80CF350B9C46}" dt="2021-05-05T13:21:51.686" v="672" actId="1076"/>
          <ac:picMkLst>
            <pc:docMk/>
            <pc:sldMk cId="260807841" sldId="268"/>
            <ac:picMk id="5" creationId="{0089720D-88C4-4CC2-B901-28BF3A2D2FA0}"/>
          </ac:picMkLst>
        </pc:picChg>
      </pc:sldChg>
      <pc:sldChg chg="addSp modSp new">
        <pc:chgData name="Guest User" userId="S::urn:spo:anon#4810474774cb2afa9496eccf4cdfee3404774d5c4b65502d44e373d106412338::" providerId="AD" clId="Web-{A0ECC49F-B08D-B000-D6F7-80CF350B9C46}" dt="2021-05-05T13:23:24.907" v="713" actId="1076"/>
        <pc:sldMkLst>
          <pc:docMk/>
          <pc:sldMk cId="1051461157" sldId="269"/>
        </pc:sldMkLst>
        <pc:spChg chg="mod">
          <ac:chgData name="Guest User" userId="S::urn:spo:anon#4810474774cb2afa9496eccf4cdfee3404774d5c4b65502d44e373d106412338::" providerId="AD" clId="Web-{A0ECC49F-B08D-B000-D6F7-80CF350B9C46}" dt="2021-05-05T13:22:24.546" v="689" actId="20577"/>
          <ac:spMkLst>
            <pc:docMk/>
            <pc:sldMk cId="1051461157" sldId="269"/>
            <ac:spMk id="2" creationId="{AF6A1F78-7C40-47AE-9710-71512693471B}"/>
          </ac:spMkLst>
        </pc:spChg>
        <pc:spChg chg="mod">
          <ac:chgData name="Guest User" userId="S::urn:spo:anon#4810474774cb2afa9496eccf4cdfee3404774d5c4b65502d44e373d106412338::" providerId="AD" clId="Web-{A0ECC49F-B08D-B000-D6F7-80CF350B9C46}" dt="2021-05-05T13:23:20.876" v="710" actId="20577"/>
          <ac:spMkLst>
            <pc:docMk/>
            <pc:sldMk cId="1051461157" sldId="269"/>
            <ac:spMk id="3" creationId="{50FBEA3D-6316-4A82-B695-FAA72F591466}"/>
          </ac:spMkLst>
        </pc:spChg>
        <pc:picChg chg="add mod">
          <ac:chgData name="Guest User" userId="S::urn:spo:anon#4810474774cb2afa9496eccf4cdfee3404774d5c4b65502d44e373d106412338::" providerId="AD" clId="Web-{A0ECC49F-B08D-B000-D6F7-80CF350B9C46}" dt="2021-05-05T13:23:24.907" v="713" actId="1076"/>
          <ac:picMkLst>
            <pc:docMk/>
            <pc:sldMk cId="1051461157" sldId="269"/>
            <ac:picMk id="4" creationId="{1833FDE6-F13A-4E2E-93BE-6691F39234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FitDeck</a:t>
            </a:r>
            <a:r>
              <a:rPr lang="en-US">
                <a:cs typeface="Calibri Light"/>
              </a:rPr>
              <a:t> Final 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Daphne Williams</a:t>
            </a:r>
          </a:p>
          <a:p>
            <a:r>
              <a:rPr lang="en-US">
                <a:cs typeface="Calibri"/>
              </a:rPr>
              <a:t>Shane Trentham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F78-7C40-47AE-9710-71512693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WebApi</a:t>
            </a:r>
            <a:r>
              <a:rPr lang="en-US">
                <a:cs typeface="Calibri Light"/>
              </a:rPr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EA3D-6316-4A82-B695-FAA72F59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FitDeck.Identity</a:t>
            </a:r>
            <a:endParaRPr lang="en-US" err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833FDE6-F13A-4E2E-93BE-6691F392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73" y="1866294"/>
            <a:ext cx="4982736" cy="3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5845-3410-4B55-A3F3-9694099F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Deploy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224-FB93-4DD0-B5F9-38B126D2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Currently the only way to deploy is to connect your phone to the debugger through visual studio</a:t>
            </a:r>
          </a:p>
          <a:p>
            <a:pPr lvl="1"/>
            <a:r>
              <a:rPr lang="en-US">
                <a:cs typeface="Calibri"/>
              </a:rPr>
              <a:t>Connect to computer with </a:t>
            </a:r>
            <a:r>
              <a:rPr lang="en-US" err="1">
                <a:cs typeface="Calibri"/>
              </a:rPr>
              <a:t>usb</a:t>
            </a:r>
            <a:r>
              <a:rPr lang="en-US">
                <a:cs typeface="Calibri" panose="020F0502020204030204"/>
              </a:rPr>
              <a:t> cable</a:t>
            </a:r>
          </a:p>
          <a:p>
            <a:pPr lvl="1"/>
            <a:r>
              <a:rPr lang="en-US">
                <a:cs typeface="Calibri" panose="020F0502020204030204"/>
              </a:rPr>
              <a:t>Choose your phone in the drop down in visual studio</a:t>
            </a: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146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8938-BA48-4B29-A807-48BE59B9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 panose="020F0302020204030204"/>
              </a:rPr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54D2-A284-4313-A2CA-E685796D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Graphs/Stats</a:t>
            </a:r>
          </a:p>
          <a:p>
            <a:r>
              <a:rPr lang="en-US" sz="3600">
                <a:cs typeface="Calibri"/>
              </a:rPr>
              <a:t>Images</a:t>
            </a:r>
          </a:p>
          <a:p>
            <a:r>
              <a:rPr lang="en-US" sz="3600">
                <a:cs typeface="Calibri"/>
              </a:rPr>
              <a:t>API setbacks (not necessarily a bug)</a:t>
            </a:r>
          </a:p>
        </p:txBody>
      </p:sp>
    </p:spTree>
    <p:extLst>
      <p:ext uri="{BB962C8B-B14F-4D97-AF65-F5344CB8AC3E}">
        <p14:creationId xmlns:p14="http://schemas.microsoft.com/office/powerpoint/2010/main" val="291275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9D0-C004-483E-9C49-E3BFC72E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8D64-0032-4B6B-827B-03CC727F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Fix all bugs</a:t>
            </a:r>
          </a:p>
          <a:p>
            <a:r>
              <a:rPr lang="en-US" sz="3600">
                <a:cs typeface="Calibri"/>
              </a:rPr>
              <a:t>Add Profile Images</a:t>
            </a:r>
          </a:p>
          <a:p>
            <a:r>
              <a:rPr lang="en-US" sz="3600">
                <a:cs typeface="Calibri"/>
              </a:rPr>
              <a:t>Add heart rate monitoring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79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453-49C4-4728-B343-535ADC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C532-6AE3-4E59-82DB-0A5BDF44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Accomplished  some of our goals</a:t>
            </a:r>
          </a:p>
          <a:p>
            <a:pPr marL="0" indent="0">
              <a:buNone/>
            </a:pPr>
            <a:endParaRPr lang="en-US" sz="3600">
              <a:cs typeface="Calibri"/>
            </a:endParaRPr>
          </a:p>
          <a:p>
            <a:r>
              <a:rPr lang="en-US" sz="3600">
                <a:cs typeface="Calibri"/>
              </a:rPr>
              <a:t>Still needs work</a:t>
            </a:r>
          </a:p>
          <a:p>
            <a:endParaRPr lang="en-US" sz="36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4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5FF3-D6EC-4F3B-8404-B9B68943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74ED-8FE0-40CC-A74F-D5C410D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Purpose</a:t>
            </a:r>
          </a:p>
          <a:p>
            <a:r>
              <a:rPr lang="en-US" sz="3200">
                <a:cs typeface="Calibri"/>
              </a:rPr>
              <a:t>Technologies</a:t>
            </a:r>
          </a:p>
          <a:p>
            <a:r>
              <a:rPr lang="en-US" sz="3200">
                <a:cs typeface="Calibri"/>
              </a:rPr>
              <a:t>Design Description</a:t>
            </a:r>
          </a:p>
          <a:p>
            <a:r>
              <a:rPr lang="en-US" sz="3200">
                <a:cs typeface="Calibri"/>
              </a:rPr>
              <a:t>How to Deploy System</a:t>
            </a:r>
          </a:p>
          <a:p>
            <a:r>
              <a:rPr lang="en-US" sz="3200">
                <a:cs typeface="Calibri"/>
              </a:rPr>
              <a:t>Known Bugs</a:t>
            </a:r>
          </a:p>
          <a:p>
            <a:r>
              <a:rPr lang="en-US" sz="3200">
                <a:cs typeface="Calibri"/>
              </a:rPr>
              <a:t>How we would Improve our System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5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867-FD35-49FE-9795-9CF336E0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B365-37EA-49EA-A7EE-E2887EA8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Application that allows a user to enter personal information to create a workout profile. They will be able to add workouts  that are created by them or predetermined by us.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5DAF-4FAD-4715-B7DA-43E7E9DF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4A35-AA3D-45E6-BAB5-E859449D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VS 19 Xamarin Forms</a:t>
            </a:r>
          </a:p>
          <a:p>
            <a:r>
              <a:rPr lang="en-US" sz="3600" err="1">
                <a:cs typeface="Calibri"/>
              </a:rPr>
              <a:t>ExRx</a:t>
            </a:r>
            <a:r>
              <a:rPr lang="en-US" sz="3600">
                <a:cs typeface="Calibri"/>
              </a:rPr>
              <a:t> Api</a:t>
            </a:r>
          </a:p>
          <a:p>
            <a:r>
              <a:rPr lang="en-US" sz="3600">
                <a:cs typeface="Calibri"/>
              </a:rPr>
              <a:t>Attempted </a:t>
            </a:r>
            <a:r>
              <a:rPr lang="en-US" sz="3600" err="1">
                <a:cs typeface="Calibri"/>
              </a:rPr>
              <a:t>Syncfusion</a:t>
            </a:r>
          </a:p>
          <a:p>
            <a:r>
              <a:rPr lang="en-US" sz="3600">
                <a:cs typeface="Calibri"/>
              </a:rPr>
              <a:t>Microsoft Azure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9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ADF-6C1A-4072-8E59-756085A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53E4-78EB-4686-BEEC-914E339F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Classes</a:t>
            </a:r>
          </a:p>
          <a:p>
            <a:pPr lvl="1"/>
            <a:r>
              <a:rPr lang="en-US" sz="3200">
                <a:cs typeface="Calibri"/>
              </a:rPr>
              <a:t>User, Workout(s), Exercise, Stats, </a:t>
            </a:r>
            <a:r>
              <a:rPr lang="en-US" sz="3200" err="1">
                <a:cs typeface="Calibri"/>
              </a:rPr>
              <a:t>Restday</a:t>
            </a:r>
            <a:r>
              <a:rPr lang="en-US" sz="3200">
                <a:cs typeface="Calibri"/>
              </a:rPr>
              <a:t>(s)</a:t>
            </a:r>
          </a:p>
          <a:p>
            <a:pPr lvl="1"/>
            <a:r>
              <a:rPr lang="en-US" sz="3200">
                <a:cs typeface="Calibri"/>
              </a:rPr>
              <a:t>Added Classes for APIs</a:t>
            </a:r>
          </a:p>
          <a:p>
            <a:r>
              <a:rPr lang="en-US" sz="3600">
                <a:cs typeface="Calibri"/>
              </a:rPr>
              <a:t>Database Tables</a:t>
            </a:r>
          </a:p>
          <a:p>
            <a:pPr lvl="1"/>
            <a:r>
              <a:rPr lang="en-US" sz="3200">
                <a:cs typeface="Calibri"/>
              </a:rPr>
              <a:t>User</a:t>
            </a:r>
          </a:p>
          <a:p>
            <a:pPr lvl="1"/>
            <a:r>
              <a:rPr lang="en-US" sz="3200" err="1">
                <a:cs typeface="Calibri"/>
              </a:rPr>
              <a:t>UserCreatedWorkout</a:t>
            </a:r>
          </a:p>
          <a:p>
            <a:pPr lvl="2"/>
            <a:r>
              <a:rPr lang="en-US" sz="2800" err="1">
                <a:cs typeface="Calibri"/>
              </a:rPr>
              <a:t>UserCreatedWorkout_Exercises</a:t>
            </a:r>
          </a:p>
          <a:p>
            <a:pPr marL="457200" lvl="1" indent="0">
              <a:buNone/>
            </a:pP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81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EF5-2C47-4C02-8481-4D405EB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A050-F5CB-44F3-8F83-BA50C000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PreDeterminedWorkout</a:t>
            </a:r>
          </a:p>
          <a:p>
            <a:pPr lvl="1"/>
            <a:r>
              <a:rPr lang="en-US" err="1">
                <a:cs typeface="Calibri"/>
              </a:rPr>
              <a:t>PreDeterminedWorkout_Exercise</a:t>
            </a:r>
          </a:p>
          <a:p>
            <a:r>
              <a:rPr lang="en-US" err="1">
                <a:cs typeface="Calibri"/>
              </a:rPr>
              <a:t>UserCreatedRoutine</a:t>
            </a:r>
          </a:p>
          <a:p>
            <a:pPr lvl="1"/>
            <a:r>
              <a:rPr lang="en-US" err="1">
                <a:cs typeface="Calibri"/>
              </a:rPr>
              <a:t>UserCreatedRoutine_Workouts</a:t>
            </a:r>
          </a:p>
          <a:p>
            <a:r>
              <a:rPr lang="en-US" err="1">
                <a:cs typeface="Calibri"/>
              </a:rPr>
              <a:t>PreDeterminedRoutine</a:t>
            </a:r>
          </a:p>
          <a:p>
            <a:pPr lvl="1"/>
            <a:r>
              <a:rPr lang="en-US" err="1">
                <a:cs typeface="Calibri"/>
              </a:rPr>
              <a:t>PreDeterminedRoutine_Workouts</a:t>
            </a:r>
          </a:p>
          <a:p>
            <a:r>
              <a:rPr lang="en-US" err="1">
                <a:cs typeface="Calibri"/>
              </a:rPr>
              <a:t>DailyStats</a:t>
            </a:r>
          </a:p>
          <a:p>
            <a:r>
              <a:rPr lang="en-US" err="1">
                <a:cs typeface="Calibri"/>
              </a:rPr>
              <a:t>WeeklyStats</a:t>
            </a:r>
          </a:p>
        </p:txBody>
      </p:sp>
    </p:spTree>
    <p:extLst>
      <p:ext uri="{BB962C8B-B14F-4D97-AF65-F5344CB8AC3E}">
        <p14:creationId xmlns:p14="http://schemas.microsoft.com/office/powerpoint/2010/main" val="203059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35DE-3428-486B-A737-36DFAD9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</a:t>
            </a:r>
            <a:r>
              <a:rPr lang="en-US" err="1">
                <a:cs typeface="Calibri Light"/>
              </a:rPr>
              <a:t>WebApi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6817-5A49-4EA6-A24B-90EACFE7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FitDeck.Models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CCB7BB8-39F9-432A-8738-2370BBF5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98" y="1784069"/>
            <a:ext cx="6488151" cy="43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C83-3C71-4EEB-96A6-431B24A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WebApi</a:t>
            </a:r>
            <a:r>
              <a:rPr lang="en-US">
                <a:cs typeface="Calibri Light"/>
              </a:rPr>
              <a:t>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36D4-CBC2-4184-AE95-52C8FDAE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FitDeck.Repository</a:t>
            </a:r>
            <a:endParaRPr lang="en-US" err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A04416-4386-4019-A35C-BB0299FA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86" y="1055649"/>
            <a:ext cx="3356926" cy="50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FFC2-BCCC-4841-8F59-F7286DAC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WebApi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4EB0-B300-4F21-9BC8-EC163078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FitDeck.Services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FitDeck.Web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E53A8E3-8685-4997-891B-E04D18C7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90" y="1594625"/>
            <a:ext cx="3217126" cy="2144751"/>
          </a:xfrm>
          <a:prstGeom prst="rect">
            <a:avLst/>
          </a:prstGeo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089720D-88C4-4CC2-B901-28BF3A2D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193026"/>
            <a:ext cx="4945565" cy="22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FitDeck Final Report</vt:lpstr>
      <vt:lpstr>We Will:</vt:lpstr>
      <vt:lpstr>Introduction</vt:lpstr>
      <vt:lpstr>Technology</vt:lpstr>
      <vt:lpstr>Design</vt:lpstr>
      <vt:lpstr>Design cont.</vt:lpstr>
      <vt:lpstr>Design WebApi</vt:lpstr>
      <vt:lpstr>WebApi Design</vt:lpstr>
      <vt:lpstr>WebApi</vt:lpstr>
      <vt:lpstr>WebApi Design</vt:lpstr>
      <vt:lpstr>How to Deploy</vt:lpstr>
      <vt:lpstr>Known Bugs</vt:lpstr>
      <vt:lpstr>Future Work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2021-05-05T12:29:41Z</dcterms:created>
  <dcterms:modified xsi:type="dcterms:W3CDTF">2021-05-05T13:27:04Z</dcterms:modified>
</cp:coreProperties>
</file>