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519A-02D8-492A-A7F5-E529A8934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8E112-30E5-4304-9C2A-1D9761D0D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4A8EE-C9B8-4329-A243-6983779E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40D2-6CCA-4937-AEF2-B20227F72EF7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EF4BB-D3A8-48D0-82E8-64841C0A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11D37-BA72-415A-8FE1-05D092FB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8F38-08C2-4FDE-AEEE-42E4FCC56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39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78F7-96CA-4400-9373-2E76A602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C2776-C30A-4BC7-AAE0-9A1C407B6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A033B-10BE-430F-A904-EFFBB638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40D2-6CCA-4937-AEF2-B20227F72EF7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C87A7-6AD1-443A-9F6E-5508C68B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FA053-DEC0-466A-971F-89595917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8F38-08C2-4FDE-AEEE-42E4FCC56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35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6EB8C-0718-44AC-BF98-84162722D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9A9E8-C245-4C29-A370-E3DB817D2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03E13-E538-48FF-851B-74EA26D0A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40D2-6CCA-4937-AEF2-B20227F72EF7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C460F-61AA-4A3B-AF3C-FFB7FFEB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4B993-E053-4D6F-AE11-FDD22A3B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8F38-08C2-4FDE-AEEE-42E4FCC56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48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34FC-2628-4E63-B067-F1C6FBF9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F68E7-7FB1-4F13-AAB7-E146D5AE5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725F9-26CE-429D-A3FC-52E87517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40D2-6CCA-4937-AEF2-B20227F72EF7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0E06D-9204-487E-88A9-865FBBF8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54A18-C80C-4728-9C0D-AF8CCEC5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8F38-08C2-4FDE-AEEE-42E4FCC56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01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567A5-C89A-4943-8737-6BB4688D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C05D2-296E-41F7-B063-8A98939BE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E0EAC-1492-4975-A5C4-CDFCE7A5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40D2-6CCA-4937-AEF2-B20227F72EF7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61B0D-D80E-488E-A760-911F93B3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72264-0597-4A38-8B52-3C253E0D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8F38-08C2-4FDE-AEEE-42E4FCC56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52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1F8E-7837-4AEA-A9FF-25A65A51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5E757-DC55-4B6C-8A5C-3BAE27310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108E3-EAB2-481D-AE21-87C0BF449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23E8A-1E96-4CFD-8BCB-FE7E61CC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40D2-6CCA-4937-AEF2-B20227F72EF7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A4F46-6147-4DCB-8D18-1D746A4F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EFD38-BB14-42D7-AE4D-07B5E28B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8F38-08C2-4FDE-AEEE-42E4FCC56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35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739E-0E48-43F6-A599-F8B9646A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6DB7B-6008-4933-8602-A4B7F45DE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C4853-4179-43E0-B26F-CB11FFA64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F3D9F-659D-412C-B0AE-050A7A5E0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1D51C-6F94-4192-AA91-ED82DAD61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A2703-80B6-4C94-9D58-0639ED5A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40D2-6CCA-4937-AEF2-B20227F72EF7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D9D5D-ABBB-4A6D-A9F3-618C83F6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9EAC1-498C-4A67-90B3-1898FF6D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8F38-08C2-4FDE-AEEE-42E4FCC56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06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20B0-645D-46A1-8F3A-51CD250C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3E4F7-010D-4BF7-A251-52A246C8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40D2-6CCA-4937-AEF2-B20227F72EF7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C7F23-2E59-4D5F-AB94-55F8A981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5F9BC-CB97-4F1A-93F1-619293AF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8F38-08C2-4FDE-AEEE-42E4FCC56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91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1B110-652A-458C-868B-6B6A6255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40D2-6CCA-4937-AEF2-B20227F72EF7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3DF51-51EB-4D15-BE88-211C9D10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FEFBC-A257-4063-924F-840FE7FE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8F38-08C2-4FDE-AEEE-42E4FCC56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7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1505-164E-4F8C-ABCC-873E5700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C67EC-4ABE-44D6-8ED0-0E5BBDF45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1C6B2-A41D-4B8E-ABEC-56D93D817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56FBE-3ADE-4A77-8776-18CC9106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40D2-6CCA-4937-AEF2-B20227F72EF7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02284-9AF9-4186-974F-83F0A5A6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094A1-5186-45C3-85D4-65FE5EB5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8F38-08C2-4FDE-AEEE-42E4FCC56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7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6D4EA-1708-4217-AFFC-B3814B80B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6DD78-EECF-4747-81E3-7BD48B132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1BD08-FCE0-4E5F-90FE-D192D3B4E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025DE-B160-4E10-8AE9-41B86972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40D2-6CCA-4937-AEF2-B20227F72EF7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51281-CF74-4A05-BABA-705667D7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9E502-E874-4A1B-8E10-A015FD3C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8F38-08C2-4FDE-AEEE-42E4FCC56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19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8EF0E-880F-4BB0-AA2B-8832CF44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64113-43EE-47C2-B418-BD648CEB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C114B-3461-40B1-AB07-4234AE48A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D40D2-6CCA-4937-AEF2-B20227F72EF7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8F850-A6A3-497C-B808-CF085DCBE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C7A76-BABA-4253-BD7A-836EA4D93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28F38-08C2-4FDE-AEEE-42E4FCC56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50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3B7B411-5E30-4498-8D8F-9CB5669F3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928" y="435006"/>
            <a:ext cx="5165692" cy="6093693"/>
          </a:xfrm>
          <a:prstGeom prst="rect">
            <a:avLst/>
          </a:prstGeom>
        </p:spPr>
      </p:pic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F9F37-3E72-4919-A49D-4315C49DB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379" y="1944210"/>
            <a:ext cx="5482329" cy="3307827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/>
              <a:t>GAME2014 – Mobile Game Development </a:t>
            </a:r>
            <a:r>
              <a:rPr lang="en-US" sz="3200"/>
              <a:t>I  F2020</a:t>
            </a:r>
            <a:endParaRPr lang="en-US" sz="3200" dirty="0"/>
          </a:p>
          <a:p>
            <a:pPr algn="l"/>
            <a:r>
              <a:rPr lang="en-US" sz="3200" dirty="0"/>
              <a:t>Final Exam  </a:t>
            </a:r>
          </a:p>
          <a:p>
            <a:pPr algn="l"/>
            <a:r>
              <a:rPr lang="en-US" sz="3200" dirty="0"/>
              <a:t>Dhimant Vyas</a:t>
            </a:r>
          </a:p>
          <a:p>
            <a:pPr algn="l"/>
            <a:r>
              <a:rPr lang="en-US" sz="3200" dirty="0"/>
              <a:t>101199558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32658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dhimant vyas</dc:creator>
  <cp:lastModifiedBy>dhimant vyas</cp:lastModifiedBy>
  <cp:revision>5</cp:revision>
  <dcterms:created xsi:type="dcterms:W3CDTF">2020-10-02T01:17:00Z</dcterms:created>
  <dcterms:modified xsi:type="dcterms:W3CDTF">2020-12-16T00:37:36Z</dcterms:modified>
</cp:coreProperties>
</file>