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6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BC71B7-52C9-4A8D-B034-475BC0987DD6}" v="21" dt="2023-09-08T07:40:03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a Zambalova" userId="492219eb6a3ff0ca" providerId="LiveId" clId="{B2BC71B7-52C9-4A8D-B034-475BC0987DD6}"/>
    <pc:docChg chg="undo custSel addSld modSld sldOrd">
      <pc:chgData name="Dina Zambalova" userId="492219eb6a3ff0ca" providerId="LiveId" clId="{B2BC71B7-52C9-4A8D-B034-475BC0987DD6}" dt="2023-09-08T09:16:37.573" v="701" actId="14100"/>
      <pc:docMkLst>
        <pc:docMk/>
      </pc:docMkLst>
      <pc:sldChg chg="modSp mod">
        <pc:chgData name="Dina Zambalova" userId="492219eb6a3ff0ca" providerId="LiveId" clId="{B2BC71B7-52C9-4A8D-B034-475BC0987DD6}" dt="2023-09-08T09:16:37.573" v="701" actId="14100"/>
        <pc:sldMkLst>
          <pc:docMk/>
          <pc:sldMk cId="1215583806" sldId="256"/>
        </pc:sldMkLst>
        <pc:spChg chg="mod">
          <ac:chgData name="Dina Zambalova" userId="492219eb6a3ff0ca" providerId="LiveId" clId="{B2BC71B7-52C9-4A8D-B034-475BC0987DD6}" dt="2023-09-08T09:16:37.573" v="701" actId="14100"/>
          <ac:spMkLst>
            <pc:docMk/>
            <pc:sldMk cId="1215583806" sldId="256"/>
            <ac:spMk id="3" creationId="{2D039568-95FB-69C2-2311-D777DE3733A9}"/>
          </ac:spMkLst>
        </pc:spChg>
      </pc:sldChg>
      <pc:sldChg chg="modSp mod">
        <pc:chgData name="Dina Zambalova" userId="492219eb6a3ff0ca" providerId="LiveId" clId="{B2BC71B7-52C9-4A8D-B034-475BC0987DD6}" dt="2023-09-07T16:50:00.149" v="40" actId="255"/>
        <pc:sldMkLst>
          <pc:docMk/>
          <pc:sldMk cId="2609041194" sldId="257"/>
        </pc:sldMkLst>
        <pc:spChg chg="mod">
          <ac:chgData name="Dina Zambalova" userId="492219eb6a3ff0ca" providerId="LiveId" clId="{B2BC71B7-52C9-4A8D-B034-475BC0987DD6}" dt="2023-09-07T16:50:00.149" v="40" actId="255"/>
          <ac:spMkLst>
            <pc:docMk/>
            <pc:sldMk cId="2609041194" sldId="257"/>
            <ac:spMk id="4" creationId="{29BB519D-F681-8C42-DBFE-1DA3AB68B7D8}"/>
          </ac:spMkLst>
        </pc:spChg>
      </pc:sldChg>
      <pc:sldChg chg="modSp mod">
        <pc:chgData name="Dina Zambalova" userId="492219eb6a3ff0ca" providerId="LiveId" clId="{B2BC71B7-52C9-4A8D-B034-475BC0987DD6}" dt="2023-09-08T07:41:19.972" v="697" actId="14100"/>
        <pc:sldMkLst>
          <pc:docMk/>
          <pc:sldMk cId="383222556" sldId="258"/>
        </pc:sldMkLst>
        <pc:spChg chg="mod">
          <ac:chgData name="Dina Zambalova" userId="492219eb6a3ff0ca" providerId="LiveId" clId="{B2BC71B7-52C9-4A8D-B034-475BC0987DD6}" dt="2023-09-08T07:41:19.972" v="697" actId="14100"/>
          <ac:spMkLst>
            <pc:docMk/>
            <pc:sldMk cId="383222556" sldId="258"/>
            <ac:spMk id="4" creationId="{C8C3EE2B-C9C9-8002-134F-ADAF94F95530}"/>
          </ac:spMkLst>
        </pc:spChg>
      </pc:sldChg>
      <pc:sldChg chg="addSp delSp modSp mod">
        <pc:chgData name="Dina Zambalova" userId="492219eb6a3ff0ca" providerId="LiveId" clId="{B2BC71B7-52C9-4A8D-B034-475BC0987DD6}" dt="2023-09-08T07:28:13.751" v="158" actId="1076"/>
        <pc:sldMkLst>
          <pc:docMk/>
          <pc:sldMk cId="4045678287" sldId="259"/>
        </pc:sldMkLst>
        <pc:spChg chg="mod">
          <ac:chgData name="Dina Zambalova" userId="492219eb6a3ff0ca" providerId="LiveId" clId="{B2BC71B7-52C9-4A8D-B034-475BC0987DD6}" dt="2023-09-08T07:27:39.526" v="153" actId="20577"/>
          <ac:spMkLst>
            <pc:docMk/>
            <pc:sldMk cId="4045678287" sldId="259"/>
            <ac:spMk id="2" creationId="{79BDB37A-A876-B0AA-2EF5-28A963305599}"/>
          </ac:spMkLst>
        </pc:spChg>
        <pc:picChg chg="add mod">
          <ac:chgData name="Dina Zambalova" userId="492219eb6a3ff0ca" providerId="LiveId" clId="{B2BC71B7-52C9-4A8D-B034-475BC0987DD6}" dt="2023-09-08T07:28:13.751" v="158" actId="1076"/>
          <ac:picMkLst>
            <pc:docMk/>
            <pc:sldMk cId="4045678287" sldId="259"/>
            <ac:picMk id="4" creationId="{8D933AF1-94D1-12A8-7B17-C7221DAE16C9}"/>
          </ac:picMkLst>
        </pc:picChg>
        <pc:picChg chg="del">
          <ac:chgData name="Dina Zambalova" userId="492219eb6a3ff0ca" providerId="LiveId" clId="{B2BC71B7-52C9-4A8D-B034-475BC0987DD6}" dt="2023-09-08T07:25:52.441" v="79" actId="478"/>
          <ac:picMkLst>
            <pc:docMk/>
            <pc:sldMk cId="4045678287" sldId="259"/>
            <ac:picMk id="6" creationId="{263EE8E2-8DFC-9256-46AA-CCB8F92626F5}"/>
          </ac:picMkLst>
        </pc:picChg>
      </pc:sldChg>
      <pc:sldChg chg="addSp delSp modSp mod ord">
        <pc:chgData name="Dina Zambalova" userId="492219eb6a3ff0ca" providerId="LiveId" clId="{B2BC71B7-52C9-4A8D-B034-475BC0987DD6}" dt="2023-09-08T07:28:49.668" v="187" actId="1076"/>
        <pc:sldMkLst>
          <pc:docMk/>
          <pc:sldMk cId="1409880048" sldId="260"/>
        </pc:sldMkLst>
        <pc:spChg chg="mod">
          <ac:chgData name="Dina Zambalova" userId="492219eb6a3ff0ca" providerId="LiveId" clId="{B2BC71B7-52C9-4A8D-B034-475BC0987DD6}" dt="2023-09-08T07:28:43.595" v="183" actId="20577"/>
          <ac:spMkLst>
            <pc:docMk/>
            <pc:sldMk cId="1409880048" sldId="260"/>
            <ac:spMk id="2" creationId="{1B3FCDE2-7251-E3C3-6B27-37F46544E1B2}"/>
          </ac:spMkLst>
        </pc:spChg>
        <pc:picChg chg="del mod">
          <ac:chgData name="Dina Zambalova" userId="492219eb6a3ff0ca" providerId="LiveId" clId="{B2BC71B7-52C9-4A8D-B034-475BC0987DD6}" dt="2023-09-08T07:28:17.761" v="159" actId="478"/>
          <ac:picMkLst>
            <pc:docMk/>
            <pc:sldMk cId="1409880048" sldId="260"/>
            <ac:picMk id="4" creationId="{623A966B-FBB4-8865-4F40-03D676AF5BF8}"/>
          </ac:picMkLst>
        </pc:picChg>
        <pc:picChg chg="add mod">
          <ac:chgData name="Dina Zambalova" userId="492219eb6a3ff0ca" providerId="LiveId" clId="{B2BC71B7-52C9-4A8D-B034-475BC0987DD6}" dt="2023-09-08T07:28:49.668" v="187" actId="1076"/>
          <ac:picMkLst>
            <pc:docMk/>
            <pc:sldMk cId="1409880048" sldId="260"/>
            <ac:picMk id="5" creationId="{A48BDD58-D8DF-6A25-BB09-418825D48ABE}"/>
          </ac:picMkLst>
        </pc:picChg>
      </pc:sldChg>
      <pc:sldChg chg="addSp delSp modSp mod">
        <pc:chgData name="Dina Zambalova" userId="492219eb6a3ff0ca" providerId="LiveId" clId="{B2BC71B7-52C9-4A8D-B034-475BC0987DD6}" dt="2023-09-08T07:29:52.282" v="206" actId="1076"/>
        <pc:sldMkLst>
          <pc:docMk/>
          <pc:sldMk cId="2146363934" sldId="261"/>
        </pc:sldMkLst>
        <pc:spChg chg="mod">
          <ac:chgData name="Dina Zambalova" userId="492219eb6a3ff0ca" providerId="LiveId" clId="{B2BC71B7-52C9-4A8D-B034-475BC0987DD6}" dt="2023-09-08T07:29:39.475" v="201" actId="20577"/>
          <ac:spMkLst>
            <pc:docMk/>
            <pc:sldMk cId="2146363934" sldId="261"/>
            <ac:spMk id="2" creationId="{E62EA9A7-66DB-1B77-198E-294E1105C924}"/>
          </ac:spMkLst>
        </pc:spChg>
        <pc:picChg chg="del">
          <ac:chgData name="Dina Zambalova" userId="492219eb6a3ff0ca" providerId="LiveId" clId="{B2BC71B7-52C9-4A8D-B034-475BC0987DD6}" dt="2023-09-08T07:29:02.898" v="188" actId="478"/>
          <ac:picMkLst>
            <pc:docMk/>
            <pc:sldMk cId="2146363934" sldId="261"/>
            <ac:picMk id="4" creationId="{96797FDB-0780-6DFD-AFF4-F061D4BEB72D}"/>
          </ac:picMkLst>
        </pc:picChg>
        <pc:picChg chg="add mod">
          <ac:chgData name="Dina Zambalova" userId="492219eb6a3ff0ca" providerId="LiveId" clId="{B2BC71B7-52C9-4A8D-B034-475BC0987DD6}" dt="2023-09-08T07:29:52.282" v="206" actId="1076"/>
          <ac:picMkLst>
            <pc:docMk/>
            <pc:sldMk cId="2146363934" sldId="261"/>
            <ac:picMk id="5" creationId="{E9C8297C-FFE3-130B-9FB5-917D6D1A1F55}"/>
          </ac:picMkLst>
        </pc:picChg>
      </pc:sldChg>
      <pc:sldChg chg="addSp delSp modSp mod">
        <pc:chgData name="Dina Zambalova" userId="492219eb6a3ff0ca" providerId="LiveId" clId="{B2BC71B7-52C9-4A8D-B034-475BC0987DD6}" dt="2023-09-08T07:31:36.237" v="249" actId="1076"/>
        <pc:sldMkLst>
          <pc:docMk/>
          <pc:sldMk cId="251184265" sldId="262"/>
        </pc:sldMkLst>
        <pc:spChg chg="mod">
          <ac:chgData name="Dina Zambalova" userId="492219eb6a3ff0ca" providerId="LiveId" clId="{B2BC71B7-52C9-4A8D-B034-475BC0987DD6}" dt="2023-09-08T07:31:29.165" v="244" actId="20577"/>
          <ac:spMkLst>
            <pc:docMk/>
            <pc:sldMk cId="251184265" sldId="262"/>
            <ac:spMk id="2" creationId="{A3FF06AD-5493-F10A-A5D1-4259546D13A9}"/>
          </ac:spMkLst>
        </pc:spChg>
        <pc:picChg chg="del">
          <ac:chgData name="Dina Zambalova" userId="492219eb6a3ff0ca" providerId="LiveId" clId="{B2BC71B7-52C9-4A8D-B034-475BC0987DD6}" dt="2023-09-08T07:31:14.881" v="207" actId="478"/>
          <ac:picMkLst>
            <pc:docMk/>
            <pc:sldMk cId="251184265" sldId="262"/>
            <ac:picMk id="4" creationId="{31ED5787-3F14-35E5-CEEA-5FDDF86C75C9}"/>
          </ac:picMkLst>
        </pc:picChg>
        <pc:picChg chg="add mod">
          <ac:chgData name="Dina Zambalova" userId="492219eb6a3ff0ca" providerId="LiveId" clId="{B2BC71B7-52C9-4A8D-B034-475BC0987DD6}" dt="2023-09-08T07:31:36.237" v="249" actId="1076"/>
          <ac:picMkLst>
            <pc:docMk/>
            <pc:sldMk cId="251184265" sldId="262"/>
            <ac:picMk id="5" creationId="{823A3055-7D90-BDA9-F38E-139E80C9B461}"/>
          </ac:picMkLst>
        </pc:picChg>
        <pc:picChg chg="del">
          <ac:chgData name="Dina Zambalova" userId="492219eb6a3ff0ca" providerId="LiveId" clId="{B2BC71B7-52C9-4A8D-B034-475BC0987DD6}" dt="2023-09-08T07:31:16.312" v="208" actId="478"/>
          <ac:picMkLst>
            <pc:docMk/>
            <pc:sldMk cId="251184265" sldId="262"/>
            <ac:picMk id="6" creationId="{D269DF8A-E8E6-481F-29D7-EB50B98323AB}"/>
          </ac:picMkLst>
        </pc:picChg>
      </pc:sldChg>
      <pc:sldChg chg="addSp delSp modSp mod">
        <pc:chgData name="Dina Zambalova" userId="492219eb6a3ff0ca" providerId="LiveId" clId="{B2BC71B7-52C9-4A8D-B034-475BC0987DD6}" dt="2023-09-08T07:32:38.247" v="311" actId="20577"/>
        <pc:sldMkLst>
          <pc:docMk/>
          <pc:sldMk cId="4279930432" sldId="263"/>
        </pc:sldMkLst>
        <pc:spChg chg="mod">
          <ac:chgData name="Dina Zambalova" userId="492219eb6a3ff0ca" providerId="LiveId" clId="{B2BC71B7-52C9-4A8D-B034-475BC0987DD6}" dt="2023-09-08T07:32:38.247" v="311" actId="20577"/>
          <ac:spMkLst>
            <pc:docMk/>
            <pc:sldMk cId="4279930432" sldId="263"/>
            <ac:spMk id="2" creationId="{E5FB388D-5185-D187-3AD6-DC353A0D340A}"/>
          </ac:spMkLst>
        </pc:spChg>
        <pc:picChg chg="del mod">
          <ac:chgData name="Dina Zambalova" userId="492219eb6a3ff0ca" providerId="LiveId" clId="{B2BC71B7-52C9-4A8D-B034-475BC0987DD6}" dt="2023-09-08T07:31:38.491" v="250" actId="478"/>
          <ac:picMkLst>
            <pc:docMk/>
            <pc:sldMk cId="4279930432" sldId="263"/>
            <ac:picMk id="4" creationId="{8E0A048F-5B13-6710-FBB7-F4FC50BD2DF1}"/>
          </ac:picMkLst>
        </pc:picChg>
        <pc:picChg chg="del">
          <ac:chgData name="Dina Zambalova" userId="492219eb6a3ff0ca" providerId="LiveId" clId="{B2BC71B7-52C9-4A8D-B034-475BC0987DD6}" dt="2023-09-08T06:40:53.620" v="64" actId="478"/>
          <ac:picMkLst>
            <pc:docMk/>
            <pc:sldMk cId="4279930432" sldId="263"/>
            <ac:picMk id="5" creationId="{D23C7DAB-E5BA-392D-C9AC-EB51E262D1B5}"/>
          </ac:picMkLst>
        </pc:picChg>
        <pc:picChg chg="add mod">
          <ac:chgData name="Dina Zambalova" userId="492219eb6a3ff0ca" providerId="LiveId" clId="{B2BC71B7-52C9-4A8D-B034-475BC0987DD6}" dt="2023-09-08T07:31:50.055" v="255" actId="1076"/>
          <ac:picMkLst>
            <pc:docMk/>
            <pc:sldMk cId="4279930432" sldId="263"/>
            <ac:picMk id="6" creationId="{8F08B3D7-BE43-E1AA-7DC4-2EAEC48E02D3}"/>
          </ac:picMkLst>
        </pc:picChg>
      </pc:sldChg>
      <pc:sldChg chg="addSp delSp modSp mod">
        <pc:chgData name="Dina Zambalova" userId="492219eb6a3ff0ca" providerId="LiveId" clId="{B2BC71B7-52C9-4A8D-B034-475BC0987DD6}" dt="2023-09-08T07:33:32.363" v="344" actId="1076"/>
        <pc:sldMkLst>
          <pc:docMk/>
          <pc:sldMk cId="3244259960" sldId="264"/>
        </pc:sldMkLst>
        <pc:spChg chg="mod">
          <ac:chgData name="Dina Zambalova" userId="492219eb6a3ff0ca" providerId="LiveId" clId="{B2BC71B7-52C9-4A8D-B034-475BC0987DD6}" dt="2023-09-08T07:33:27.468" v="343" actId="20577"/>
          <ac:spMkLst>
            <pc:docMk/>
            <pc:sldMk cId="3244259960" sldId="264"/>
            <ac:spMk id="2" creationId="{957D9A6A-4940-E2AD-A52E-4C954C133CFC}"/>
          </ac:spMkLst>
        </pc:spChg>
        <pc:picChg chg="add del mod">
          <ac:chgData name="Dina Zambalova" userId="492219eb6a3ff0ca" providerId="LiveId" clId="{B2BC71B7-52C9-4A8D-B034-475BC0987DD6}" dt="2023-09-08T07:33:00.077" v="313" actId="478"/>
          <ac:picMkLst>
            <pc:docMk/>
            <pc:sldMk cId="3244259960" sldId="264"/>
            <ac:picMk id="3" creationId="{10A09A59-3D53-2636-6559-311B44F40B5B}"/>
          </ac:picMkLst>
        </pc:picChg>
        <pc:picChg chg="add del mod">
          <ac:chgData name="Dina Zambalova" userId="492219eb6a3ff0ca" providerId="LiveId" clId="{B2BC71B7-52C9-4A8D-B034-475BC0987DD6}" dt="2023-09-08T06:40:45.413" v="61" actId="478"/>
          <ac:picMkLst>
            <pc:docMk/>
            <pc:sldMk cId="3244259960" sldId="264"/>
            <ac:picMk id="4" creationId="{E844552D-3AC9-BF64-5F5A-CE581793CC7D}"/>
          </ac:picMkLst>
        </pc:picChg>
        <pc:picChg chg="add del mod modCrop">
          <ac:chgData name="Dina Zambalova" userId="492219eb6a3ff0ca" providerId="LiveId" clId="{B2BC71B7-52C9-4A8D-B034-475BC0987DD6}" dt="2023-09-08T07:32:58.375" v="312" actId="478"/>
          <ac:picMkLst>
            <pc:docMk/>
            <pc:sldMk cId="3244259960" sldId="264"/>
            <ac:picMk id="5" creationId="{BB16244D-E1FB-3CCC-FFAC-CC4AA9BB5C58}"/>
          </ac:picMkLst>
        </pc:picChg>
        <pc:picChg chg="del">
          <ac:chgData name="Dina Zambalova" userId="492219eb6a3ff0ca" providerId="LiveId" clId="{B2BC71B7-52C9-4A8D-B034-475BC0987DD6}" dt="2023-09-08T06:39:25.611" v="42" actId="478"/>
          <ac:picMkLst>
            <pc:docMk/>
            <pc:sldMk cId="3244259960" sldId="264"/>
            <ac:picMk id="6" creationId="{F80C6188-1846-3B32-1673-504464C16536}"/>
          </ac:picMkLst>
        </pc:picChg>
        <pc:picChg chg="add mod">
          <ac:chgData name="Dina Zambalova" userId="492219eb6a3ff0ca" providerId="LiveId" clId="{B2BC71B7-52C9-4A8D-B034-475BC0987DD6}" dt="2023-09-08T07:33:32.363" v="344" actId="1076"/>
          <ac:picMkLst>
            <pc:docMk/>
            <pc:sldMk cId="3244259960" sldId="264"/>
            <ac:picMk id="8" creationId="{D03707C4-75BD-8704-5F9F-B82D9BF00835}"/>
          </ac:picMkLst>
        </pc:picChg>
      </pc:sldChg>
      <pc:sldChg chg="addSp delSp modSp mod">
        <pc:chgData name="Dina Zambalova" userId="492219eb6a3ff0ca" providerId="LiveId" clId="{B2BC71B7-52C9-4A8D-B034-475BC0987DD6}" dt="2023-09-08T07:34:20.927" v="392" actId="27636"/>
        <pc:sldMkLst>
          <pc:docMk/>
          <pc:sldMk cId="2949435349" sldId="265"/>
        </pc:sldMkLst>
        <pc:spChg chg="mod">
          <ac:chgData name="Dina Zambalova" userId="492219eb6a3ff0ca" providerId="LiveId" clId="{B2BC71B7-52C9-4A8D-B034-475BC0987DD6}" dt="2023-09-08T07:34:20.927" v="392" actId="27636"/>
          <ac:spMkLst>
            <pc:docMk/>
            <pc:sldMk cId="2949435349" sldId="265"/>
            <ac:spMk id="2" creationId="{79FBBB25-549D-3628-8958-FC871B3EBDAD}"/>
          </ac:spMkLst>
        </pc:spChg>
        <pc:picChg chg="add del mod">
          <ac:chgData name="Dina Zambalova" userId="492219eb6a3ff0ca" providerId="LiveId" clId="{B2BC71B7-52C9-4A8D-B034-475BC0987DD6}" dt="2023-09-08T07:33:37.111" v="345" actId="478"/>
          <ac:picMkLst>
            <pc:docMk/>
            <pc:sldMk cId="2949435349" sldId="265"/>
            <ac:picMk id="3" creationId="{89C14355-DE53-F321-272F-FFD1E33544C2}"/>
          </ac:picMkLst>
        </pc:picChg>
        <pc:picChg chg="del">
          <ac:chgData name="Dina Zambalova" userId="492219eb6a3ff0ca" providerId="LiveId" clId="{B2BC71B7-52C9-4A8D-B034-475BC0987DD6}" dt="2023-09-08T06:39:42.357" v="44" actId="478"/>
          <ac:picMkLst>
            <pc:docMk/>
            <pc:sldMk cId="2949435349" sldId="265"/>
            <ac:picMk id="4" creationId="{11495511-4046-7794-41C2-D842629E1640}"/>
          </ac:picMkLst>
        </pc:picChg>
        <pc:picChg chg="add mod">
          <ac:chgData name="Dina Zambalova" userId="492219eb6a3ff0ca" providerId="LiveId" clId="{B2BC71B7-52C9-4A8D-B034-475BC0987DD6}" dt="2023-09-08T07:33:45.841" v="350" actId="1076"/>
          <ac:picMkLst>
            <pc:docMk/>
            <pc:sldMk cId="2949435349" sldId="265"/>
            <ac:picMk id="6" creationId="{D22458C8-9E5A-9537-D39C-7595DF4C075A}"/>
          </ac:picMkLst>
        </pc:picChg>
      </pc:sldChg>
      <pc:sldChg chg="modSp mod">
        <pc:chgData name="Dina Zambalova" userId="492219eb6a3ff0ca" providerId="LiveId" clId="{B2BC71B7-52C9-4A8D-B034-475BC0987DD6}" dt="2023-09-08T09:03:38.614" v="698" actId="20577"/>
        <pc:sldMkLst>
          <pc:docMk/>
          <pc:sldMk cId="3425049958" sldId="266"/>
        </pc:sldMkLst>
        <pc:spChg chg="mod">
          <ac:chgData name="Dina Zambalova" userId="492219eb6a3ff0ca" providerId="LiveId" clId="{B2BC71B7-52C9-4A8D-B034-475BC0987DD6}" dt="2023-09-08T09:03:38.614" v="698" actId="20577"/>
          <ac:spMkLst>
            <pc:docMk/>
            <pc:sldMk cId="3425049958" sldId="266"/>
            <ac:spMk id="2" creationId="{3433C769-A566-8E22-9C9E-B8002A688C07}"/>
          </ac:spMkLst>
        </pc:spChg>
      </pc:sldChg>
      <pc:sldChg chg="addSp delSp modSp new mod">
        <pc:chgData name="Dina Zambalova" userId="492219eb6a3ff0ca" providerId="LiveId" clId="{B2BC71B7-52C9-4A8D-B034-475BC0987DD6}" dt="2023-09-08T07:35:10.561" v="419"/>
        <pc:sldMkLst>
          <pc:docMk/>
          <pc:sldMk cId="4004276816" sldId="267"/>
        </pc:sldMkLst>
        <pc:spChg chg="mod">
          <ac:chgData name="Dina Zambalova" userId="492219eb6a3ff0ca" providerId="LiveId" clId="{B2BC71B7-52C9-4A8D-B034-475BC0987DD6}" dt="2023-09-08T07:34:59.404" v="411" actId="20577"/>
          <ac:spMkLst>
            <pc:docMk/>
            <pc:sldMk cId="4004276816" sldId="267"/>
            <ac:spMk id="2" creationId="{0941AFEE-CEB6-944E-CEE1-DD6B31F9C870}"/>
          </ac:spMkLst>
        </pc:spChg>
        <pc:picChg chg="add mod">
          <ac:chgData name="Dina Zambalova" userId="492219eb6a3ff0ca" providerId="LiveId" clId="{B2BC71B7-52C9-4A8D-B034-475BC0987DD6}" dt="2023-09-08T07:35:04.957" v="414" actId="962"/>
          <ac:picMkLst>
            <pc:docMk/>
            <pc:sldMk cId="4004276816" sldId="267"/>
            <ac:picMk id="4" creationId="{ABEA92A6-2E29-BC88-7FE4-A993BE593710}"/>
          </ac:picMkLst>
        </pc:picChg>
        <pc:picChg chg="add del mod">
          <ac:chgData name="Dina Zambalova" userId="492219eb6a3ff0ca" providerId="LiveId" clId="{B2BC71B7-52C9-4A8D-B034-475BC0987DD6}" dt="2023-09-08T07:35:10.561" v="419"/>
          <ac:picMkLst>
            <pc:docMk/>
            <pc:sldMk cId="4004276816" sldId="267"/>
            <ac:picMk id="6" creationId="{9486FD4A-4B96-3FBB-B840-F9F0B0279447}"/>
          </ac:picMkLst>
        </pc:picChg>
      </pc:sldChg>
      <pc:sldChg chg="addSp modSp new mod">
        <pc:chgData name="Dina Zambalova" userId="492219eb6a3ff0ca" providerId="LiveId" clId="{B2BC71B7-52C9-4A8D-B034-475BC0987DD6}" dt="2023-09-08T07:35:41.340" v="444" actId="1076"/>
        <pc:sldMkLst>
          <pc:docMk/>
          <pc:sldMk cId="2944117695" sldId="268"/>
        </pc:sldMkLst>
        <pc:spChg chg="mod">
          <ac:chgData name="Dina Zambalova" userId="492219eb6a3ff0ca" providerId="LiveId" clId="{B2BC71B7-52C9-4A8D-B034-475BC0987DD6}" dt="2023-09-08T07:35:29.456" v="439" actId="20577"/>
          <ac:spMkLst>
            <pc:docMk/>
            <pc:sldMk cId="2944117695" sldId="268"/>
            <ac:spMk id="2" creationId="{4065B590-163A-EC9E-57D1-54461FAD0F1A}"/>
          </ac:spMkLst>
        </pc:spChg>
        <pc:picChg chg="add mod">
          <ac:chgData name="Dina Zambalova" userId="492219eb6a3ff0ca" providerId="LiveId" clId="{B2BC71B7-52C9-4A8D-B034-475BC0987DD6}" dt="2023-09-08T07:35:41.340" v="444" actId="1076"/>
          <ac:picMkLst>
            <pc:docMk/>
            <pc:sldMk cId="2944117695" sldId="268"/>
            <ac:picMk id="4" creationId="{B0EA320B-F577-ED47-6CD9-2DE3A4BE3D7F}"/>
          </ac:picMkLst>
        </pc:picChg>
      </pc:sldChg>
      <pc:sldChg chg="addSp modSp new mod">
        <pc:chgData name="Dina Zambalova" userId="492219eb6a3ff0ca" providerId="LiveId" clId="{B2BC71B7-52C9-4A8D-B034-475BC0987DD6}" dt="2023-09-08T07:36:09.446" v="466" actId="1076"/>
        <pc:sldMkLst>
          <pc:docMk/>
          <pc:sldMk cId="98202637" sldId="269"/>
        </pc:sldMkLst>
        <pc:spChg chg="mod">
          <ac:chgData name="Dina Zambalova" userId="492219eb6a3ff0ca" providerId="LiveId" clId="{B2BC71B7-52C9-4A8D-B034-475BC0987DD6}" dt="2023-09-08T07:35:55.016" v="460" actId="20577"/>
          <ac:spMkLst>
            <pc:docMk/>
            <pc:sldMk cId="98202637" sldId="269"/>
            <ac:spMk id="2" creationId="{7651E9E7-5591-1788-4E68-0923B67BE7D3}"/>
          </ac:spMkLst>
        </pc:spChg>
        <pc:picChg chg="add mod">
          <ac:chgData name="Dina Zambalova" userId="492219eb6a3ff0ca" providerId="LiveId" clId="{B2BC71B7-52C9-4A8D-B034-475BC0987DD6}" dt="2023-09-08T07:36:09.446" v="466" actId="1076"/>
          <ac:picMkLst>
            <pc:docMk/>
            <pc:sldMk cId="98202637" sldId="269"/>
            <ac:picMk id="4" creationId="{35F952B7-E590-FF90-B4F3-83667A78B912}"/>
          </ac:picMkLst>
        </pc:picChg>
      </pc:sldChg>
      <pc:sldChg chg="addSp modSp new mod">
        <pc:chgData name="Dina Zambalova" userId="492219eb6a3ff0ca" providerId="LiveId" clId="{B2BC71B7-52C9-4A8D-B034-475BC0987DD6}" dt="2023-09-08T07:36:33.586" v="495" actId="962"/>
        <pc:sldMkLst>
          <pc:docMk/>
          <pc:sldMk cId="2436263958" sldId="270"/>
        </pc:sldMkLst>
        <pc:spChg chg="mod">
          <ac:chgData name="Dina Zambalova" userId="492219eb6a3ff0ca" providerId="LiveId" clId="{B2BC71B7-52C9-4A8D-B034-475BC0987DD6}" dt="2023-09-08T07:36:28.866" v="492" actId="20577"/>
          <ac:spMkLst>
            <pc:docMk/>
            <pc:sldMk cId="2436263958" sldId="270"/>
            <ac:spMk id="2" creationId="{42905637-D1C9-EF13-3502-D1FAF1AB92E8}"/>
          </ac:spMkLst>
        </pc:spChg>
        <pc:picChg chg="add mod">
          <ac:chgData name="Dina Zambalova" userId="492219eb6a3ff0ca" providerId="LiveId" clId="{B2BC71B7-52C9-4A8D-B034-475BC0987DD6}" dt="2023-09-08T07:36:33.586" v="495" actId="962"/>
          <ac:picMkLst>
            <pc:docMk/>
            <pc:sldMk cId="2436263958" sldId="270"/>
            <ac:picMk id="4" creationId="{5C45FDD4-4876-42BB-DACD-A402F6D56BF4}"/>
          </ac:picMkLst>
        </pc:picChg>
      </pc:sldChg>
      <pc:sldChg chg="addSp modSp new mod">
        <pc:chgData name="Dina Zambalova" userId="492219eb6a3ff0ca" providerId="LiveId" clId="{B2BC71B7-52C9-4A8D-B034-475BC0987DD6}" dt="2023-09-08T07:38:33.704" v="591" actId="1076"/>
        <pc:sldMkLst>
          <pc:docMk/>
          <pc:sldMk cId="3067048868" sldId="271"/>
        </pc:sldMkLst>
        <pc:spChg chg="mod">
          <ac:chgData name="Dina Zambalova" userId="492219eb6a3ff0ca" providerId="LiveId" clId="{B2BC71B7-52C9-4A8D-B034-475BC0987DD6}" dt="2023-09-08T07:38:25.897" v="587" actId="20577"/>
          <ac:spMkLst>
            <pc:docMk/>
            <pc:sldMk cId="3067048868" sldId="271"/>
            <ac:spMk id="2" creationId="{2B31B245-45CF-44E7-F5D8-90C14807E6B5}"/>
          </ac:spMkLst>
        </pc:spChg>
        <pc:picChg chg="add mod">
          <ac:chgData name="Dina Zambalova" userId="492219eb6a3ff0ca" providerId="LiveId" clId="{B2BC71B7-52C9-4A8D-B034-475BC0987DD6}" dt="2023-09-08T07:38:33.704" v="591" actId="1076"/>
          <ac:picMkLst>
            <pc:docMk/>
            <pc:sldMk cId="3067048868" sldId="271"/>
            <ac:picMk id="4" creationId="{D0C87BAE-E817-F414-2EDF-AA321A316F84}"/>
          </ac:picMkLst>
        </pc:picChg>
      </pc:sldChg>
      <pc:sldChg chg="addSp modSp new mod">
        <pc:chgData name="Dina Zambalova" userId="492219eb6a3ff0ca" providerId="LiveId" clId="{B2BC71B7-52C9-4A8D-B034-475BC0987DD6}" dt="2023-09-08T07:39:01.197" v="620" actId="20577"/>
        <pc:sldMkLst>
          <pc:docMk/>
          <pc:sldMk cId="209738723" sldId="272"/>
        </pc:sldMkLst>
        <pc:spChg chg="mod">
          <ac:chgData name="Dina Zambalova" userId="492219eb6a3ff0ca" providerId="LiveId" clId="{B2BC71B7-52C9-4A8D-B034-475BC0987DD6}" dt="2023-09-08T07:39:01.197" v="620" actId="20577"/>
          <ac:spMkLst>
            <pc:docMk/>
            <pc:sldMk cId="209738723" sldId="272"/>
            <ac:spMk id="2" creationId="{CFD382F4-C674-EAB7-B7CB-9AA3FF5AE84A}"/>
          </ac:spMkLst>
        </pc:spChg>
        <pc:picChg chg="add mod">
          <ac:chgData name="Dina Zambalova" userId="492219eb6a3ff0ca" providerId="LiveId" clId="{B2BC71B7-52C9-4A8D-B034-475BC0987DD6}" dt="2023-09-08T07:38:47.055" v="597" actId="1076"/>
          <ac:picMkLst>
            <pc:docMk/>
            <pc:sldMk cId="209738723" sldId="272"/>
            <ac:picMk id="4" creationId="{DB84A31F-38CB-C271-CABF-0CBA6208C728}"/>
          </ac:picMkLst>
        </pc:picChg>
      </pc:sldChg>
      <pc:sldChg chg="addSp modSp new mod">
        <pc:chgData name="Dina Zambalova" userId="492219eb6a3ff0ca" providerId="LiveId" clId="{B2BC71B7-52C9-4A8D-B034-475BC0987DD6}" dt="2023-09-08T07:40:09.514" v="681" actId="1076"/>
        <pc:sldMkLst>
          <pc:docMk/>
          <pc:sldMk cId="3028784079" sldId="273"/>
        </pc:sldMkLst>
        <pc:spChg chg="mod">
          <ac:chgData name="Dina Zambalova" userId="492219eb6a3ff0ca" providerId="LiveId" clId="{B2BC71B7-52C9-4A8D-B034-475BC0987DD6}" dt="2023-09-08T07:39:50.683" v="675" actId="27636"/>
          <ac:spMkLst>
            <pc:docMk/>
            <pc:sldMk cId="3028784079" sldId="273"/>
            <ac:spMk id="2" creationId="{9F19434D-7292-AACB-EAF5-864E09B59229}"/>
          </ac:spMkLst>
        </pc:spChg>
        <pc:picChg chg="add mod">
          <ac:chgData name="Dina Zambalova" userId="492219eb6a3ff0ca" providerId="LiveId" clId="{B2BC71B7-52C9-4A8D-B034-475BC0987DD6}" dt="2023-09-08T07:40:05.899" v="679" actId="1076"/>
          <ac:picMkLst>
            <pc:docMk/>
            <pc:sldMk cId="3028784079" sldId="273"/>
            <ac:picMk id="4" creationId="{92060376-63BF-8E98-A8CE-E5637210E26A}"/>
          </ac:picMkLst>
        </pc:picChg>
        <pc:picChg chg="add mod">
          <ac:chgData name="Dina Zambalova" userId="492219eb6a3ff0ca" providerId="LiveId" clId="{B2BC71B7-52C9-4A8D-B034-475BC0987DD6}" dt="2023-09-08T07:40:09.514" v="681" actId="1076"/>
          <ac:picMkLst>
            <pc:docMk/>
            <pc:sldMk cId="3028784079" sldId="273"/>
            <ac:picMk id="6" creationId="{20793958-B9CE-5AD9-A96C-37F83A5B4250}"/>
          </ac:picMkLst>
        </pc:picChg>
      </pc:sldChg>
      <pc:sldChg chg="addSp modSp new mod">
        <pc:chgData name="Dina Zambalova" userId="492219eb6a3ff0ca" providerId="LiveId" clId="{B2BC71B7-52C9-4A8D-B034-475BC0987DD6}" dt="2023-09-08T07:40:58.839" v="695" actId="14100"/>
        <pc:sldMkLst>
          <pc:docMk/>
          <pc:sldMk cId="2577942832" sldId="274"/>
        </pc:sldMkLst>
        <pc:spChg chg="mod">
          <ac:chgData name="Dina Zambalova" userId="492219eb6a3ff0ca" providerId="LiveId" clId="{B2BC71B7-52C9-4A8D-B034-475BC0987DD6}" dt="2023-09-08T07:40:38.807" v="687" actId="20577"/>
          <ac:spMkLst>
            <pc:docMk/>
            <pc:sldMk cId="2577942832" sldId="274"/>
            <ac:spMk id="2" creationId="{B52E7FE1-F90A-45A5-09CF-EDAC6EB2C8D2}"/>
          </ac:spMkLst>
        </pc:spChg>
        <pc:spChg chg="add mod">
          <ac:chgData name="Dina Zambalova" userId="492219eb6a3ff0ca" providerId="LiveId" clId="{B2BC71B7-52C9-4A8D-B034-475BC0987DD6}" dt="2023-09-08T07:40:58.839" v="695" actId="14100"/>
          <ac:spMkLst>
            <pc:docMk/>
            <pc:sldMk cId="2577942832" sldId="274"/>
            <ac:spMk id="4" creationId="{604D11AD-DA03-F12D-FD1E-71CEB0A345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48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62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51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40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3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52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7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2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86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19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93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 descr="Абстрактная женетик Concept">
            <a:extLst>
              <a:ext uri="{FF2B5EF4-FFF2-40B4-BE49-F238E27FC236}">
                <a16:creationId xmlns:a16="http://schemas.microsoft.com/office/drawing/2014/main" id="{8EA5AB3B-EC3D-D4F3-E43E-1F54633FC3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4453" r="-1" b="19282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BCC23-8E5C-ACDC-8CFF-25FAA1D80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9" y="822960"/>
            <a:ext cx="7213092" cy="5015169"/>
          </a:xfrm>
        </p:spPr>
        <p:txBody>
          <a:bodyPr>
            <a:normAutofit/>
          </a:bodyPr>
          <a:lstStyle/>
          <a:p>
            <a:r>
              <a:rPr lang="ru-RU" sz="5600" b="1" dirty="0">
                <a:solidFill>
                  <a:srgbClr val="FFFFFF"/>
                </a:solidFill>
              </a:rPr>
              <a:t>Установка и конфигурация операционной системы на виртуальную машину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039568-95FB-69C2-2311-D777DE373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6189" y="2981925"/>
            <a:ext cx="3205811" cy="2856204"/>
          </a:xfrm>
        </p:spPr>
        <p:txBody>
          <a:bodyPr>
            <a:noAutofit/>
          </a:bodyPr>
          <a:lstStyle/>
          <a:p>
            <a:r>
              <a:rPr lang="ru-RU" sz="1800" dirty="0">
                <a:solidFill>
                  <a:srgbClr val="FFFFFF"/>
                </a:solidFill>
              </a:rPr>
              <a:t>Работу выполнила: </a:t>
            </a:r>
            <a:r>
              <a:rPr lang="ru-RU" sz="1800" dirty="0" err="1">
                <a:solidFill>
                  <a:srgbClr val="FFFFFF"/>
                </a:solidFill>
              </a:rPr>
              <a:t>Замбалова</a:t>
            </a:r>
            <a:r>
              <a:rPr lang="ru-RU" sz="1800" dirty="0">
                <a:solidFill>
                  <a:srgbClr val="FFFFFF"/>
                </a:solidFill>
              </a:rPr>
              <a:t> Дина Владимировна</a:t>
            </a:r>
          </a:p>
          <a:p>
            <a:r>
              <a:rPr lang="ru-RU" sz="1800" dirty="0" err="1">
                <a:solidFill>
                  <a:srgbClr val="FFFFFF"/>
                </a:solidFill>
              </a:rPr>
              <a:t>Ст.б</a:t>
            </a:r>
            <a:r>
              <a:rPr lang="ru-RU" sz="1800" dirty="0">
                <a:solidFill>
                  <a:srgbClr val="FFFFFF"/>
                </a:solidFill>
              </a:rPr>
              <a:t>.: 1132226536</a:t>
            </a:r>
          </a:p>
          <a:p>
            <a:r>
              <a:rPr lang="ru-RU" sz="1800" dirty="0">
                <a:solidFill>
                  <a:srgbClr val="FFFFFF"/>
                </a:solidFill>
              </a:rPr>
              <a:t>Группа: НПИбд-01-22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58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BBB25-549D-3628-8958-FC871B3E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Окно настройки установки: выбор программ</a:t>
            </a:r>
          </a:p>
        </p:txBody>
      </p:sp>
      <p:pic>
        <p:nvPicPr>
          <p:cNvPr id="6" name="Рисунок 5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D22458C8-9E5A-9537-D39C-7595DF4C0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838" y="1879288"/>
            <a:ext cx="7990324" cy="455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35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1AFEE-CEB6-944E-CEE1-DD6B31F9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</a:t>
            </a:r>
            <a:r>
              <a:rPr lang="en-US" dirty="0"/>
              <a:t>KDUMP</a:t>
            </a:r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ABEA92A6-2E29-BC88-7FE4-A993BE593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03" y="1795234"/>
            <a:ext cx="10164594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76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5B590-163A-EC9E-57D1-54461FAD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Место установки</a:t>
            </a:r>
          </a:p>
        </p:txBody>
      </p:sp>
      <p:pic>
        <p:nvPicPr>
          <p:cNvPr id="4" name="Рисунок 3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B0EA320B-F577-ED47-6CD9-2DE3A4BE3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32" y="1456362"/>
            <a:ext cx="6114336" cy="506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17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1E9E7-5591-1788-4E68-0923B67B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Сеть и имя узла</a:t>
            </a:r>
          </a:p>
        </p:txBody>
      </p:sp>
      <p:pic>
        <p:nvPicPr>
          <p:cNvPr id="4" name="Рисунок 3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35F952B7-E590-FF90-B4F3-83667A78B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735" y="1879288"/>
            <a:ext cx="6008529" cy="459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2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05637-D1C9-EF13-3502-D1FAF1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пароля для </a:t>
            </a:r>
            <a:r>
              <a:rPr lang="en-US" dirty="0"/>
              <a:t>root</a:t>
            </a:r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5C45FDD4-4876-42BB-DACD-A402F6D56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994" y="1833340"/>
            <a:ext cx="8326012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63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1B245-45CF-44E7-F5D8-90C14807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Установка пароля для пользователя с правами администратора</a:t>
            </a:r>
          </a:p>
        </p:txBody>
      </p:sp>
      <p:pic>
        <p:nvPicPr>
          <p:cNvPr id="4" name="Рисунок 3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D0C87BAE-E817-F414-2EDF-AA321A316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204" y="1768846"/>
            <a:ext cx="8173591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48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382F4-C674-EAB7-B7CB-9AA3FF5A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установки ОС</a:t>
            </a:r>
          </a:p>
        </p:txBody>
      </p:sp>
      <p:pic>
        <p:nvPicPr>
          <p:cNvPr id="4" name="Рисунок 3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DB84A31F-38CB-C271-CABF-0CBA6208C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221" y="1879288"/>
            <a:ext cx="5693558" cy="468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8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9434D-7292-AACB-EAF5-864E09B5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Подключение образа диска для </a:t>
            </a:r>
            <a:r>
              <a:rPr lang="ru-RU" dirty="0" err="1"/>
              <a:t>гостевойОС</a:t>
            </a:r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92060376-63BF-8E98-A8CE-E5637210E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39" y="1509282"/>
            <a:ext cx="5945338" cy="5092589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20793958-B9CE-5AD9-A96C-37F83A5B4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10577"/>
            <a:ext cx="5782482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84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E7FE1-F90A-45A5-09CF-EDAC6EB2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4D11AD-DA03-F12D-FD1E-71CEB0A34500}"/>
              </a:ext>
            </a:extLst>
          </p:cNvPr>
          <p:cNvSpPr txBox="1"/>
          <p:nvPr/>
        </p:nvSpPr>
        <p:spPr>
          <a:xfrm>
            <a:off x="797241" y="1799580"/>
            <a:ext cx="10578682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l">
              <a:lnSpc>
                <a:spcPct val="150000"/>
              </a:lnSpc>
              <a:spcBef>
                <a:spcPts val="1200"/>
              </a:spcBef>
            </a:pPr>
            <a:r>
              <a:rPr lang="ru-RU" sz="2400" kern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FreeSans"/>
              </a:rPr>
              <a:t>В ходе выполнения лабораторной работы были приобретены практические</a:t>
            </a:r>
            <a:r>
              <a:rPr lang="ru-RU" sz="2400" kern="100" dirty="0">
                <a:latin typeface="Liberation Serif;Times New Roma"/>
                <a:ea typeface="Times New Roman" panose="02020603050405020304" pitchFamily="18" charset="0"/>
                <a:cs typeface="FreeSans"/>
              </a:rPr>
              <a:t> </a:t>
            </a:r>
            <a:r>
              <a:rPr lang="ru-RU" sz="2400" kern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FreeSans"/>
              </a:rPr>
              <a:t>навыки установки операционной системы на виртуальную машину и настройки</a:t>
            </a:r>
            <a:r>
              <a:rPr lang="ru-RU" sz="2400" kern="100" dirty="0">
                <a:latin typeface="Liberation Serif;Times New Roma"/>
                <a:ea typeface="Times New Roman" panose="02020603050405020304" pitchFamily="18" charset="0"/>
                <a:cs typeface="FreeSans"/>
              </a:rPr>
              <a:t> </a:t>
            </a:r>
            <a:r>
              <a:rPr lang="ru-RU" sz="2400" kern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FreeSans"/>
              </a:rPr>
              <a:t>минимально необходимых для дальнейшей работы сервисов.</a:t>
            </a:r>
            <a:endParaRPr lang="ru-RU" sz="2400" kern="100" dirty="0">
              <a:effectLst/>
              <a:latin typeface="Liberation Serif;Times New Roma"/>
              <a:ea typeface="Droid Sans Fallback"/>
              <a:cs typeface="FreeSans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 </a:t>
            </a:r>
            <a:endParaRPr lang="ru-RU" sz="1600" kern="100" dirty="0">
              <a:effectLst/>
              <a:latin typeface="Liberation Serif;Times New Roma"/>
              <a:ea typeface="Droid Sans Fallback"/>
              <a:cs typeface="FreeSans"/>
            </a:endParaRPr>
          </a:p>
        </p:txBody>
      </p:sp>
    </p:spTree>
    <p:extLst>
      <p:ext uri="{BB962C8B-B14F-4D97-AF65-F5344CB8AC3E}">
        <p14:creationId xmlns:p14="http://schemas.microsoft.com/office/powerpoint/2010/main" val="2577942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3C769-A566-8E22-9C9E-B8002A68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42504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6800A-31D8-AF4A-F819-0CACBA43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B519D-F681-8C42-DBFE-1DA3AB68B7D8}"/>
              </a:ext>
            </a:extLst>
          </p:cNvPr>
          <p:cNvSpPr txBox="1"/>
          <p:nvPr/>
        </p:nvSpPr>
        <p:spPr>
          <a:xfrm>
            <a:off x="571500" y="2022591"/>
            <a:ext cx="80714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Лабораторная работа подразумевает установку на виртуальную машину </a:t>
            </a:r>
            <a:r>
              <a:rPr lang="ru-RU" sz="2400" dirty="0" err="1"/>
              <a:t>VirtualBox</a:t>
            </a:r>
            <a:r>
              <a:rPr lang="ru-RU" sz="2400" dirty="0"/>
              <a:t> (https://www.virtualbox.org/) операционной системы Linux (дистрибутив </a:t>
            </a:r>
            <a:r>
              <a:rPr lang="ru-RU" sz="2400" dirty="0" err="1"/>
              <a:t>Rocky</a:t>
            </a:r>
            <a:r>
              <a:rPr lang="ru-RU" sz="2400" dirty="0"/>
              <a:t> (https://rockylinux.org/). </a:t>
            </a:r>
          </a:p>
        </p:txBody>
      </p:sp>
    </p:spTree>
    <p:extLst>
      <p:ext uri="{BB962C8B-B14F-4D97-AF65-F5344CB8AC3E}">
        <p14:creationId xmlns:p14="http://schemas.microsoft.com/office/powerpoint/2010/main" val="260904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DB37A-A876-B0AA-2EF5-28A96330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3EE2B-C9C9-8002-134F-ADAF94F95530}"/>
              </a:ext>
            </a:extLst>
          </p:cNvPr>
          <p:cNvSpPr txBox="1"/>
          <p:nvPr/>
        </p:nvSpPr>
        <p:spPr>
          <a:xfrm>
            <a:off x="648929" y="2044714"/>
            <a:ext cx="74823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Целью данной работы является 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сервисов. </a:t>
            </a:r>
          </a:p>
        </p:txBody>
      </p:sp>
    </p:spTree>
    <p:extLst>
      <p:ext uri="{BB962C8B-B14F-4D97-AF65-F5344CB8AC3E}">
        <p14:creationId xmlns:p14="http://schemas.microsoft.com/office/powerpoint/2010/main" val="38322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DB37A-A876-B0AA-2EF5-28A96330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Установка </a:t>
            </a:r>
            <a:r>
              <a:rPr lang="en-US" dirty="0"/>
              <a:t>Linux</a:t>
            </a:r>
            <a:r>
              <a:rPr lang="ru-RU" dirty="0"/>
              <a:t> версии</a:t>
            </a:r>
            <a:r>
              <a:rPr lang="en-US" dirty="0"/>
              <a:t> Red</a:t>
            </a:r>
            <a:r>
              <a:rPr lang="ru-RU" dirty="0"/>
              <a:t> </a:t>
            </a:r>
            <a:r>
              <a:rPr lang="en-US" dirty="0"/>
              <a:t>Hat</a:t>
            </a:r>
            <a:r>
              <a:rPr lang="ru-RU" dirty="0"/>
              <a:t> на виртуальную машину</a:t>
            </a:r>
          </a:p>
        </p:txBody>
      </p:sp>
      <p:pic>
        <p:nvPicPr>
          <p:cNvPr id="4" name="Рисунок 3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8D933AF1-94D1-12A8-7B17-C7221DAE1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14" y="1879288"/>
            <a:ext cx="8926171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7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FCDE2-7251-E3C3-6B27-37F46544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Указание объема памяти</a:t>
            </a:r>
          </a:p>
        </p:txBody>
      </p:sp>
      <p:pic>
        <p:nvPicPr>
          <p:cNvPr id="5" name="Рисунок 4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A48BDD58-D8DF-6A25-BB09-418825D48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915" y="1879288"/>
            <a:ext cx="8564170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8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EA9A7-66DB-1B77-198E-294E1105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Жесткий диск</a:t>
            </a:r>
          </a:p>
        </p:txBody>
      </p:sp>
      <p:pic>
        <p:nvPicPr>
          <p:cNvPr id="5" name="Рисунок 4" descr="Изображение выглядит как текст, снимок экрана, веб-страниц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E9C8297C-FFE3-130B-9FB5-917D6D1A1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67" y="1544991"/>
            <a:ext cx="9069066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63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F06AD-5493-F10A-A5D1-4259546D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Запуск установки виртуальной машины</a:t>
            </a:r>
          </a:p>
        </p:txBody>
      </p:sp>
      <p:pic>
        <p:nvPicPr>
          <p:cNvPr id="5" name="Рисунок 4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823A3055-7D90-BDA9-F38E-139E80C9B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09" y="1640749"/>
            <a:ext cx="9002381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4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B388D-5185-D187-3AD6-DC353A0D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61592"/>
            <a:ext cx="11049000" cy="1161836"/>
          </a:xfrm>
        </p:spPr>
        <p:txBody>
          <a:bodyPr>
            <a:normAutofit fontScale="90000"/>
          </a:bodyPr>
          <a:lstStyle/>
          <a:p>
            <a:r>
              <a:rPr lang="ru-RU" dirty="0"/>
              <a:t>Установка английского языка интерфейса ОС</a:t>
            </a:r>
          </a:p>
        </p:txBody>
      </p:sp>
      <p:pic>
        <p:nvPicPr>
          <p:cNvPr id="6" name="Рисунок 5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8F08B3D7-BE43-E1AA-7DC4-2EAEC48E0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45" y="2077278"/>
            <a:ext cx="5577509" cy="47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3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D9A6A-4940-E2AD-A52E-4C954C13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745736"/>
            <a:ext cx="11049000" cy="1161836"/>
          </a:xfrm>
        </p:spPr>
        <p:txBody>
          <a:bodyPr>
            <a:normAutofit fontScale="90000"/>
          </a:bodyPr>
          <a:lstStyle/>
          <a:p>
            <a:r>
              <a:rPr lang="ru-RU" dirty="0"/>
              <a:t>Окно настройки образа ОС</a:t>
            </a:r>
            <a:br>
              <a:rPr lang="ru-RU" dirty="0"/>
            </a:br>
            <a:endParaRPr lang="ru-RU" dirty="0"/>
          </a:p>
        </p:txBody>
      </p:sp>
      <p:pic>
        <p:nvPicPr>
          <p:cNvPr id="8" name="Рисунок 7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D03707C4-75BD-8704-5F9F-B82D9BF00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217" y="1548643"/>
            <a:ext cx="6529564" cy="53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59960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lignment">
      <a:dk1>
        <a:sysClr val="windowText" lastClr="000000"/>
      </a:dk1>
      <a:lt1>
        <a:sysClr val="window" lastClr="FFFFFF"/>
      </a:lt1>
      <a:dk2>
        <a:srgbClr val="3B3D38"/>
      </a:dk2>
      <a:lt2>
        <a:srgbClr val="F7F2EE"/>
      </a:lt2>
      <a:accent1>
        <a:srgbClr val="928A63"/>
      </a:accent1>
      <a:accent2>
        <a:srgbClr val="B57B6B"/>
      </a:accent2>
      <a:accent3>
        <a:srgbClr val="9E8484"/>
      </a:accent3>
      <a:accent4>
        <a:srgbClr val="7C8A75"/>
      </a:accent4>
      <a:accent5>
        <a:srgbClr val="8C8578"/>
      </a:accent5>
      <a:accent6>
        <a:srgbClr val="A18563"/>
      </a:accent6>
      <a:hlink>
        <a:srgbClr val="B57B6B"/>
      </a:hlink>
      <a:folHlink>
        <a:srgbClr val="7C8A75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167</Words>
  <Application>Microsoft Office PowerPoint</Application>
  <PresentationFormat>Широкоэкранный</PresentationFormat>
  <Paragraphs>26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Batang</vt:lpstr>
      <vt:lpstr>Arial</vt:lpstr>
      <vt:lpstr>Avenir Next LT Pro Light</vt:lpstr>
      <vt:lpstr>Liberation Serif;Times New Roma</vt:lpstr>
      <vt:lpstr>Times New Roman</vt:lpstr>
      <vt:lpstr>AlignmentVTI</vt:lpstr>
      <vt:lpstr>Установка и конфигурация операционной системы на виртуальную машину </vt:lpstr>
      <vt:lpstr>Введение</vt:lpstr>
      <vt:lpstr>Цель работы</vt:lpstr>
      <vt:lpstr>Установка Linux версии Red Hat на виртуальную машину</vt:lpstr>
      <vt:lpstr>Указание объема памяти</vt:lpstr>
      <vt:lpstr>Жесткий диск</vt:lpstr>
      <vt:lpstr>Запуск установки виртуальной машины</vt:lpstr>
      <vt:lpstr>Установка английского языка интерфейса ОС</vt:lpstr>
      <vt:lpstr>Окно настройки образа ОС </vt:lpstr>
      <vt:lpstr>Окно настройки установки: выбор программ</vt:lpstr>
      <vt:lpstr>Отключение KDUMP</vt:lpstr>
      <vt:lpstr>Место установки</vt:lpstr>
      <vt:lpstr>Сеть и имя узла</vt:lpstr>
      <vt:lpstr>Установка пароля для root</vt:lpstr>
      <vt:lpstr>Установка пароля для пользователя с правами администратора</vt:lpstr>
      <vt:lpstr>Завершение установки ОС</vt:lpstr>
      <vt:lpstr>Подключение образа диска для гостевойОС</vt:lpstr>
      <vt:lpstr>Вывод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и конфигурация операционной системы на виртуальную машину </dc:title>
  <dc:creator>Dina Zambalova</dc:creator>
  <cp:lastModifiedBy>Dina Zambalova</cp:lastModifiedBy>
  <cp:revision>1</cp:revision>
  <dcterms:created xsi:type="dcterms:W3CDTF">2023-09-07T16:12:38Z</dcterms:created>
  <dcterms:modified xsi:type="dcterms:W3CDTF">2023-09-08T09:16:38Z</dcterms:modified>
</cp:coreProperties>
</file>