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96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4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7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0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9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D2C2A5E-235A-4074-B8B0-6E6061BDC9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B725E20-476B-4C89-B8AE-E8CBF651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Superposition Game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Zaragoza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6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Superposition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“Two places at once”</a:t>
            </a:r>
          </a:p>
          <a:p>
            <a:r>
              <a:rPr lang="en-US" dirty="0" smtClean="0"/>
              <a:t>Implemented as a puzzle game</a:t>
            </a:r>
          </a:p>
          <a:p>
            <a:r>
              <a:rPr lang="en-US" dirty="0" smtClean="0"/>
              <a:t>Navigate two objects simultaneously to reach a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7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57710"/>
              </p:ext>
            </p:extLst>
          </p:nvPr>
        </p:nvGraphicFramePr>
        <p:xfrm>
          <a:off x="6776720" y="2226501"/>
          <a:ext cx="101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Image" r:id="rId3" imgW="1015560" imgH="1015560" progId="Photoshop.Image.15">
                  <p:embed/>
                </p:oleObj>
              </mc:Choice>
              <mc:Fallback>
                <p:oleObj name="Image" r:id="rId3" imgW="1015560" imgH="101556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6720" y="2226501"/>
                        <a:ext cx="1016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84483"/>
              </p:ext>
            </p:extLst>
          </p:nvPr>
        </p:nvGraphicFramePr>
        <p:xfrm>
          <a:off x="6776720" y="4108133"/>
          <a:ext cx="101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Image" r:id="rId5" imgW="1015560" imgH="1015560" progId="Photoshop.Image.15">
                  <p:embed/>
                </p:oleObj>
              </mc:Choice>
              <mc:Fallback>
                <p:oleObj name="Image" r:id="rId5" imgW="1015560" imgH="101556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6720" y="4108133"/>
                        <a:ext cx="1016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011422"/>
              </p:ext>
            </p:extLst>
          </p:nvPr>
        </p:nvGraphicFramePr>
        <p:xfrm>
          <a:off x="3890264" y="2201101"/>
          <a:ext cx="104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Image" r:id="rId7" imgW="1041120" imgH="1041120" progId="Photoshop.Image.15">
                  <p:embed/>
                </p:oleObj>
              </mc:Choice>
              <mc:Fallback>
                <p:oleObj name="Image" r:id="rId7" imgW="1041120" imgH="10411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0264" y="2201101"/>
                        <a:ext cx="10414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39125"/>
              </p:ext>
            </p:extLst>
          </p:nvPr>
        </p:nvGraphicFramePr>
        <p:xfrm>
          <a:off x="3890264" y="4108133"/>
          <a:ext cx="101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Image" r:id="rId9" imgW="1015560" imgH="1015560" progId="Photoshop.Image.15">
                  <p:embed/>
                </p:oleObj>
              </mc:Choice>
              <mc:Fallback>
                <p:oleObj name="Image" r:id="rId9" imgW="1015560" imgH="101556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90264" y="4108133"/>
                        <a:ext cx="1016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252720" y="2721801"/>
            <a:ext cx="1148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62880" y="4594734"/>
            <a:ext cx="1148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5964" y="5557520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Blocks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776720" y="5557520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69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5964" y="5557520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Holes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776720" y="5557520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Walls</a:t>
            </a:r>
            <a:endParaRPr lang="en-US" sz="28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610161"/>
              </p:ext>
            </p:extLst>
          </p:nvPr>
        </p:nvGraphicFramePr>
        <p:xfrm>
          <a:off x="3775964" y="2767013"/>
          <a:ext cx="101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Image" r:id="rId3" imgW="1015560" imgH="1015560" progId="Photoshop.Image.15">
                  <p:embed/>
                </p:oleObj>
              </mc:Choice>
              <mc:Fallback>
                <p:oleObj name="Image" r:id="rId3" imgW="1015560" imgH="101556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5964" y="2767013"/>
                        <a:ext cx="1016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928166"/>
              </p:ext>
            </p:extLst>
          </p:nvPr>
        </p:nvGraphicFramePr>
        <p:xfrm>
          <a:off x="7112000" y="3275013"/>
          <a:ext cx="1016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Image" r:id="rId5" imgW="1015560" imgH="126720" progId="Photoshop.Image.15">
                  <p:embed/>
                </p:oleObj>
              </mc:Choice>
              <mc:Fallback>
                <p:oleObj name="Image" r:id="rId5" imgW="1015560" imgH="1267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000" y="3275013"/>
                        <a:ext cx="1016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85903"/>
              </p:ext>
            </p:extLst>
          </p:nvPr>
        </p:nvGraphicFramePr>
        <p:xfrm>
          <a:off x="6471920" y="2767013"/>
          <a:ext cx="127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Image" r:id="rId7" imgW="126720" imgH="1015560" progId="Photoshop.Image.15">
                  <p:embed/>
                </p:oleObj>
              </mc:Choice>
              <mc:Fallback>
                <p:oleObj name="Image" r:id="rId7" imgW="126720" imgH="101556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1920" y="2767013"/>
                        <a:ext cx="127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20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098" name="Picture 2" descr="http://www.robinstordeur.fr/img/icons/arrowke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261" y="1913255"/>
            <a:ext cx="6497557" cy="39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Sliding animation</a:t>
            </a:r>
          </a:p>
          <a:p>
            <a:pPr lvl="2"/>
            <a:r>
              <a:rPr lang="en-US" dirty="0" smtClean="0"/>
              <a:t>Easier to see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 </a:t>
            </a:r>
            <a:r>
              <a:rPr lang="en-US" dirty="0" smtClean="0"/>
              <a:t>textures for objects</a:t>
            </a:r>
          </a:p>
          <a:p>
            <a:pPr lvl="2"/>
            <a:r>
              <a:rPr lang="en-US" dirty="0" smtClean="0"/>
              <a:t>Give the game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3-Dimensional Transition</a:t>
            </a:r>
          </a:p>
          <a:p>
            <a:pPr lvl="2"/>
            <a:r>
              <a:rPr lang="en-US" dirty="0" smtClean="0"/>
              <a:t>Add “forward” and “backward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“Create-A-Level”</a:t>
            </a:r>
          </a:p>
          <a:p>
            <a:pPr lvl="2"/>
            <a:r>
              <a:rPr lang="en-US" dirty="0"/>
              <a:t>Read in </a:t>
            </a:r>
            <a:r>
              <a:rPr lang="en-US" dirty="0" smtClean="0"/>
              <a:t>data/via GUI?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89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346</TotalTime>
  <Words>68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Depth</vt:lpstr>
      <vt:lpstr>Image</vt:lpstr>
      <vt:lpstr>Superposition Game </vt:lpstr>
      <vt:lpstr>Concept: Superposition</vt:lpstr>
      <vt:lpstr>Objective</vt:lpstr>
      <vt:lpstr>Obstacles</vt:lpstr>
      <vt:lpstr>Input</vt:lpstr>
      <vt:lpstr>Demo</vt:lpstr>
      <vt:lpstr>Future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Superposition Game</dc:title>
  <dc:creator>Otazuno</dc:creator>
  <cp:lastModifiedBy>Otazuno</cp:lastModifiedBy>
  <cp:revision>15</cp:revision>
  <dcterms:created xsi:type="dcterms:W3CDTF">2015-12-08T23:02:21Z</dcterms:created>
  <dcterms:modified xsi:type="dcterms:W3CDTF">2015-12-09T06:39:34Z</dcterms:modified>
</cp:coreProperties>
</file>