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5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E036F-550D-441E-BC6A-B3999736D05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5D01215-F493-4935-819B-9E3AEF2030FC}">
      <dgm:prSet phldrT="[Текст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ru-RU" sz="2000" dirty="0">
              <a:latin typeface="+mn-lt"/>
            </a:rPr>
            <a:t>Сайт</a:t>
          </a:r>
        </a:p>
      </dgm:t>
    </dgm:pt>
    <dgm:pt modelId="{AE092044-B86D-401E-BDBF-2052373F6864}" type="parTrans" cxnId="{632B794C-1342-4FF1-93F9-CB7032489F93}">
      <dgm:prSet/>
      <dgm:spPr/>
      <dgm:t>
        <a:bodyPr/>
        <a:lstStyle/>
        <a:p>
          <a:endParaRPr lang="ru-RU"/>
        </a:p>
      </dgm:t>
    </dgm:pt>
    <dgm:pt modelId="{D77E3AE4-79B4-4227-A660-FB11AB8F002B}" type="sibTrans" cxnId="{632B794C-1342-4FF1-93F9-CB7032489F93}">
      <dgm:prSet/>
      <dgm:spPr/>
      <dgm:t>
        <a:bodyPr/>
        <a:lstStyle/>
        <a:p>
          <a:endParaRPr lang="ru-RU"/>
        </a:p>
      </dgm:t>
    </dgm:pt>
    <dgm:pt modelId="{18CFDBDA-333D-438D-A918-87157479C2F8}">
      <dgm:prSet phldrT="[Текст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Главная страница</a:t>
          </a:r>
        </a:p>
      </dgm:t>
    </dgm:pt>
    <dgm:pt modelId="{51FCC840-4ACB-4CFF-B345-FFF3308F721B}" type="parTrans" cxnId="{A90A4BD6-4AC8-4EE0-8E24-A20F04128ADC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F59F5954-27E6-4F5F-9317-2E22F697832E}" type="sibTrans" cxnId="{A90A4BD6-4AC8-4EE0-8E24-A20F04128ADC}">
      <dgm:prSet/>
      <dgm:spPr/>
      <dgm:t>
        <a:bodyPr/>
        <a:lstStyle/>
        <a:p>
          <a:endParaRPr lang="ru-RU"/>
        </a:p>
      </dgm:t>
    </dgm:pt>
    <dgm:pt modelId="{94D085D5-4F2E-4AE8-AF06-232C3CAA58C7}">
      <dgm:prSet phldrT="[Текст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Контакты</a:t>
          </a:r>
        </a:p>
      </dgm:t>
    </dgm:pt>
    <dgm:pt modelId="{EF4F7A42-C51D-419F-B70E-C7B9F055DD4D}" type="parTrans" cxnId="{444F8E6E-4918-4159-839F-4F3C47F7AC4F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36A68367-5968-4022-84BF-7926BA1ECC0D}" type="sibTrans" cxnId="{444F8E6E-4918-4159-839F-4F3C47F7AC4F}">
      <dgm:prSet/>
      <dgm:spPr/>
      <dgm:t>
        <a:bodyPr/>
        <a:lstStyle/>
        <a:p>
          <a:endParaRPr lang="ru-RU"/>
        </a:p>
      </dgm:t>
    </dgm:pt>
    <dgm:pt modelId="{5B51AE7F-B79F-4748-B602-B58786B7D410}">
      <dgm:prSet phldrT="[Текст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ru-RU" sz="1800" dirty="0"/>
            <a:t>Велосипеды</a:t>
          </a:r>
        </a:p>
      </dgm:t>
    </dgm:pt>
    <dgm:pt modelId="{5E77D341-CFC8-4E60-915A-DEA1E3F6C52F}" type="parTrans" cxnId="{0EC48579-B6F0-465B-B03E-F224C5DE1E31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528FA8CD-0C46-4D59-9E2C-A5A98C765262}" type="sibTrans" cxnId="{0EC48579-B6F0-465B-B03E-F224C5DE1E31}">
      <dgm:prSet/>
      <dgm:spPr/>
      <dgm:t>
        <a:bodyPr/>
        <a:lstStyle/>
        <a:p>
          <a:endParaRPr lang="ru-RU"/>
        </a:p>
      </dgm:t>
    </dgm:pt>
    <dgm:pt modelId="{028F9CDD-B1B2-4C62-B689-954B3D65B9B1}">
      <dgm:prSet custT="1"/>
      <dgm:spPr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Вход</a:t>
          </a:r>
        </a:p>
      </dgm:t>
    </dgm:pt>
    <dgm:pt modelId="{53B256DB-7F20-46AB-8807-42921C670AD5}" type="parTrans" cxnId="{8B2784B8-A31A-46BA-B1FC-C46305551BF2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B616628E-AE80-4FE8-B6B8-19A96F19C36F}" type="sibTrans" cxnId="{8B2784B8-A31A-46BA-B1FC-C46305551BF2}">
      <dgm:prSet/>
      <dgm:spPr/>
      <dgm:t>
        <a:bodyPr/>
        <a:lstStyle/>
        <a:p>
          <a:endParaRPr lang="ru-RU"/>
        </a:p>
      </dgm:t>
    </dgm:pt>
    <dgm:pt modelId="{8F17CAF9-B981-4C8E-ADEC-7AF13F202842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Заказы</a:t>
          </a:r>
        </a:p>
      </dgm:t>
    </dgm:pt>
    <dgm:pt modelId="{AE3F2A08-4E8E-4B5C-BFA6-E9055CC6D947}" type="parTrans" cxnId="{9FE1F328-3AD8-44AD-9BF2-6A3FCA3EAFE5}">
      <dgm:prSet/>
      <dgm:spPr>
        <a:ln w="28575">
          <a:solidFill>
            <a:srgbClr val="883488"/>
          </a:solidFill>
        </a:ln>
      </dgm:spPr>
      <dgm:t>
        <a:bodyPr/>
        <a:lstStyle/>
        <a:p>
          <a:endParaRPr lang="ru-RU"/>
        </a:p>
      </dgm:t>
    </dgm:pt>
    <dgm:pt modelId="{BE21032F-81EC-4DEA-8D58-32FE2E275213}" type="sibTrans" cxnId="{9FE1F328-3AD8-44AD-9BF2-6A3FCA3EAFE5}">
      <dgm:prSet/>
      <dgm:spPr/>
      <dgm:t>
        <a:bodyPr/>
        <a:lstStyle/>
        <a:p>
          <a:endParaRPr lang="ru-RU"/>
        </a:p>
      </dgm:t>
    </dgm:pt>
    <dgm:pt modelId="{F6700473-5CF3-4C5F-BCA1-C2B1B778E5B3}">
      <dgm:prSet custT="1"/>
      <dgm:spPr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ru-RU" sz="1800" dirty="0"/>
            <a:t>Регистрация</a:t>
          </a:r>
        </a:p>
      </dgm:t>
    </dgm:pt>
    <dgm:pt modelId="{3E194DC3-265F-474C-B7FC-8D57FE8C50ED}" type="parTrans" cxnId="{2D211ED7-24FD-480F-BBC8-4EAF1AC994B9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E8F4384A-8950-4D19-A9E1-5BEBC0BDD04A}" type="sibTrans" cxnId="{2D211ED7-24FD-480F-BBC8-4EAF1AC994B9}">
      <dgm:prSet/>
      <dgm:spPr/>
      <dgm:t>
        <a:bodyPr/>
        <a:lstStyle/>
        <a:p>
          <a:endParaRPr lang="ru-RU"/>
        </a:p>
      </dgm:t>
    </dgm:pt>
    <dgm:pt modelId="{01FEC4D5-94D2-4214-BBD9-3876CAA528B4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 sz="1800" dirty="0"/>
            <a:t>Создать новый товар</a:t>
          </a:r>
        </a:p>
      </dgm:t>
    </dgm:pt>
    <dgm:pt modelId="{61CB8551-F54F-45FE-B94D-BC4F218A4D68}" type="parTrans" cxnId="{515CF38D-F735-4A44-A998-98839E12B14B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F6FB1766-9746-42FF-8FF7-31611BF98DFE}" type="sibTrans" cxnId="{515CF38D-F735-4A44-A998-98839E12B14B}">
      <dgm:prSet/>
      <dgm:spPr/>
      <dgm:t>
        <a:bodyPr/>
        <a:lstStyle/>
        <a:p>
          <a:endParaRPr lang="ru-RU"/>
        </a:p>
      </dgm:t>
    </dgm:pt>
    <dgm:pt modelId="{702E4714-3AD3-4411-961D-0790E749DDA9}">
      <dgm:prSet custT="1"/>
      <dgm:spPr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Товар 1</a:t>
          </a:r>
        </a:p>
      </dgm:t>
    </dgm:pt>
    <dgm:pt modelId="{3E629102-CA99-499B-BE18-3EAAECBF99C9}" type="parTrans" cxnId="{4423F1B6-8B38-45A2-8A02-7E59E6D28570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3A6EC318-2D83-43BF-A851-B4D675C775DE}" type="sibTrans" cxnId="{4423F1B6-8B38-45A2-8A02-7E59E6D28570}">
      <dgm:prSet/>
      <dgm:spPr/>
      <dgm:t>
        <a:bodyPr/>
        <a:lstStyle/>
        <a:p>
          <a:endParaRPr lang="ru-RU"/>
        </a:p>
      </dgm:t>
    </dgm:pt>
    <dgm:pt modelId="{A8459478-5BC4-4933-9CC5-322D42388AEA}">
      <dgm:prSet custT="1"/>
      <dgm:spPr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Товар </a:t>
          </a:r>
          <a:r>
            <a:rPr lang="en-US" sz="2000" dirty="0"/>
            <a:t>N</a:t>
          </a:r>
          <a:endParaRPr lang="ru-RU" sz="2000" dirty="0"/>
        </a:p>
      </dgm:t>
    </dgm:pt>
    <dgm:pt modelId="{9AEE310B-098C-44BA-BBB2-E39BE701DF95}" type="parTrans" cxnId="{AC1702AA-AF77-4259-B755-3AE704E7469F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1D3E103D-CE49-4840-9AD4-40D9CD5C4581}" type="sibTrans" cxnId="{AC1702AA-AF77-4259-B755-3AE704E7469F}">
      <dgm:prSet/>
      <dgm:spPr/>
      <dgm:t>
        <a:bodyPr/>
        <a:lstStyle/>
        <a:p>
          <a:endParaRPr lang="ru-RU"/>
        </a:p>
      </dgm:t>
    </dgm:pt>
    <dgm:pt modelId="{E69A5F03-D003-4D42-B9CC-2544ECB47CD7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Заказ 1</a:t>
          </a:r>
        </a:p>
      </dgm:t>
    </dgm:pt>
    <dgm:pt modelId="{93EA6FAC-A049-4919-83F1-DE3CF761A528}" type="parTrans" cxnId="{66F56D05-F2F0-4E3E-AECB-442A9EB8B536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1B9DE6B1-6B46-4912-81ED-C492B72865C6}" type="sibTrans" cxnId="{66F56D05-F2F0-4E3E-AECB-442A9EB8B536}">
      <dgm:prSet/>
      <dgm:spPr/>
      <dgm:t>
        <a:bodyPr/>
        <a:lstStyle/>
        <a:p>
          <a:endParaRPr lang="ru-RU"/>
        </a:p>
      </dgm:t>
    </dgm:pt>
    <dgm:pt modelId="{28459784-9948-4F3F-98C1-7326B378362E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Заказ </a:t>
          </a:r>
          <a:r>
            <a:rPr lang="en-US" sz="2000" dirty="0"/>
            <a:t>N</a:t>
          </a:r>
          <a:endParaRPr lang="ru-RU" sz="2000" dirty="0"/>
        </a:p>
      </dgm:t>
    </dgm:pt>
    <dgm:pt modelId="{D1DA7AF5-1779-424E-85C4-E6A2F90632E1}" type="parTrans" cxnId="{7AA881B6-0C98-404D-9FE3-510A508BF694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678667A9-8469-4CF3-B9AF-2FF08C136500}" type="sibTrans" cxnId="{7AA881B6-0C98-404D-9FE3-510A508BF694}">
      <dgm:prSet/>
      <dgm:spPr/>
      <dgm:t>
        <a:bodyPr/>
        <a:lstStyle/>
        <a:p>
          <a:endParaRPr lang="ru-RU"/>
        </a:p>
      </dgm:t>
    </dgm:pt>
    <dgm:pt modelId="{D0660B01-97DD-402D-914C-250DA85BC4D9}">
      <dgm:prSet custT="1"/>
      <dgm:spPr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Подробно</a:t>
          </a:r>
        </a:p>
      </dgm:t>
    </dgm:pt>
    <dgm:pt modelId="{A13546A6-2F3B-4266-97E1-E142C01CA429}" type="parTrans" cxnId="{9FC1A942-732C-4281-92B6-27418ECC8B2C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BF77184F-FAC6-4943-A302-A2EE02FB7476}" type="sibTrans" cxnId="{9FC1A942-732C-4281-92B6-27418ECC8B2C}">
      <dgm:prSet/>
      <dgm:spPr/>
      <dgm:t>
        <a:bodyPr/>
        <a:lstStyle/>
        <a:p>
          <a:endParaRPr lang="ru-RU"/>
        </a:p>
      </dgm:t>
    </dgm:pt>
    <dgm:pt modelId="{4DCD92CD-8849-4B44-910E-C3BB78871ECA}">
      <dgm:prSet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 dirty="0"/>
            <a:t>Редактировать</a:t>
          </a:r>
        </a:p>
      </dgm:t>
    </dgm:pt>
    <dgm:pt modelId="{88CF561F-3A7F-42E6-8BC7-C7731022041D}" type="parTrans" cxnId="{AA7AE090-F7B6-4BE1-9C0B-7497B184CEC1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A80095A4-3A96-45B4-8C90-523EACE04263}" type="sibTrans" cxnId="{AA7AE090-F7B6-4BE1-9C0B-7497B184CEC1}">
      <dgm:prSet/>
      <dgm:spPr/>
      <dgm:t>
        <a:bodyPr/>
        <a:lstStyle/>
        <a:p>
          <a:endParaRPr lang="ru-RU"/>
        </a:p>
      </dgm:t>
    </dgm:pt>
    <dgm:pt modelId="{5C8C8437-0AC4-4859-A2C0-5633F9FB1ECA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Удалить</a:t>
          </a:r>
        </a:p>
      </dgm:t>
    </dgm:pt>
    <dgm:pt modelId="{9077D194-409A-4E22-9013-7B881A521BA5}" type="parTrans" cxnId="{C0FCB7BA-5E23-478A-A353-2D89ADB11242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5854F3DA-9BAA-4CBD-AD8D-18DD8913D984}" type="sibTrans" cxnId="{C0FCB7BA-5E23-478A-A353-2D89ADB11242}">
      <dgm:prSet/>
      <dgm:spPr/>
      <dgm:t>
        <a:bodyPr/>
        <a:lstStyle/>
        <a:p>
          <a:endParaRPr lang="ru-RU"/>
        </a:p>
      </dgm:t>
    </dgm:pt>
    <dgm:pt modelId="{94B1034C-9B54-4A78-9931-03B043E40BF7}">
      <dgm:prSet custT="1"/>
      <dgm:spPr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Подробно</a:t>
          </a:r>
        </a:p>
      </dgm:t>
    </dgm:pt>
    <dgm:pt modelId="{19BC75D8-613F-4B0B-BB79-54905B69DB01}" type="parTrans" cxnId="{CC6CC810-40FD-4A77-ADA4-B494B31CB3F0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B90E0A97-535A-40C9-BB19-2F0EEE7CEFA8}" type="sibTrans" cxnId="{CC6CC810-40FD-4A77-ADA4-B494B31CB3F0}">
      <dgm:prSet/>
      <dgm:spPr/>
      <dgm:t>
        <a:bodyPr/>
        <a:lstStyle/>
        <a:p>
          <a:endParaRPr lang="ru-RU"/>
        </a:p>
      </dgm:t>
    </dgm:pt>
    <dgm:pt modelId="{E06F661F-0A9D-4941-BDE0-93E32E00A934}">
      <dgm:prSet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 dirty="0"/>
            <a:t>Редактировать</a:t>
          </a:r>
        </a:p>
      </dgm:t>
    </dgm:pt>
    <dgm:pt modelId="{B61B7AA3-9989-4B48-94D4-AA04B48926F6}" type="parTrans" cxnId="{9C3110BD-6B35-45D6-B863-240D23E7DD11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4DCBBAA3-B176-4220-B9CB-42F8016692AC}" type="sibTrans" cxnId="{9C3110BD-6B35-45D6-B863-240D23E7DD11}">
      <dgm:prSet/>
      <dgm:spPr/>
      <dgm:t>
        <a:bodyPr/>
        <a:lstStyle/>
        <a:p>
          <a:endParaRPr lang="ru-RU"/>
        </a:p>
      </dgm:t>
    </dgm:pt>
    <dgm:pt modelId="{1E6334DD-E31B-4503-AC49-B314DAEB70F1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Удалить</a:t>
          </a:r>
        </a:p>
      </dgm:t>
    </dgm:pt>
    <dgm:pt modelId="{CD49A480-44DC-434E-9C87-719FF4FB54F4}" type="parTrans" cxnId="{B692E876-A558-4438-9192-8A02CBDA351C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5B252FE8-F1E2-4E23-A6C6-7DB8B1DB0359}" type="sibTrans" cxnId="{B692E876-A558-4438-9192-8A02CBDA351C}">
      <dgm:prSet/>
      <dgm:spPr/>
      <dgm:t>
        <a:bodyPr/>
        <a:lstStyle/>
        <a:p>
          <a:endParaRPr lang="ru-RU"/>
        </a:p>
      </dgm:t>
    </dgm:pt>
    <dgm:pt modelId="{CF905444-7D17-4B35-8A3F-59E1672FA6D1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Подробно</a:t>
          </a:r>
        </a:p>
      </dgm:t>
    </dgm:pt>
    <dgm:pt modelId="{AEDAC84D-60EF-41D8-B628-80BF2C004702}" type="parTrans" cxnId="{AFCB4BDE-9012-4DAB-A380-6258E094E754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F8C22DB0-995F-4804-BF2A-5DEE89211F15}" type="sibTrans" cxnId="{AFCB4BDE-9012-4DAB-A380-6258E094E754}">
      <dgm:prSet/>
      <dgm:spPr/>
      <dgm:t>
        <a:bodyPr/>
        <a:lstStyle/>
        <a:p>
          <a:endParaRPr lang="ru-RU"/>
        </a:p>
      </dgm:t>
    </dgm:pt>
    <dgm:pt modelId="{6CA3DB93-9DAE-4E87-8015-0E405D0FF6A4}">
      <dgm:prSet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/>
            <a:t>Редактировать</a:t>
          </a:r>
        </a:p>
      </dgm:t>
    </dgm:pt>
    <dgm:pt modelId="{C4AEB03D-2401-480C-899C-B6BD9324597D}" type="parTrans" cxnId="{5F6FD286-B344-4A05-980A-4A5B7F0D587D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487C2872-08D4-4B6B-B226-2E687735346F}" type="sibTrans" cxnId="{5F6FD286-B344-4A05-980A-4A5B7F0D587D}">
      <dgm:prSet/>
      <dgm:spPr/>
      <dgm:t>
        <a:bodyPr/>
        <a:lstStyle/>
        <a:p>
          <a:endParaRPr lang="ru-RU"/>
        </a:p>
      </dgm:t>
    </dgm:pt>
    <dgm:pt modelId="{9CF36D71-3711-407E-91B3-802BE9138B96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 sz="2000"/>
            <a:t>Удалить</a:t>
          </a:r>
        </a:p>
      </dgm:t>
    </dgm:pt>
    <dgm:pt modelId="{CFD7B7CD-1703-4818-B5B7-423816195365}" type="parTrans" cxnId="{F31186F1-46DB-4206-902B-86B81FC70297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4C6341E8-9AC6-4936-9A2C-F0CF6A37357F}" type="sibTrans" cxnId="{F31186F1-46DB-4206-902B-86B81FC70297}">
      <dgm:prSet/>
      <dgm:spPr/>
      <dgm:t>
        <a:bodyPr/>
        <a:lstStyle/>
        <a:p>
          <a:endParaRPr lang="ru-RU"/>
        </a:p>
      </dgm:t>
    </dgm:pt>
    <dgm:pt modelId="{12015312-70EB-419F-925C-FD6C0479CF82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 sz="1800" dirty="0"/>
            <a:t>Подробно</a:t>
          </a:r>
        </a:p>
      </dgm:t>
    </dgm:pt>
    <dgm:pt modelId="{8AFD362F-6389-48F8-8CE1-4F6E01FE6138}" type="parTrans" cxnId="{E2DF7531-0342-4666-9BF0-F59683CE132E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23C50DBA-C9D7-4239-9FDB-140878DA8FD9}" type="sibTrans" cxnId="{E2DF7531-0342-4666-9BF0-F59683CE132E}">
      <dgm:prSet/>
      <dgm:spPr/>
      <dgm:t>
        <a:bodyPr/>
        <a:lstStyle/>
        <a:p>
          <a:endParaRPr lang="ru-RU"/>
        </a:p>
      </dgm:t>
    </dgm:pt>
    <dgm:pt modelId="{7097F75C-A04A-4472-8628-6681BF78429F}">
      <dgm:prSet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/>
            <a:t>Редактировать</a:t>
          </a:r>
        </a:p>
      </dgm:t>
    </dgm:pt>
    <dgm:pt modelId="{5B45984B-5B54-457F-AE5C-777AC72DC6B2}" type="parTrans" cxnId="{3AE37948-6FB6-4E94-BF24-E5F17B38D7B1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CEE87111-4827-4EF9-AD60-D0C05BB847BB}" type="sibTrans" cxnId="{3AE37948-6FB6-4E94-BF24-E5F17B38D7B1}">
      <dgm:prSet/>
      <dgm:spPr/>
      <dgm:t>
        <a:bodyPr/>
        <a:lstStyle/>
        <a:p>
          <a:endParaRPr lang="ru-RU"/>
        </a:p>
      </dgm:t>
    </dgm:pt>
    <dgm:pt modelId="{3E08959C-41FC-43A9-99F6-348B8C81C70B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ru-RU" sz="2000" dirty="0"/>
            <a:t>Удалить</a:t>
          </a:r>
        </a:p>
      </dgm:t>
    </dgm:pt>
    <dgm:pt modelId="{8BF1E444-5B2E-4CAA-A4CD-F277764794DE}" type="parTrans" cxnId="{8A68195A-3047-4069-9597-102515B5B0BD}">
      <dgm:prSet/>
      <dgm:spPr>
        <a:ln w="28575">
          <a:solidFill>
            <a:schemeClr val="tx2"/>
          </a:solidFill>
        </a:ln>
      </dgm:spPr>
      <dgm:t>
        <a:bodyPr/>
        <a:lstStyle/>
        <a:p>
          <a:endParaRPr lang="ru-RU"/>
        </a:p>
      </dgm:t>
    </dgm:pt>
    <dgm:pt modelId="{5CF7C877-CB13-4DE5-9570-D680637EFE04}" type="sibTrans" cxnId="{8A68195A-3047-4069-9597-102515B5B0BD}">
      <dgm:prSet/>
      <dgm:spPr/>
      <dgm:t>
        <a:bodyPr/>
        <a:lstStyle/>
        <a:p>
          <a:endParaRPr lang="ru-RU"/>
        </a:p>
      </dgm:t>
    </dgm:pt>
    <dgm:pt modelId="{3528DF58-865A-4CCA-9576-66F11EC935DD}" type="pres">
      <dgm:prSet presAssocID="{9D7E036F-550D-441E-BC6A-B3999736D0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1ADE6E7-C1ED-4C15-B71F-0A91657D3551}" type="pres">
      <dgm:prSet presAssocID="{E5D01215-F493-4935-819B-9E3AEF2030FC}" presName="hierRoot1" presStyleCnt="0">
        <dgm:presLayoutVars>
          <dgm:hierBranch val="init"/>
        </dgm:presLayoutVars>
      </dgm:prSet>
      <dgm:spPr/>
    </dgm:pt>
    <dgm:pt modelId="{38307D98-13FA-4B90-B91A-30247DF17E92}" type="pres">
      <dgm:prSet presAssocID="{E5D01215-F493-4935-819B-9E3AEF2030FC}" presName="rootComposite1" presStyleCnt="0"/>
      <dgm:spPr/>
    </dgm:pt>
    <dgm:pt modelId="{2D559A52-93D3-4913-A406-7153EC9B0DDD}" type="pres">
      <dgm:prSet presAssocID="{E5D01215-F493-4935-819B-9E3AEF2030F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379C05-8214-4D5F-9A35-76A1843E6EB3}" type="pres">
      <dgm:prSet presAssocID="{E5D01215-F493-4935-819B-9E3AEF2030F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191E128-F5FA-47E3-9EAD-749BB37758EB}" type="pres">
      <dgm:prSet presAssocID="{E5D01215-F493-4935-819B-9E3AEF2030FC}" presName="hierChild2" presStyleCnt="0"/>
      <dgm:spPr/>
    </dgm:pt>
    <dgm:pt modelId="{D1F21265-2B1C-4289-A4A2-6CB8BED0E258}" type="pres">
      <dgm:prSet presAssocID="{51FCC840-4ACB-4CFF-B345-FFF3308F721B}" presName="Name37" presStyleLbl="parChTrans1D2" presStyleIdx="0" presStyleCnt="6"/>
      <dgm:spPr/>
      <dgm:t>
        <a:bodyPr/>
        <a:lstStyle/>
        <a:p>
          <a:endParaRPr lang="ru-RU"/>
        </a:p>
      </dgm:t>
    </dgm:pt>
    <dgm:pt modelId="{B8F4F7AC-22D7-46D8-9D8E-29C1F496A654}" type="pres">
      <dgm:prSet presAssocID="{18CFDBDA-333D-438D-A918-87157479C2F8}" presName="hierRoot2" presStyleCnt="0">
        <dgm:presLayoutVars>
          <dgm:hierBranch val="init"/>
        </dgm:presLayoutVars>
      </dgm:prSet>
      <dgm:spPr/>
    </dgm:pt>
    <dgm:pt modelId="{FA20E7CE-D738-41EC-8B21-419DE07D344D}" type="pres">
      <dgm:prSet presAssocID="{18CFDBDA-333D-438D-A918-87157479C2F8}" presName="rootComposite" presStyleCnt="0"/>
      <dgm:spPr/>
    </dgm:pt>
    <dgm:pt modelId="{0087CD72-3982-40BD-AAF6-51C9ACFC1D6E}" type="pres">
      <dgm:prSet presAssocID="{18CFDBDA-333D-438D-A918-87157479C2F8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8DBEE0-2AE1-43DE-9F2C-2D5704AD702A}" type="pres">
      <dgm:prSet presAssocID="{18CFDBDA-333D-438D-A918-87157479C2F8}" presName="rootConnector" presStyleLbl="node2" presStyleIdx="0" presStyleCnt="6"/>
      <dgm:spPr/>
      <dgm:t>
        <a:bodyPr/>
        <a:lstStyle/>
        <a:p>
          <a:endParaRPr lang="ru-RU"/>
        </a:p>
      </dgm:t>
    </dgm:pt>
    <dgm:pt modelId="{DA086213-7D80-4EA2-8D26-2C13EE46B55F}" type="pres">
      <dgm:prSet presAssocID="{18CFDBDA-333D-438D-A918-87157479C2F8}" presName="hierChild4" presStyleCnt="0"/>
      <dgm:spPr/>
    </dgm:pt>
    <dgm:pt modelId="{F84B8F9F-C05D-4539-9B49-76936AE49065}" type="pres">
      <dgm:prSet presAssocID="{18CFDBDA-333D-438D-A918-87157479C2F8}" presName="hierChild5" presStyleCnt="0"/>
      <dgm:spPr/>
    </dgm:pt>
    <dgm:pt modelId="{EBA94693-6BBB-42BF-833F-EEB0A31FB5C7}" type="pres">
      <dgm:prSet presAssocID="{5E77D341-CFC8-4E60-915A-DEA1E3F6C52F}" presName="Name37" presStyleLbl="parChTrans1D2" presStyleIdx="1" presStyleCnt="6"/>
      <dgm:spPr/>
      <dgm:t>
        <a:bodyPr/>
        <a:lstStyle/>
        <a:p>
          <a:endParaRPr lang="ru-RU"/>
        </a:p>
      </dgm:t>
    </dgm:pt>
    <dgm:pt modelId="{0EB32B85-B2DB-45D4-815B-3FDEBDE63EED}" type="pres">
      <dgm:prSet presAssocID="{5B51AE7F-B79F-4748-B602-B58786B7D410}" presName="hierRoot2" presStyleCnt="0">
        <dgm:presLayoutVars>
          <dgm:hierBranch val="init"/>
        </dgm:presLayoutVars>
      </dgm:prSet>
      <dgm:spPr/>
    </dgm:pt>
    <dgm:pt modelId="{74334742-413C-4211-8022-1EB3A5DB015C}" type="pres">
      <dgm:prSet presAssocID="{5B51AE7F-B79F-4748-B602-B58786B7D410}" presName="rootComposite" presStyleCnt="0"/>
      <dgm:spPr/>
    </dgm:pt>
    <dgm:pt modelId="{B2A5E2F6-1F36-41A9-84EF-D278BCA953E3}" type="pres">
      <dgm:prSet presAssocID="{5B51AE7F-B79F-4748-B602-B58786B7D410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B85B4F-FFC9-493D-B34E-2B408C9C3F91}" type="pres">
      <dgm:prSet presAssocID="{5B51AE7F-B79F-4748-B602-B58786B7D410}" presName="rootConnector" presStyleLbl="node2" presStyleIdx="1" presStyleCnt="6"/>
      <dgm:spPr/>
      <dgm:t>
        <a:bodyPr/>
        <a:lstStyle/>
        <a:p>
          <a:endParaRPr lang="ru-RU"/>
        </a:p>
      </dgm:t>
    </dgm:pt>
    <dgm:pt modelId="{DB0B0875-6754-4BE7-9E52-0C66D5889517}" type="pres">
      <dgm:prSet presAssocID="{5B51AE7F-B79F-4748-B602-B58786B7D410}" presName="hierChild4" presStyleCnt="0"/>
      <dgm:spPr/>
    </dgm:pt>
    <dgm:pt modelId="{2FFFF256-D8C8-41A1-8C3F-5E7D625A963D}" type="pres">
      <dgm:prSet presAssocID="{61CB8551-F54F-45FE-B94D-BC4F218A4D68}" presName="Name37" presStyleLbl="parChTrans1D3" presStyleIdx="0" presStyleCnt="5"/>
      <dgm:spPr/>
      <dgm:t>
        <a:bodyPr/>
        <a:lstStyle/>
        <a:p>
          <a:endParaRPr lang="ru-RU"/>
        </a:p>
      </dgm:t>
    </dgm:pt>
    <dgm:pt modelId="{0D4FDF70-BCA8-4C12-8E19-3AFE69AA5C04}" type="pres">
      <dgm:prSet presAssocID="{01FEC4D5-94D2-4214-BBD9-3876CAA528B4}" presName="hierRoot2" presStyleCnt="0">
        <dgm:presLayoutVars>
          <dgm:hierBranch val="init"/>
        </dgm:presLayoutVars>
      </dgm:prSet>
      <dgm:spPr/>
    </dgm:pt>
    <dgm:pt modelId="{FB654A9E-2E7F-4100-8E87-7BDD3B85A932}" type="pres">
      <dgm:prSet presAssocID="{01FEC4D5-94D2-4214-BBD9-3876CAA528B4}" presName="rootComposite" presStyleCnt="0"/>
      <dgm:spPr/>
    </dgm:pt>
    <dgm:pt modelId="{BA15DEC6-BAB7-4E49-881C-C17BF3488B59}" type="pres">
      <dgm:prSet presAssocID="{01FEC4D5-94D2-4214-BBD9-3876CAA528B4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B28F2FC-3068-4D12-A802-89AFE3E03E26}" type="pres">
      <dgm:prSet presAssocID="{01FEC4D5-94D2-4214-BBD9-3876CAA528B4}" presName="rootConnector" presStyleLbl="node3" presStyleIdx="0" presStyleCnt="5"/>
      <dgm:spPr/>
      <dgm:t>
        <a:bodyPr/>
        <a:lstStyle/>
        <a:p>
          <a:endParaRPr lang="ru-RU"/>
        </a:p>
      </dgm:t>
    </dgm:pt>
    <dgm:pt modelId="{C6F226F2-0173-4E41-BB98-E80A7B4720D8}" type="pres">
      <dgm:prSet presAssocID="{01FEC4D5-94D2-4214-BBD9-3876CAA528B4}" presName="hierChild4" presStyleCnt="0"/>
      <dgm:spPr/>
    </dgm:pt>
    <dgm:pt modelId="{C6CB93B3-741E-4DEE-9C4E-69CF63DC6644}" type="pres">
      <dgm:prSet presAssocID="{01FEC4D5-94D2-4214-BBD9-3876CAA528B4}" presName="hierChild5" presStyleCnt="0"/>
      <dgm:spPr/>
    </dgm:pt>
    <dgm:pt modelId="{5CC3354E-501E-4A7F-83D1-1EA1EED24CBF}" type="pres">
      <dgm:prSet presAssocID="{3E629102-CA99-499B-BE18-3EAAECBF99C9}" presName="Name37" presStyleLbl="parChTrans1D3" presStyleIdx="1" presStyleCnt="5"/>
      <dgm:spPr/>
      <dgm:t>
        <a:bodyPr/>
        <a:lstStyle/>
        <a:p>
          <a:endParaRPr lang="ru-RU"/>
        </a:p>
      </dgm:t>
    </dgm:pt>
    <dgm:pt modelId="{8FC510FA-A5DE-4356-AC75-49DAA76BF396}" type="pres">
      <dgm:prSet presAssocID="{702E4714-3AD3-4411-961D-0790E749DDA9}" presName="hierRoot2" presStyleCnt="0">
        <dgm:presLayoutVars>
          <dgm:hierBranch val="init"/>
        </dgm:presLayoutVars>
      </dgm:prSet>
      <dgm:spPr/>
    </dgm:pt>
    <dgm:pt modelId="{06A7DD34-C852-4A6E-9AD0-993E33A09389}" type="pres">
      <dgm:prSet presAssocID="{702E4714-3AD3-4411-961D-0790E749DDA9}" presName="rootComposite" presStyleCnt="0"/>
      <dgm:spPr/>
    </dgm:pt>
    <dgm:pt modelId="{159C56E3-3195-4F38-A381-E0CE33A8EFF7}" type="pres">
      <dgm:prSet presAssocID="{702E4714-3AD3-4411-961D-0790E749DDA9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E3370C1-9E22-4555-BF70-089D7B9888F2}" type="pres">
      <dgm:prSet presAssocID="{702E4714-3AD3-4411-961D-0790E749DDA9}" presName="rootConnector" presStyleLbl="node3" presStyleIdx="1" presStyleCnt="5"/>
      <dgm:spPr/>
      <dgm:t>
        <a:bodyPr/>
        <a:lstStyle/>
        <a:p>
          <a:endParaRPr lang="ru-RU"/>
        </a:p>
      </dgm:t>
    </dgm:pt>
    <dgm:pt modelId="{565EA8DD-FB55-4138-A7C9-DF6B49DD9ED3}" type="pres">
      <dgm:prSet presAssocID="{702E4714-3AD3-4411-961D-0790E749DDA9}" presName="hierChild4" presStyleCnt="0"/>
      <dgm:spPr/>
    </dgm:pt>
    <dgm:pt modelId="{8D81C66C-32A0-4F9B-8CE2-3494E4B0AE56}" type="pres">
      <dgm:prSet presAssocID="{A13546A6-2F3B-4266-97E1-E142C01CA429}" presName="Name37" presStyleLbl="parChTrans1D4" presStyleIdx="0" presStyleCnt="12"/>
      <dgm:spPr/>
      <dgm:t>
        <a:bodyPr/>
        <a:lstStyle/>
        <a:p>
          <a:endParaRPr lang="ru-RU"/>
        </a:p>
      </dgm:t>
    </dgm:pt>
    <dgm:pt modelId="{8CC92392-15F0-4ACD-9082-34528A6AD7A0}" type="pres">
      <dgm:prSet presAssocID="{D0660B01-97DD-402D-914C-250DA85BC4D9}" presName="hierRoot2" presStyleCnt="0">
        <dgm:presLayoutVars>
          <dgm:hierBranch val="init"/>
        </dgm:presLayoutVars>
      </dgm:prSet>
      <dgm:spPr/>
    </dgm:pt>
    <dgm:pt modelId="{02E00616-7792-4282-8168-00213A4EB008}" type="pres">
      <dgm:prSet presAssocID="{D0660B01-97DD-402D-914C-250DA85BC4D9}" presName="rootComposite" presStyleCnt="0"/>
      <dgm:spPr/>
    </dgm:pt>
    <dgm:pt modelId="{FCF5FD0B-E313-4ABD-B05C-C4D6B6D38A58}" type="pres">
      <dgm:prSet presAssocID="{D0660B01-97DD-402D-914C-250DA85BC4D9}" presName="rootText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2C5F68-D3AF-4A2D-BC12-8F1E6E67A113}" type="pres">
      <dgm:prSet presAssocID="{D0660B01-97DD-402D-914C-250DA85BC4D9}" presName="rootConnector" presStyleLbl="node4" presStyleIdx="0" presStyleCnt="12"/>
      <dgm:spPr/>
      <dgm:t>
        <a:bodyPr/>
        <a:lstStyle/>
        <a:p>
          <a:endParaRPr lang="ru-RU"/>
        </a:p>
      </dgm:t>
    </dgm:pt>
    <dgm:pt modelId="{0561A1ED-0554-4E50-9B05-1050A4EE71E1}" type="pres">
      <dgm:prSet presAssocID="{D0660B01-97DD-402D-914C-250DA85BC4D9}" presName="hierChild4" presStyleCnt="0"/>
      <dgm:spPr/>
    </dgm:pt>
    <dgm:pt modelId="{ACCC1458-1750-43F3-88ED-26E429E03187}" type="pres">
      <dgm:prSet presAssocID="{D0660B01-97DD-402D-914C-250DA85BC4D9}" presName="hierChild5" presStyleCnt="0"/>
      <dgm:spPr/>
    </dgm:pt>
    <dgm:pt modelId="{B0EE3502-0E70-43C5-9A9E-777A9DDDE7F8}" type="pres">
      <dgm:prSet presAssocID="{88CF561F-3A7F-42E6-8BC7-C7731022041D}" presName="Name37" presStyleLbl="parChTrans1D4" presStyleIdx="1" presStyleCnt="12"/>
      <dgm:spPr/>
      <dgm:t>
        <a:bodyPr/>
        <a:lstStyle/>
        <a:p>
          <a:endParaRPr lang="ru-RU"/>
        </a:p>
      </dgm:t>
    </dgm:pt>
    <dgm:pt modelId="{4153E11A-5F67-4327-AA9A-B7661FCE029F}" type="pres">
      <dgm:prSet presAssocID="{4DCD92CD-8849-4B44-910E-C3BB78871ECA}" presName="hierRoot2" presStyleCnt="0">
        <dgm:presLayoutVars>
          <dgm:hierBranch val="init"/>
        </dgm:presLayoutVars>
      </dgm:prSet>
      <dgm:spPr/>
    </dgm:pt>
    <dgm:pt modelId="{790C44DF-C267-47CA-BFEB-E075CD82F33E}" type="pres">
      <dgm:prSet presAssocID="{4DCD92CD-8849-4B44-910E-C3BB78871ECA}" presName="rootComposite" presStyleCnt="0"/>
      <dgm:spPr/>
    </dgm:pt>
    <dgm:pt modelId="{DAF74806-967E-4370-9DD6-61656B61CBD4}" type="pres">
      <dgm:prSet presAssocID="{4DCD92CD-8849-4B44-910E-C3BB78871ECA}" presName="rootText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46A501-A272-449C-B4C7-EBE3FEFAE22A}" type="pres">
      <dgm:prSet presAssocID="{4DCD92CD-8849-4B44-910E-C3BB78871ECA}" presName="rootConnector" presStyleLbl="node4" presStyleIdx="1" presStyleCnt="12"/>
      <dgm:spPr/>
      <dgm:t>
        <a:bodyPr/>
        <a:lstStyle/>
        <a:p>
          <a:endParaRPr lang="ru-RU"/>
        </a:p>
      </dgm:t>
    </dgm:pt>
    <dgm:pt modelId="{8DC2D7A0-BE55-46AC-9D22-E7665655F488}" type="pres">
      <dgm:prSet presAssocID="{4DCD92CD-8849-4B44-910E-C3BB78871ECA}" presName="hierChild4" presStyleCnt="0"/>
      <dgm:spPr/>
    </dgm:pt>
    <dgm:pt modelId="{912B65C3-75F6-40AD-810C-BAECFE40FFBE}" type="pres">
      <dgm:prSet presAssocID="{4DCD92CD-8849-4B44-910E-C3BB78871ECA}" presName="hierChild5" presStyleCnt="0"/>
      <dgm:spPr/>
    </dgm:pt>
    <dgm:pt modelId="{859D8483-3941-44CA-AD2A-7878226234B9}" type="pres">
      <dgm:prSet presAssocID="{9077D194-409A-4E22-9013-7B881A521BA5}" presName="Name37" presStyleLbl="parChTrans1D4" presStyleIdx="2" presStyleCnt="12"/>
      <dgm:spPr/>
      <dgm:t>
        <a:bodyPr/>
        <a:lstStyle/>
        <a:p>
          <a:endParaRPr lang="ru-RU"/>
        </a:p>
      </dgm:t>
    </dgm:pt>
    <dgm:pt modelId="{9171CECE-7FC8-4AC2-A4FC-198A2E997621}" type="pres">
      <dgm:prSet presAssocID="{5C8C8437-0AC4-4859-A2C0-5633F9FB1ECA}" presName="hierRoot2" presStyleCnt="0">
        <dgm:presLayoutVars>
          <dgm:hierBranch val="init"/>
        </dgm:presLayoutVars>
      </dgm:prSet>
      <dgm:spPr/>
    </dgm:pt>
    <dgm:pt modelId="{2D8F00AE-FFA4-4E89-9A35-EAF7491F1CF3}" type="pres">
      <dgm:prSet presAssocID="{5C8C8437-0AC4-4859-A2C0-5633F9FB1ECA}" presName="rootComposite" presStyleCnt="0"/>
      <dgm:spPr/>
    </dgm:pt>
    <dgm:pt modelId="{36B8F896-584C-47E2-A792-2842D31DC210}" type="pres">
      <dgm:prSet presAssocID="{5C8C8437-0AC4-4859-A2C0-5633F9FB1ECA}" presName="rootText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2203C9-7D19-480C-A151-75CB98D42A29}" type="pres">
      <dgm:prSet presAssocID="{5C8C8437-0AC4-4859-A2C0-5633F9FB1ECA}" presName="rootConnector" presStyleLbl="node4" presStyleIdx="2" presStyleCnt="12"/>
      <dgm:spPr/>
      <dgm:t>
        <a:bodyPr/>
        <a:lstStyle/>
        <a:p>
          <a:endParaRPr lang="ru-RU"/>
        </a:p>
      </dgm:t>
    </dgm:pt>
    <dgm:pt modelId="{35B421EC-84A0-4896-A876-3D9CEF31F702}" type="pres">
      <dgm:prSet presAssocID="{5C8C8437-0AC4-4859-A2C0-5633F9FB1ECA}" presName="hierChild4" presStyleCnt="0"/>
      <dgm:spPr/>
    </dgm:pt>
    <dgm:pt modelId="{0BC45F9A-6591-415B-B1BD-551487E3F452}" type="pres">
      <dgm:prSet presAssocID="{5C8C8437-0AC4-4859-A2C0-5633F9FB1ECA}" presName="hierChild5" presStyleCnt="0"/>
      <dgm:spPr/>
    </dgm:pt>
    <dgm:pt modelId="{0315C6C8-3033-4080-A1B0-CB6A671C84F1}" type="pres">
      <dgm:prSet presAssocID="{702E4714-3AD3-4411-961D-0790E749DDA9}" presName="hierChild5" presStyleCnt="0"/>
      <dgm:spPr/>
    </dgm:pt>
    <dgm:pt modelId="{6D8449FA-E06F-40B9-B012-EF9ACDB6FC08}" type="pres">
      <dgm:prSet presAssocID="{9AEE310B-098C-44BA-BBB2-E39BE701DF95}" presName="Name37" presStyleLbl="parChTrans1D3" presStyleIdx="2" presStyleCnt="5"/>
      <dgm:spPr/>
      <dgm:t>
        <a:bodyPr/>
        <a:lstStyle/>
        <a:p>
          <a:endParaRPr lang="ru-RU"/>
        </a:p>
      </dgm:t>
    </dgm:pt>
    <dgm:pt modelId="{18DA5F28-140D-4A05-988A-B31982FB3E3A}" type="pres">
      <dgm:prSet presAssocID="{A8459478-5BC4-4933-9CC5-322D42388AEA}" presName="hierRoot2" presStyleCnt="0">
        <dgm:presLayoutVars>
          <dgm:hierBranch val="init"/>
        </dgm:presLayoutVars>
      </dgm:prSet>
      <dgm:spPr/>
    </dgm:pt>
    <dgm:pt modelId="{1B8CA75B-A826-4DEF-966B-5C6A2FD2FA2D}" type="pres">
      <dgm:prSet presAssocID="{A8459478-5BC4-4933-9CC5-322D42388AEA}" presName="rootComposite" presStyleCnt="0"/>
      <dgm:spPr/>
    </dgm:pt>
    <dgm:pt modelId="{0EA23B59-CA79-4DE4-8D59-427C4B716135}" type="pres">
      <dgm:prSet presAssocID="{A8459478-5BC4-4933-9CC5-322D42388AEA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9E0102-EBAF-494C-B2DA-CD07CCC2EA1F}" type="pres">
      <dgm:prSet presAssocID="{A8459478-5BC4-4933-9CC5-322D42388AEA}" presName="rootConnector" presStyleLbl="node3" presStyleIdx="2" presStyleCnt="5"/>
      <dgm:spPr/>
      <dgm:t>
        <a:bodyPr/>
        <a:lstStyle/>
        <a:p>
          <a:endParaRPr lang="ru-RU"/>
        </a:p>
      </dgm:t>
    </dgm:pt>
    <dgm:pt modelId="{CE55A86B-AF4F-4121-A7D3-3C85F634C0EF}" type="pres">
      <dgm:prSet presAssocID="{A8459478-5BC4-4933-9CC5-322D42388AEA}" presName="hierChild4" presStyleCnt="0"/>
      <dgm:spPr/>
    </dgm:pt>
    <dgm:pt modelId="{1BAADCE3-F10D-4170-A026-C037B2EBB69B}" type="pres">
      <dgm:prSet presAssocID="{19BC75D8-613F-4B0B-BB79-54905B69DB01}" presName="Name37" presStyleLbl="parChTrans1D4" presStyleIdx="3" presStyleCnt="12"/>
      <dgm:spPr/>
      <dgm:t>
        <a:bodyPr/>
        <a:lstStyle/>
        <a:p>
          <a:endParaRPr lang="ru-RU"/>
        </a:p>
      </dgm:t>
    </dgm:pt>
    <dgm:pt modelId="{829AE970-4DCF-46C2-B77A-470E920E24E9}" type="pres">
      <dgm:prSet presAssocID="{94B1034C-9B54-4A78-9931-03B043E40BF7}" presName="hierRoot2" presStyleCnt="0">
        <dgm:presLayoutVars>
          <dgm:hierBranch val="init"/>
        </dgm:presLayoutVars>
      </dgm:prSet>
      <dgm:spPr/>
    </dgm:pt>
    <dgm:pt modelId="{2D7C7848-9B1B-495F-B89C-32B1F90956CA}" type="pres">
      <dgm:prSet presAssocID="{94B1034C-9B54-4A78-9931-03B043E40BF7}" presName="rootComposite" presStyleCnt="0"/>
      <dgm:spPr/>
    </dgm:pt>
    <dgm:pt modelId="{405556B1-C60E-48A9-843A-2D8E45B3A90F}" type="pres">
      <dgm:prSet presAssocID="{94B1034C-9B54-4A78-9931-03B043E40BF7}" presName="rootText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D60050-F29A-49BE-89B3-86D34D3E2621}" type="pres">
      <dgm:prSet presAssocID="{94B1034C-9B54-4A78-9931-03B043E40BF7}" presName="rootConnector" presStyleLbl="node4" presStyleIdx="3" presStyleCnt="12"/>
      <dgm:spPr/>
      <dgm:t>
        <a:bodyPr/>
        <a:lstStyle/>
        <a:p>
          <a:endParaRPr lang="ru-RU"/>
        </a:p>
      </dgm:t>
    </dgm:pt>
    <dgm:pt modelId="{78E4B6E3-4021-4B03-AD63-A3EA22F71FAC}" type="pres">
      <dgm:prSet presAssocID="{94B1034C-9B54-4A78-9931-03B043E40BF7}" presName="hierChild4" presStyleCnt="0"/>
      <dgm:spPr/>
    </dgm:pt>
    <dgm:pt modelId="{0E3E56C5-A164-44C9-B0F2-6FA8FD26CF40}" type="pres">
      <dgm:prSet presAssocID="{94B1034C-9B54-4A78-9931-03B043E40BF7}" presName="hierChild5" presStyleCnt="0"/>
      <dgm:spPr/>
    </dgm:pt>
    <dgm:pt modelId="{D67812DC-8AE7-4EC9-B737-FD115BC772E3}" type="pres">
      <dgm:prSet presAssocID="{B61B7AA3-9989-4B48-94D4-AA04B48926F6}" presName="Name37" presStyleLbl="parChTrans1D4" presStyleIdx="4" presStyleCnt="12"/>
      <dgm:spPr/>
      <dgm:t>
        <a:bodyPr/>
        <a:lstStyle/>
        <a:p>
          <a:endParaRPr lang="ru-RU"/>
        </a:p>
      </dgm:t>
    </dgm:pt>
    <dgm:pt modelId="{B2898B96-2E8D-4DF8-A744-A73109E371DC}" type="pres">
      <dgm:prSet presAssocID="{E06F661F-0A9D-4941-BDE0-93E32E00A934}" presName="hierRoot2" presStyleCnt="0">
        <dgm:presLayoutVars>
          <dgm:hierBranch val="init"/>
        </dgm:presLayoutVars>
      </dgm:prSet>
      <dgm:spPr/>
    </dgm:pt>
    <dgm:pt modelId="{BD175CEC-ABDD-4567-B905-B38602E95DDF}" type="pres">
      <dgm:prSet presAssocID="{E06F661F-0A9D-4941-BDE0-93E32E00A934}" presName="rootComposite" presStyleCnt="0"/>
      <dgm:spPr/>
    </dgm:pt>
    <dgm:pt modelId="{4B119E02-3EDC-4580-88D7-01D873F3C71A}" type="pres">
      <dgm:prSet presAssocID="{E06F661F-0A9D-4941-BDE0-93E32E00A934}" presName="rootText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F42FA7-C284-44F4-89A7-4CC3DE8CA328}" type="pres">
      <dgm:prSet presAssocID="{E06F661F-0A9D-4941-BDE0-93E32E00A934}" presName="rootConnector" presStyleLbl="node4" presStyleIdx="4" presStyleCnt="12"/>
      <dgm:spPr/>
      <dgm:t>
        <a:bodyPr/>
        <a:lstStyle/>
        <a:p>
          <a:endParaRPr lang="ru-RU"/>
        </a:p>
      </dgm:t>
    </dgm:pt>
    <dgm:pt modelId="{C21484EB-F897-4E47-A522-55996D593FD1}" type="pres">
      <dgm:prSet presAssocID="{E06F661F-0A9D-4941-BDE0-93E32E00A934}" presName="hierChild4" presStyleCnt="0"/>
      <dgm:spPr/>
    </dgm:pt>
    <dgm:pt modelId="{424F2EBA-52AB-4B28-91E3-C5BD3176306E}" type="pres">
      <dgm:prSet presAssocID="{E06F661F-0A9D-4941-BDE0-93E32E00A934}" presName="hierChild5" presStyleCnt="0"/>
      <dgm:spPr/>
    </dgm:pt>
    <dgm:pt modelId="{6F028523-198D-4523-A524-23430B4A74CA}" type="pres">
      <dgm:prSet presAssocID="{CD49A480-44DC-434E-9C87-719FF4FB54F4}" presName="Name37" presStyleLbl="parChTrans1D4" presStyleIdx="5" presStyleCnt="12"/>
      <dgm:spPr/>
      <dgm:t>
        <a:bodyPr/>
        <a:lstStyle/>
        <a:p>
          <a:endParaRPr lang="ru-RU"/>
        </a:p>
      </dgm:t>
    </dgm:pt>
    <dgm:pt modelId="{47B8C7DC-76B2-487F-8E09-DCF087A84FEA}" type="pres">
      <dgm:prSet presAssocID="{1E6334DD-E31B-4503-AC49-B314DAEB70F1}" presName="hierRoot2" presStyleCnt="0">
        <dgm:presLayoutVars>
          <dgm:hierBranch val="init"/>
        </dgm:presLayoutVars>
      </dgm:prSet>
      <dgm:spPr/>
    </dgm:pt>
    <dgm:pt modelId="{D319137B-7C12-40A1-AA7D-2B636EA395FD}" type="pres">
      <dgm:prSet presAssocID="{1E6334DD-E31B-4503-AC49-B314DAEB70F1}" presName="rootComposite" presStyleCnt="0"/>
      <dgm:spPr/>
    </dgm:pt>
    <dgm:pt modelId="{D69F0F6E-F9EE-4B7D-93ED-409114B4B92F}" type="pres">
      <dgm:prSet presAssocID="{1E6334DD-E31B-4503-AC49-B314DAEB70F1}" presName="rootText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763237-398C-4E6C-8265-4A0EEF4A350F}" type="pres">
      <dgm:prSet presAssocID="{1E6334DD-E31B-4503-AC49-B314DAEB70F1}" presName="rootConnector" presStyleLbl="node4" presStyleIdx="5" presStyleCnt="12"/>
      <dgm:spPr/>
      <dgm:t>
        <a:bodyPr/>
        <a:lstStyle/>
        <a:p>
          <a:endParaRPr lang="ru-RU"/>
        </a:p>
      </dgm:t>
    </dgm:pt>
    <dgm:pt modelId="{222C9422-C828-4EDD-ADBA-12B3EBF2B16F}" type="pres">
      <dgm:prSet presAssocID="{1E6334DD-E31B-4503-AC49-B314DAEB70F1}" presName="hierChild4" presStyleCnt="0"/>
      <dgm:spPr/>
    </dgm:pt>
    <dgm:pt modelId="{12307567-E95D-4F28-B9C3-BA01D4C31186}" type="pres">
      <dgm:prSet presAssocID="{1E6334DD-E31B-4503-AC49-B314DAEB70F1}" presName="hierChild5" presStyleCnt="0"/>
      <dgm:spPr/>
    </dgm:pt>
    <dgm:pt modelId="{80F5F4DF-7D80-4234-A019-CC175F6FBD8C}" type="pres">
      <dgm:prSet presAssocID="{A8459478-5BC4-4933-9CC5-322D42388AEA}" presName="hierChild5" presStyleCnt="0"/>
      <dgm:spPr/>
    </dgm:pt>
    <dgm:pt modelId="{CAB74488-40BE-44ED-A205-66C92D596B46}" type="pres">
      <dgm:prSet presAssocID="{5B51AE7F-B79F-4748-B602-B58786B7D410}" presName="hierChild5" presStyleCnt="0"/>
      <dgm:spPr/>
    </dgm:pt>
    <dgm:pt modelId="{EC209FFA-B209-4E55-B458-F70605C91F1D}" type="pres">
      <dgm:prSet presAssocID="{EF4F7A42-C51D-419F-B70E-C7B9F055DD4D}" presName="Name37" presStyleLbl="parChTrans1D2" presStyleIdx="2" presStyleCnt="6"/>
      <dgm:spPr/>
      <dgm:t>
        <a:bodyPr/>
        <a:lstStyle/>
        <a:p>
          <a:endParaRPr lang="ru-RU"/>
        </a:p>
      </dgm:t>
    </dgm:pt>
    <dgm:pt modelId="{51FE7EE9-7501-402D-A481-C198D9D6BE4E}" type="pres">
      <dgm:prSet presAssocID="{94D085D5-4F2E-4AE8-AF06-232C3CAA58C7}" presName="hierRoot2" presStyleCnt="0">
        <dgm:presLayoutVars>
          <dgm:hierBranch val="init"/>
        </dgm:presLayoutVars>
      </dgm:prSet>
      <dgm:spPr/>
    </dgm:pt>
    <dgm:pt modelId="{9D9F725A-B801-4D3D-B7DD-39DECB22E8C7}" type="pres">
      <dgm:prSet presAssocID="{94D085D5-4F2E-4AE8-AF06-232C3CAA58C7}" presName="rootComposite" presStyleCnt="0"/>
      <dgm:spPr/>
    </dgm:pt>
    <dgm:pt modelId="{C958CAAE-A4AB-450C-81AD-A63ADC95A6F2}" type="pres">
      <dgm:prSet presAssocID="{94D085D5-4F2E-4AE8-AF06-232C3CAA58C7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6C9F29-20F2-4AE7-87F7-91D56AA94F12}" type="pres">
      <dgm:prSet presAssocID="{94D085D5-4F2E-4AE8-AF06-232C3CAA58C7}" presName="rootConnector" presStyleLbl="node2" presStyleIdx="2" presStyleCnt="6"/>
      <dgm:spPr/>
      <dgm:t>
        <a:bodyPr/>
        <a:lstStyle/>
        <a:p>
          <a:endParaRPr lang="ru-RU"/>
        </a:p>
      </dgm:t>
    </dgm:pt>
    <dgm:pt modelId="{FFA4FFC5-B9FB-4C73-9BC5-DFB40BD65AE8}" type="pres">
      <dgm:prSet presAssocID="{94D085D5-4F2E-4AE8-AF06-232C3CAA58C7}" presName="hierChild4" presStyleCnt="0"/>
      <dgm:spPr/>
    </dgm:pt>
    <dgm:pt modelId="{1DEE24F3-596F-44A7-8C08-BF38BFB8917F}" type="pres">
      <dgm:prSet presAssocID="{94D085D5-4F2E-4AE8-AF06-232C3CAA58C7}" presName="hierChild5" presStyleCnt="0"/>
      <dgm:spPr/>
    </dgm:pt>
    <dgm:pt modelId="{D601BE0D-56BC-4341-A8FC-9FECEED6C18C}" type="pres">
      <dgm:prSet presAssocID="{AE3F2A08-4E8E-4B5C-BFA6-E9055CC6D947}" presName="Name37" presStyleLbl="parChTrans1D2" presStyleIdx="3" presStyleCnt="6"/>
      <dgm:spPr/>
      <dgm:t>
        <a:bodyPr/>
        <a:lstStyle/>
        <a:p>
          <a:endParaRPr lang="ru-RU"/>
        </a:p>
      </dgm:t>
    </dgm:pt>
    <dgm:pt modelId="{E540AF1B-1925-4942-A12A-2F015F839236}" type="pres">
      <dgm:prSet presAssocID="{8F17CAF9-B981-4C8E-ADEC-7AF13F202842}" presName="hierRoot2" presStyleCnt="0">
        <dgm:presLayoutVars>
          <dgm:hierBranch val="init"/>
        </dgm:presLayoutVars>
      </dgm:prSet>
      <dgm:spPr/>
    </dgm:pt>
    <dgm:pt modelId="{9D93F4AB-E8B9-4EF5-AA92-114725096166}" type="pres">
      <dgm:prSet presAssocID="{8F17CAF9-B981-4C8E-ADEC-7AF13F202842}" presName="rootComposite" presStyleCnt="0"/>
      <dgm:spPr/>
    </dgm:pt>
    <dgm:pt modelId="{12CD4C08-E1B0-4694-86BA-36CD1D933496}" type="pres">
      <dgm:prSet presAssocID="{8F17CAF9-B981-4C8E-ADEC-7AF13F20284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1557BD1-8430-4DCB-81F7-5C22E81F061C}" type="pres">
      <dgm:prSet presAssocID="{8F17CAF9-B981-4C8E-ADEC-7AF13F202842}" presName="rootConnector" presStyleLbl="node2" presStyleIdx="3" presStyleCnt="6"/>
      <dgm:spPr/>
      <dgm:t>
        <a:bodyPr/>
        <a:lstStyle/>
        <a:p>
          <a:endParaRPr lang="ru-RU"/>
        </a:p>
      </dgm:t>
    </dgm:pt>
    <dgm:pt modelId="{EAEA1AA0-D69D-48B0-9DE4-855988C7A034}" type="pres">
      <dgm:prSet presAssocID="{8F17CAF9-B981-4C8E-ADEC-7AF13F202842}" presName="hierChild4" presStyleCnt="0"/>
      <dgm:spPr/>
    </dgm:pt>
    <dgm:pt modelId="{CB8E8917-78B2-4E32-BA88-4A4839DAFD2A}" type="pres">
      <dgm:prSet presAssocID="{93EA6FAC-A049-4919-83F1-DE3CF761A528}" presName="Name37" presStyleLbl="parChTrans1D3" presStyleIdx="3" presStyleCnt="5"/>
      <dgm:spPr/>
      <dgm:t>
        <a:bodyPr/>
        <a:lstStyle/>
        <a:p>
          <a:endParaRPr lang="ru-RU"/>
        </a:p>
      </dgm:t>
    </dgm:pt>
    <dgm:pt modelId="{01E78632-BEEF-49C0-A669-EC3D7F36228C}" type="pres">
      <dgm:prSet presAssocID="{E69A5F03-D003-4D42-B9CC-2544ECB47CD7}" presName="hierRoot2" presStyleCnt="0">
        <dgm:presLayoutVars>
          <dgm:hierBranch val="init"/>
        </dgm:presLayoutVars>
      </dgm:prSet>
      <dgm:spPr/>
    </dgm:pt>
    <dgm:pt modelId="{D90B2611-B7FB-4403-8963-3D6FFF39573C}" type="pres">
      <dgm:prSet presAssocID="{E69A5F03-D003-4D42-B9CC-2544ECB47CD7}" presName="rootComposite" presStyleCnt="0"/>
      <dgm:spPr/>
    </dgm:pt>
    <dgm:pt modelId="{5B00D774-0F8F-4F16-8941-2B689C96CB2A}" type="pres">
      <dgm:prSet presAssocID="{E69A5F03-D003-4D42-B9CC-2544ECB47CD7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CC015AF-7359-48F3-BED4-1F4E0CA8A268}" type="pres">
      <dgm:prSet presAssocID="{E69A5F03-D003-4D42-B9CC-2544ECB47CD7}" presName="rootConnector" presStyleLbl="node3" presStyleIdx="3" presStyleCnt="5"/>
      <dgm:spPr/>
      <dgm:t>
        <a:bodyPr/>
        <a:lstStyle/>
        <a:p>
          <a:endParaRPr lang="ru-RU"/>
        </a:p>
      </dgm:t>
    </dgm:pt>
    <dgm:pt modelId="{D7B0201A-6002-4E9B-ACD7-95BEF4BD70E7}" type="pres">
      <dgm:prSet presAssocID="{E69A5F03-D003-4D42-B9CC-2544ECB47CD7}" presName="hierChild4" presStyleCnt="0"/>
      <dgm:spPr/>
    </dgm:pt>
    <dgm:pt modelId="{C0DE6DEE-4DF5-4C60-B770-1DD00568C933}" type="pres">
      <dgm:prSet presAssocID="{8AFD362F-6389-48F8-8CE1-4F6E01FE6138}" presName="Name37" presStyleLbl="parChTrans1D4" presStyleIdx="6" presStyleCnt="12"/>
      <dgm:spPr/>
      <dgm:t>
        <a:bodyPr/>
        <a:lstStyle/>
        <a:p>
          <a:endParaRPr lang="ru-RU"/>
        </a:p>
      </dgm:t>
    </dgm:pt>
    <dgm:pt modelId="{C35CAAAE-8EA7-4674-8A5B-1FF48DBB68B4}" type="pres">
      <dgm:prSet presAssocID="{12015312-70EB-419F-925C-FD6C0479CF82}" presName="hierRoot2" presStyleCnt="0">
        <dgm:presLayoutVars>
          <dgm:hierBranch val="init"/>
        </dgm:presLayoutVars>
      </dgm:prSet>
      <dgm:spPr/>
    </dgm:pt>
    <dgm:pt modelId="{4CDDA063-C24C-4A1B-A007-FCE53CBAA405}" type="pres">
      <dgm:prSet presAssocID="{12015312-70EB-419F-925C-FD6C0479CF82}" presName="rootComposite" presStyleCnt="0"/>
      <dgm:spPr/>
    </dgm:pt>
    <dgm:pt modelId="{1E8B20E6-FDFA-446E-80D9-09DAD55BABC1}" type="pres">
      <dgm:prSet presAssocID="{12015312-70EB-419F-925C-FD6C0479CF82}" presName="rootText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5438DA-4F12-4159-888E-ED64ED4BAE6D}" type="pres">
      <dgm:prSet presAssocID="{12015312-70EB-419F-925C-FD6C0479CF82}" presName="rootConnector" presStyleLbl="node4" presStyleIdx="6" presStyleCnt="12"/>
      <dgm:spPr/>
      <dgm:t>
        <a:bodyPr/>
        <a:lstStyle/>
        <a:p>
          <a:endParaRPr lang="ru-RU"/>
        </a:p>
      </dgm:t>
    </dgm:pt>
    <dgm:pt modelId="{EC422792-E203-4C7D-9CDE-782ACC5ADE47}" type="pres">
      <dgm:prSet presAssocID="{12015312-70EB-419F-925C-FD6C0479CF82}" presName="hierChild4" presStyleCnt="0"/>
      <dgm:spPr/>
    </dgm:pt>
    <dgm:pt modelId="{360DB2A2-12A4-4C15-906D-2442BE62D20E}" type="pres">
      <dgm:prSet presAssocID="{12015312-70EB-419F-925C-FD6C0479CF82}" presName="hierChild5" presStyleCnt="0"/>
      <dgm:spPr/>
    </dgm:pt>
    <dgm:pt modelId="{047C2D96-AD19-4FED-B4D5-E90778E9459B}" type="pres">
      <dgm:prSet presAssocID="{5B45984B-5B54-457F-AE5C-777AC72DC6B2}" presName="Name37" presStyleLbl="parChTrans1D4" presStyleIdx="7" presStyleCnt="12"/>
      <dgm:spPr/>
      <dgm:t>
        <a:bodyPr/>
        <a:lstStyle/>
        <a:p>
          <a:endParaRPr lang="ru-RU"/>
        </a:p>
      </dgm:t>
    </dgm:pt>
    <dgm:pt modelId="{956E4BF1-704F-48B4-8A50-9C2BF40C15C4}" type="pres">
      <dgm:prSet presAssocID="{7097F75C-A04A-4472-8628-6681BF78429F}" presName="hierRoot2" presStyleCnt="0">
        <dgm:presLayoutVars>
          <dgm:hierBranch val="init"/>
        </dgm:presLayoutVars>
      </dgm:prSet>
      <dgm:spPr/>
    </dgm:pt>
    <dgm:pt modelId="{699F1FCD-291B-459D-9D0A-7D198E8ACEFB}" type="pres">
      <dgm:prSet presAssocID="{7097F75C-A04A-4472-8628-6681BF78429F}" presName="rootComposite" presStyleCnt="0"/>
      <dgm:spPr/>
    </dgm:pt>
    <dgm:pt modelId="{D798DF2A-647D-4B72-A68F-975A476EF7E7}" type="pres">
      <dgm:prSet presAssocID="{7097F75C-A04A-4472-8628-6681BF78429F}" presName="rootText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051FEC-2D7C-4296-B650-6BC9D078D1B7}" type="pres">
      <dgm:prSet presAssocID="{7097F75C-A04A-4472-8628-6681BF78429F}" presName="rootConnector" presStyleLbl="node4" presStyleIdx="7" presStyleCnt="12"/>
      <dgm:spPr/>
      <dgm:t>
        <a:bodyPr/>
        <a:lstStyle/>
        <a:p>
          <a:endParaRPr lang="ru-RU"/>
        </a:p>
      </dgm:t>
    </dgm:pt>
    <dgm:pt modelId="{D360776E-BEBA-416A-BACA-F01607867B6B}" type="pres">
      <dgm:prSet presAssocID="{7097F75C-A04A-4472-8628-6681BF78429F}" presName="hierChild4" presStyleCnt="0"/>
      <dgm:spPr/>
    </dgm:pt>
    <dgm:pt modelId="{9B4C0820-3ADE-495F-8BCF-EA6F46E46979}" type="pres">
      <dgm:prSet presAssocID="{7097F75C-A04A-4472-8628-6681BF78429F}" presName="hierChild5" presStyleCnt="0"/>
      <dgm:spPr/>
    </dgm:pt>
    <dgm:pt modelId="{3D39F941-8BAA-4B63-BDB5-E98900B1857F}" type="pres">
      <dgm:prSet presAssocID="{8BF1E444-5B2E-4CAA-A4CD-F277764794DE}" presName="Name37" presStyleLbl="parChTrans1D4" presStyleIdx="8" presStyleCnt="12"/>
      <dgm:spPr/>
      <dgm:t>
        <a:bodyPr/>
        <a:lstStyle/>
        <a:p>
          <a:endParaRPr lang="ru-RU"/>
        </a:p>
      </dgm:t>
    </dgm:pt>
    <dgm:pt modelId="{E3DF990C-0387-4255-909C-0BF996EEC5C8}" type="pres">
      <dgm:prSet presAssocID="{3E08959C-41FC-43A9-99F6-348B8C81C70B}" presName="hierRoot2" presStyleCnt="0">
        <dgm:presLayoutVars>
          <dgm:hierBranch val="init"/>
        </dgm:presLayoutVars>
      </dgm:prSet>
      <dgm:spPr/>
    </dgm:pt>
    <dgm:pt modelId="{4377D4B3-834A-4A3C-8D58-9AE0DA929F0F}" type="pres">
      <dgm:prSet presAssocID="{3E08959C-41FC-43A9-99F6-348B8C81C70B}" presName="rootComposite" presStyleCnt="0"/>
      <dgm:spPr/>
    </dgm:pt>
    <dgm:pt modelId="{AAAD4602-F74F-4F99-BE30-E7BECD1B157B}" type="pres">
      <dgm:prSet presAssocID="{3E08959C-41FC-43A9-99F6-348B8C81C70B}" presName="rootText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0C33EB-ED9A-4886-90C3-2DA1C5A054A9}" type="pres">
      <dgm:prSet presAssocID="{3E08959C-41FC-43A9-99F6-348B8C81C70B}" presName="rootConnector" presStyleLbl="node4" presStyleIdx="8" presStyleCnt="12"/>
      <dgm:spPr/>
      <dgm:t>
        <a:bodyPr/>
        <a:lstStyle/>
        <a:p>
          <a:endParaRPr lang="ru-RU"/>
        </a:p>
      </dgm:t>
    </dgm:pt>
    <dgm:pt modelId="{81A81EC0-0324-4DF3-9628-D02C253522C2}" type="pres">
      <dgm:prSet presAssocID="{3E08959C-41FC-43A9-99F6-348B8C81C70B}" presName="hierChild4" presStyleCnt="0"/>
      <dgm:spPr/>
    </dgm:pt>
    <dgm:pt modelId="{7F12A271-0FE9-4C24-837F-22B7DE0A5751}" type="pres">
      <dgm:prSet presAssocID="{3E08959C-41FC-43A9-99F6-348B8C81C70B}" presName="hierChild5" presStyleCnt="0"/>
      <dgm:spPr/>
    </dgm:pt>
    <dgm:pt modelId="{25DEF3A0-E5F5-4154-8661-27EAD668EE82}" type="pres">
      <dgm:prSet presAssocID="{E69A5F03-D003-4D42-B9CC-2544ECB47CD7}" presName="hierChild5" presStyleCnt="0"/>
      <dgm:spPr/>
    </dgm:pt>
    <dgm:pt modelId="{9BBCD2A4-B1C6-4A2B-95F5-D433F7084C9F}" type="pres">
      <dgm:prSet presAssocID="{D1DA7AF5-1779-424E-85C4-E6A2F90632E1}" presName="Name37" presStyleLbl="parChTrans1D3" presStyleIdx="4" presStyleCnt="5"/>
      <dgm:spPr/>
      <dgm:t>
        <a:bodyPr/>
        <a:lstStyle/>
        <a:p>
          <a:endParaRPr lang="ru-RU"/>
        </a:p>
      </dgm:t>
    </dgm:pt>
    <dgm:pt modelId="{C22726FF-0AD2-4629-94DD-1BBE8DF31ADE}" type="pres">
      <dgm:prSet presAssocID="{28459784-9948-4F3F-98C1-7326B378362E}" presName="hierRoot2" presStyleCnt="0">
        <dgm:presLayoutVars>
          <dgm:hierBranch val="init"/>
        </dgm:presLayoutVars>
      </dgm:prSet>
      <dgm:spPr/>
    </dgm:pt>
    <dgm:pt modelId="{59BFE6C1-B388-4494-B6AF-80B9CAC7DD13}" type="pres">
      <dgm:prSet presAssocID="{28459784-9948-4F3F-98C1-7326B378362E}" presName="rootComposite" presStyleCnt="0"/>
      <dgm:spPr/>
    </dgm:pt>
    <dgm:pt modelId="{953D630F-2394-4B56-BEEA-A8828C6DD1FC}" type="pres">
      <dgm:prSet presAssocID="{28459784-9948-4F3F-98C1-7326B378362E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CACA62-6E4B-45F5-AEDF-A0CF334C21FF}" type="pres">
      <dgm:prSet presAssocID="{28459784-9948-4F3F-98C1-7326B378362E}" presName="rootConnector" presStyleLbl="node3" presStyleIdx="4" presStyleCnt="5"/>
      <dgm:spPr/>
      <dgm:t>
        <a:bodyPr/>
        <a:lstStyle/>
        <a:p>
          <a:endParaRPr lang="ru-RU"/>
        </a:p>
      </dgm:t>
    </dgm:pt>
    <dgm:pt modelId="{53AA96AB-67DB-4AC4-8CE9-9C8EA2D0C7E7}" type="pres">
      <dgm:prSet presAssocID="{28459784-9948-4F3F-98C1-7326B378362E}" presName="hierChild4" presStyleCnt="0"/>
      <dgm:spPr/>
    </dgm:pt>
    <dgm:pt modelId="{340400AD-9026-406C-BE38-EEA401B081FD}" type="pres">
      <dgm:prSet presAssocID="{AEDAC84D-60EF-41D8-B628-80BF2C004702}" presName="Name37" presStyleLbl="parChTrans1D4" presStyleIdx="9" presStyleCnt="12"/>
      <dgm:spPr/>
      <dgm:t>
        <a:bodyPr/>
        <a:lstStyle/>
        <a:p>
          <a:endParaRPr lang="ru-RU"/>
        </a:p>
      </dgm:t>
    </dgm:pt>
    <dgm:pt modelId="{ECAC8518-B531-4A5F-8EA7-111C1C64CE4D}" type="pres">
      <dgm:prSet presAssocID="{CF905444-7D17-4B35-8A3F-59E1672FA6D1}" presName="hierRoot2" presStyleCnt="0">
        <dgm:presLayoutVars>
          <dgm:hierBranch val="init"/>
        </dgm:presLayoutVars>
      </dgm:prSet>
      <dgm:spPr/>
    </dgm:pt>
    <dgm:pt modelId="{A7D4A8AF-BBD0-4E3D-B435-7C7B098B37B6}" type="pres">
      <dgm:prSet presAssocID="{CF905444-7D17-4B35-8A3F-59E1672FA6D1}" presName="rootComposite" presStyleCnt="0"/>
      <dgm:spPr/>
    </dgm:pt>
    <dgm:pt modelId="{77621E4E-CEEC-45C3-A10C-DBC3EAA8AFE9}" type="pres">
      <dgm:prSet presAssocID="{CF905444-7D17-4B35-8A3F-59E1672FA6D1}" presName="rootText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E5256AB-5508-4EC4-A1CC-2E02DCF5BC1F}" type="pres">
      <dgm:prSet presAssocID="{CF905444-7D17-4B35-8A3F-59E1672FA6D1}" presName="rootConnector" presStyleLbl="node4" presStyleIdx="9" presStyleCnt="12"/>
      <dgm:spPr/>
      <dgm:t>
        <a:bodyPr/>
        <a:lstStyle/>
        <a:p>
          <a:endParaRPr lang="ru-RU"/>
        </a:p>
      </dgm:t>
    </dgm:pt>
    <dgm:pt modelId="{0CD420F2-255D-4904-A7D1-05256EF27E7F}" type="pres">
      <dgm:prSet presAssocID="{CF905444-7D17-4B35-8A3F-59E1672FA6D1}" presName="hierChild4" presStyleCnt="0"/>
      <dgm:spPr/>
    </dgm:pt>
    <dgm:pt modelId="{FBC176E9-4149-4EEF-AF51-1F9AEB4DEEC7}" type="pres">
      <dgm:prSet presAssocID="{CF905444-7D17-4B35-8A3F-59E1672FA6D1}" presName="hierChild5" presStyleCnt="0"/>
      <dgm:spPr/>
    </dgm:pt>
    <dgm:pt modelId="{B281FAB8-9CF8-420C-997E-E9EA58B1F9A6}" type="pres">
      <dgm:prSet presAssocID="{C4AEB03D-2401-480C-899C-B6BD9324597D}" presName="Name37" presStyleLbl="parChTrans1D4" presStyleIdx="10" presStyleCnt="12"/>
      <dgm:spPr/>
      <dgm:t>
        <a:bodyPr/>
        <a:lstStyle/>
        <a:p>
          <a:endParaRPr lang="ru-RU"/>
        </a:p>
      </dgm:t>
    </dgm:pt>
    <dgm:pt modelId="{15572CA6-E53B-4A59-935D-8AF5031782DE}" type="pres">
      <dgm:prSet presAssocID="{6CA3DB93-9DAE-4E87-8015-0E405D0FF6A4}" presName="hierRoot2" presStyleCnt="0">
        <dgm:presLayoutVars>
          <dgm:hierBranch val="init"/>
        </dgm:presLayoutVars>
      </dgm:prSet>
      <dgm:spPr/>
    </dgm:pt>
    <dgm:pt modelId="{C4A957BC-D151-4835-9B6C-67361DC5EE5E}" type="pres">
      <dgm:prSet presAssocID="{6CA3DB93-9DAE-4E87-8015-0E405D0FF6A4}" presName="rootComposite" presStyleCnt="0"/>
      <dgm:spPr/>
    </dgm:pt>
    <dgm:pt modelId="{31B50A43-957A-446E-BFA7-F76268EBC9AB}" type="pres">
      <dgm:prSet presAssocID="{6CA3DB93-9DAE-4E87-8015-0E405D0FF6A4}" presName="rootText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1037F32-1901-437B-8DA0-79F97FB06D8A}" type="pres">
      <dgm:prSet presAssocID="{6CA3DB93-9DAE-4E87-8015-0E405D0FF6A4}" presName="rootConnector" presStyleLbl="node4" presStyleIdx="10" presStyleCnt="12"/>
      <dgm:spPr/>
      <dgm:t>
        <a:bodyPr/>
        <a:lstStyle/>
        <a:p>
          <a:endParaRPr lang="ru-RU"/>
        </a:p>
      </dgm:t>
    </dgm:pt>
    <dgm:pt modelId="{0428A0EE-FFDD-411B-8734-3B0EAD2CBFB4}" type="pres">
      <dgm:prSet presAssocID="{6CA3DB93-9DAE-4E87-8015-0E405D0FF6A4}" presName="hierChild4" presStyleCnt="0"/>
      <dgm:spPr/>
    </dgm:pt>
    <dgm:pt modelId="{D076C2CA-FB27-4769-A544-39101EAFFAF9}" type="pres">
      <dgm:prSet presAssocID="{6CA3DB93-9DAE-4E87-8015-0E405D0FF6A4}" presName="hierChild5" presStyleCnt="0"/>
      <dgm:spPr/>
    </dgm:pt>
    <dgm:pt modelId="{D8FF3395-C469-490D-BEDC-C5629BF3C54A}" type="pres">
      <dgm:prSet presAssocID="{CFD7B7CD-1703-4818-B5B7-423816195365}" presName="Name37" presStyleLbl="parChTrans1D4" presStyleIdx="11" presStyleCnt="12"/>
      <dgm:spPr/>
      <dgm:t>
        <a:bodyPr/>
        <a:lstStyle/>
        <a:p>
          <a:endParaRPr lang="ru-RU"/>
        </a:p>
      </dgm:t>
    </dgm:pt>
    <dgm:pt modelId="{DCFA328C-8A2A-490F-AAB2-1233893B7E60}" type="pres">
      <dgm:prSet presAssocID="{9CF36D71-3711-407E-91B3-802BE9138B96}" presName="hierRoot2" presStyleCnt="0">
        <dgm:presLayoutVars>
          <dgm:hierBranch val="init"/>
        </dgm:presLayoutVars>
      </dgm:prSet>
      <dgm:spPr/>
    </dgm:pt>
    <dgm:pt modelId="{37757732-CED6-4FC0-AC8C-2B91F581E218}" type="pres">
      <dgm:prSet presAssocID="{9CF36D71-3711-407E-91B3-802BE9138B96}" presName="rootComposite" presStyleCnt="0"/>
      <dgm:spPr/>
    </dgm:pt>
    <dgm:pt modelId="{69B85972-595D-44C8-ADDE-A6462C6A3F70}" type="pres">
      <dgm:prSet presAssocID="{9CF36D71-3711-407E-91B3-802BE9138B96}" presName="rootText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694551-4D91-41D7-8C8D-7965B37087B9}" type="pres">
      <dgm:prSet presAssocID="{9CF36D71-3711-407E-91B3-802BE9138B96}" presName="rootConnector" presStyleLbl="node4" presStyleIdx="11" presStyleCnt="12"/>
      <dgm:spPr/>
      <dgm:t>
        <a:bodyPr/>
        <a:lstStyle/>
        <a:p>
          <a:endParaRPr lang="ru-RU"/>
        </a:p>
      </dgm:t>
    </dgm:pt>
    <dgm:pt modelId="{D24976F8-96A0-4737-BD39-B34D8BF480D8}" type="pres">
      <dgm:prSet presAssocID="{9CF36D71-3711-407E-91B3-802BE9138B96}" presName="hierChild4" presStyleCnt="0"/>
      <dgm:spPr/>
    </dgm:pt>
    <dgm:pt modelId="{E325F9FA-44E3-4F6D-977E-3BB01FA551FA}" type="pres">
      <dgm:prSet presAssocID="{9CF36D71-3711-407E-91B3-802BE9138B96}" presName="hierChild5" presStyleCnt="0"/>
      <dgm:spPr/>
    </dgm:pt>
    <dgm:pt modelId="{B8D1BF48-DDB2-4350-BA7A-6AF0CC23112B}" type="pres">
      <dgm:prSet presAssocID="{28459784-9948-4F3F-98C1-7326B378362E}" presName="hierChild5" presStyleCnt="0"/>
      <dgm:spPr/>
    </dgm:pt>
    <dgm:pt modelId="{28847F0D-88CB-47A2-87AE-201E45F5BBD1}" type="pres">
      <dgm:prSet presAssocID="{8F17CAF9-B981-4C8E-ADEC-7AF13F202842}" presName="hierChild5" presStyleCnt="0"/>
      <dgm:spPr/>
    </dgm:pt>
    <dgm:pt modelId="{4B6ACF8F-FD6B-42E6-BA77-ECD26F62BE47}" type="pres">
      <dgm:prSet presAssocID="{3E194DC3-265F-474C-B7FC-8D57FE8C50ED}" presName="Name37" presStyleLbl="parChTrans1D2" presStyleIdx="4" presStyleCnt="6"/>
      <dgm:spPr/>
      <dgm:t>
        <a:bodyPr/>
        <a:lstStyle/>
        <a:p>
          <a:endParaRPr lang="ru-RU"/>
        </a:p>
      </dgm:t>
    </dgm:pt>
    <dgm:pt modelId="{0B2C5EFA-525A-4E92-BA86-798D7EE9314F}" type="pres">
      <dgm:prSet presAssocID="{F6700473-5CF3-4C5F-BCA1-C2B1B778E5B3}" presName="hierRoot2" presStyleCnt="0">
        <dgm:presLayoutVars>
          <dgm:hierBranch val="init"/>
        </dgm:presLayoutVars>
      </dgm:prSet>
      <dgm:spPr/>
    </dgm:pt>
    <dgm:pt modelId="{AFE963D3-180A-48EC-B56C-9C6F720B651F}" type="pres">
      <dgm:prSet presAssocID="{F6700473-5CF3-4C5F-BCA1-C2B1B778E5B3}" presName="rootComposite" presStyleCnt="0"/>
      <dgm:spPr/>
    </dgm:pt>
    <dgm:pt modelId="{AE4448CB-46CF-4398-A4F2-3AB7167F3B04}" type="pres">
      <dgm:prSet presAssocID="{F6700473-5CF3-4C5F-BCA1-C2B1B778E5B3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BB9A4E-9395-4F9C-B8EE-5B61DE7360AC}" type="pres">
      <dgm:prSet presAssocID="{F6700473-5CF3-4C5F-BCA1-C2B1B778E5B3}" presName="rootConnector" presStyleLbl="node2" presStyleIdx="4" presStyleCnt="6"/>
      <dgm:spPr/>
      <dgm:t>
        <a:bodyPr/>
        <a:lstStyle/>
        <a:p>
          <a:endParaRPr lang="ru-RU"/>
        </a:p>
      </dgm:t>
    </dgm:pt>
    <dgm:pt modelId="{5FA9443E-A514-4F47-9553-BF6A64945415}" type="pres">
      <dgm:prSet presAssocID="{F6700473-5CF3-4C5F-BCA1-C2B1B778E5B3}" presName="hierChild4" presStyleCnt="0"/>
      <dgm:spPr/>
    </dgm:pt>
    <dgm:pt modelId="{841BD962-B9E8-4AA2-9BD2-E8B0C49C39C3}" type="pres">
      <dgm:prSet presAssocID="{F6700473-5CF3-4C5F-BCA1-C2B1B778E5B3}" presName="hierChild5" presStyleCnt="0"/>
      <dgm:spPr/>
    </dgm:pt>
    <dgm:pt modelId="{02723249-958B-43B2-A040-AFC3975B9F5E}" type="pres">
      <dgm:prSet presAssocID="{53B256DB-7F20-46AB-8807-42921C670AD5}" presName="Name37" presStyleLbl="parChTrans1D2" presStyleIdx="5" presStyleCnt="6"/>
      <dgm:spPr/>
      <dgm:t>
        <a:bodyPr/>
        <a:lstStyle/>
        <a:p>
          <a:endParaRPr lang="ru-RU"/>
        </a:p>
      </dgm:t>
    </dgm:pt>
    <dgm:pt modelId="{C6589D21-9106-4641-9919-D54F40B888B8}" type="pres">
      <dgm:prSet presAssocID="{028F9CDD-B1B2-4C62-B689-954B3D65B9B1}" presName="hierRoot2" presStyleCnt="0">
        <dgm:presLayoutVars>
          <dgm:hierBranch val="init"/>
        </dgm:presLayoutVars>
      </dgm:prSet>
      <dgm:spPr/>
    </dgm:pt>
    <dgm:pt modelId="{D5909366-5EBB-4EC7-9511-8B3966A623B0}" type="pres">
      <dgm:prSet presAssocID="{028F9CDD-B1B2-4C62-B689-954B3D65B9B1}" presName="rootComposite" presStyleCnt="0"/>
      <dgm:spPr/>
    </dgm:pt>
    <dgm:pt modelId="{8D6F3136-4129-424D-98A4-E0147706D2DD}" type="pres">
      <dgm:prSet presAssocID="{028F9CDD-B1B2-4C62-B689-954B3D65B9B1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0FD5F73-EAD5-45E0-8F2F-5C1148B756D4}" type="pres">
      <dgm:prSet presAssocID="{028F9CDD-B1B2-4C62-B689-954B3D65B9B1}" presName="rootConnector" presStyleLbl="node2" presStyleIdx="5" presStyleCnt="6"/>
      <dgm:spPr/>
      <dgm:t>
        <a:bodyPr/>
        <a:lstStyle/>
        <a:p>
          <a:endParaRPr lang="ru-RU"/>
        </a:p>
      </dgm:t>
    </dgm:pt>
    <dgm:pt modelId="{1D2DBAA6-5C75-4907-AF66-E289C70501C0}" type="pres">
      <dgm:prSet presAssocID="{028F9CDD-B1B2-4C62-B689-954B3D65B9B1}" presName="hierChild4" presStyleCnt="0"/>
      <dgm:spPr/>
    </dgm:pt>
    <dgm:pt modelId="{1D3EA4F4-42F2-4F78-A06A-CCF133CA91B2}" type="pres">
      <dgm:prSet presAssocID="{028F9CDD-B1B2-4C62-B689-954B3D65B9B1}" presName="hierChild5" presStyleCnt="0"/>
      <dgm:spPr/>
    </dgm:pt>
    <dgm:pt modelId="{72A563EE-9E64-4047-8493-56342CF4D1C3}" type="pres">
      <dgm:prSet presAssocID="{E5D01215-F493-4935-819B-9E3AEF2030FC}" presName="hierChild3" presStyleCnt="0"/>
      <dgm:spPr/>
    </dgm:pt>
  </dgm:ptLst>
  <dgm:cxnLst>
    <dgm:cxn modelId="{8BC400CD-11DA-4B6E-A396-2E69BA037C59}" type="presOf" srcId="{E5D01215-F493-4935-819B-9E3AEF2030FC}" destId="{2D559A52-93D3-4913-A406-7153EC9B0DDD}" srcOrd="0" destOrd="0" presId="urn:microsoft.com/office/officeart/2005/8/layout/orgChart1"/>
    <dgm:cxn modelId="{673DB6A1-EFD3-4835-88D5-AB8B420F4227}" type="presOf" srcId="{18CFDBDA-333D-438D-A918-87157479C2F8}" destId="{0087CD72-3982-40BD-AAF6-51C9ACFC1D6E}" srcOrd="0" destOrd="0" presId="urn:microsoft.com/office/officeart/2005/8/layout/orgChart1"/>
    <dgm:cxn modelId="{3A23AFD3-82A8-4005-A87F-24236EBA569E}" type="presOf" srcId="{C4AEB03D-2401-480C-899C-B6BD9324597D}" destId="{B281FAB8-9CF8-420C-997E-E9EA58B1F9A6}" srcOrd="0" destOrd="0" presId="urn:microsoft.com/office/officeart/2005/8/layout/orgChart1"/>
    <dgm:cxn modelId="{9FE1F328-3AD8-44AD-9BF2-6A3FCA3EAFE5}" srcId="{E5D01215-F493-4935-819B-9E3AEF2030FC}" destId="{8F17CAF9-B981-4C8E-ADEC-7AF13F202842}" srcOrd="3" destOrd="0" parTransId="{AE3F2A08-4E8E-4B5C-BFA6-E9055CC6D947}" sibTransId="{BE21032F-81EC-4DEA-8D58-32FE2E275213}"/>
    <dgm:cxn modelId="{AA17C011-DB2E-4D1B-905C-FFD1D64BDCF0}" type="presOf" srcId="{6CA3DB93-9DAE-4E87-8015-0E405D0FF6A4}" destId="{E1037F32-1901-437B-8DA0-79F97FB06D8A}" srcOrd="1" destOrd="0" presId="urn:microsoft.com/office/officeart/2005/8/layout/orgChart1"/>
    <dgm:cxn modelId="{A90A4BD6-4AC8-4EE0-8E24-A20F04128ADC}" srcId="{E5D01215-F493-4935-819B-9E3AEF2030FC}" destId="{18CFDBDA-333D-438D-A918-87157479C2F8}" srcOrd="0" destOrd="0" parTransId="{51FCC840-4ACB-4CFF-B345-FFF3308F721B}" sibTransId="{F59F5954-27E6-4F5F-9317-2E22F697832E}"/>
    <dgm:cxn modelId="{444F8E6E-4918-4159-839F-4F3C47F7AC4F}" srcId="{E5D01215-F493-4935-819B-9E3AEF2030FC}" destId="{94D085D5-4F2E-4AE8-AF06-232C3CAA58C7}" srcOrd="2" destOrd="0" parTransId="{EF4F7A42-C51D-419F-B70E-C7B9F055DD4D}" sibTransId="{36A68367-5968-4022-84BF-7926BA1ECC0D}"/>
    <dgm:cxn modelId="{8C313B16-AC05-4AB0-B77F-5339CD61AD98}" type="presOf" srcId="{6CA3DB93-9DAE-4E87-8015-0E405D0FF6A4}" destId="{31B50A43-957A-446E-BFA7-F76268EBC9AB}" srcOrd="0" destOrd="0" presId="urn:microsoft.com/office/officeart/2005/8/layout/orgChart1"/>
    <dgm:cxn modelId="{4423F1B6-8B38-45A2-8A02-7E59E6D28570}" srcId="{5B51AE7F-B79F-4748-B602-B58786B7D410}" destId="{702E4714-3AD3-4411-961D-0790E749DDA9}" srcOrd="1" destOrd="0" parTransId="{3E629102-CA99-499B-BE18-3EAAECBF99C9}" sibTransId="{3A6EC318-2D83-43BF-A851-B4D675C775DE}"/>
    <dgm:cxn modelId="{4F064107-C0C0-475F-881A-0660A7136A19}" type="presOf" srcId="{E69A5F03-D003-4D42-B9CC-2544ECB47CD7}" destId="{5B00D774-0F8F-4F16-8941-2B689C96CB2A}" srcOrd="0" destOrd="0" presId="urn:microsoft.com/office/officeart/2005/8/layout/orgChart1"/>
    <dgm:cxn modelId="{2DFEAF36-CCDE-4A60-8B60-0587E1BD72D7}" type="presOf" srcId="{12015312-70EB-419F-925C-FD6C0479CF82}" destId="{025438DA-4F12-4159-888E-ED64ED4BAE6D}" srcOrd="1" destOrd="0" presId="urn:microsoft.com/office/officeart/2005/8/layout/orgChart1"/>
    <dgm:cxn modelId="{8A68195A-3047-4069-9597-102515B5B0BD}" srcId="{E69A5F03-D003-4D42-B9CC-2544ECB47CD7}" destId="{3E08959C-41FC-43A9-99F6-348B8C81C70B}" srcOrd="2" destOrd="0" parTransId="{8BF1E444-5B2E-4CAA-A4CD-F277764794DE}" sibTransId="{5CF7C877-CB13-4DE5-9570-D680637EFE04}"/>
    <dgm:cxn modelId="{82A61A91-B663-4B28-AE86-4EE132A07CD0}" type="presOf" srcId="{5B51AE7F-B79F-4748-B602-B58786B7D410}" destId="{74B85B4F-FFC9-493D-B34E-2B408C9C3F91}" srcOrd="1" destOrd="0" presId="urn:microsoft.com/office/officeart/2005/8/layout/orgChart1"/>
    <dgm:cxn modelId="{CCC59BEF-4851-483A-8B19-164F8B41AC83}" type="presOf" srcId="{4DCD92CD-8849-4B44-910E-C3BB78871ECA}" destId="{DAF74806-967E-4370-9DD6-61656B61CBD4}" srcOrd="0" destOrd="0" presId="urn:microsoft.com/office/officeart/2005/8/layout/orgChart1"/>
    <dgm:cxn modelId="{E2DF7531-0342-4666-9BF0-F59683CE132E}" srcId="{E69A5F03-D003-4D42-B9CC-2544ECB47CD7}" destId="{12015312-70EB-419F-925C-FD6C0479CF82}" srcOrd="0" destOrd="0" parTransId="{8AFD362F-6389-48F8-8CE1-4F6E01FE6138}" sibTransId="{23C50DBA-C9D7-4239-9FDB-140878DA8FD9}"/>
    <dgm:cxn modelId="{E7BF32B4-2366-4BF3-9615-DB4D24B9A48E}" type="presOf" srcId="{28459784-9948-4F3F-98C1-7326B378362E}" destId="{CDCACA62-6E4B-45F5-AEDF-A0CF334C21FF}" srcOrd="1" destOrd="0" presId="urn:microsoft.com/office/officeart/2005/8/layout/orgChart1"/>
    <dgm:cxn modelId="{F31186F1-46DB-4206-902B-86B81FC70297}" srcId="{28459784-9948-4F3F-98C1-7326B378362E}" destId="{9CF36D71-3711-407E-91B3-802BE9138B96}" srcOrd="2" destOrd="0" parTransId="{CFD7B7CD-1703-4818-B5B7-423816195365}" sibTransId="{4C6341E8-9AC6-4936-9A2C-F0CF6A37357F}"/>
    <dgm:cxn modelId="{AE6220A2-EE33-4CF3-8F55-CAFF1000E7E8}" type="presOf" srcId="{94B1034C-9B54-4A78-9931-03B043E40BF7}" destId="{405556B1-C60E-48A9-843A-2D8E45B3A90F}" srcOrd="0" destOrd="0" presId="urn:microsoft.com/office/officeart/2005/8/layout/orgChart1"/>
    <dgm:cxn modelId="{F4990B46-7B5E-464F-86DD-3DC0BA63CE5C}" type="presOf" srcId="{7097F75C-A04A-4472-8628-6681BF78429F}" destId="{46051FEC-2D7C-4296-B650-6BC9D078D1B7}" srcOrd="1" destOrd="0" presId="urn:microsoft.com/office/officeart/2005/8/layout/orgChart1"/>
    <dgm:cxn modelId="{458198B8-9883-4041-923D-DE17681CB202}" type="presOf" srcId="{94D085D5-4F2E-4AE8-AF06-232C3CAA58C7}" destId="{986C9F29-20F2-4AE7-87F7-91D56AA94F12}" srcOrd="1" destOrd="0" presId="urn:microsoft.com/office/officeart/2005/8/layout/orgChart1"/>
    <dgm:cxn modelId="{32AE5F41-549C-4BBD-A3D2-80F19C5F7D33}" type="presOf" srcId="{D1DA7AF5-1779-424E-85C4-E6A2F90632E1}" destId="{9BBCD2A4-B1C6-4A2B-95F5-D433F7084C9F}" srcOrd="0" destOrd="0" presId="urn:microsoft.com/office/officeart/2005/8/layout/orgChart1"/>
    <dgm:cxn modelId="{D79FC4B7-5C4A-40AB-A49E-55387AB8249F}" type="presOf" srcId="{CF905444-7D17-4B35-8A3F-59E1672FA6D1}" destId="{8E5256AB-5508-4EC4-A1CC-2E02DCF5BC1F}" srcOrd="1" destOrd="0" presId="urn:microsoft.com/office/officeart/2005/8/layout/orgChart1"/>
    <dgm:cxn modelId="{3AE37948-6FB6-4E94-BF24-E5F17B38D7B1}" srcId="{E69A5F03-D003-4D42-B9CC-2544ECB47CD7}" destId="{7097F75C-A04A-4472-8628-6681BF78429F}" srcOrd="1" destOrd="0" parTransId="{5B45984B-5B54-457F-AE5C-777AC72DC6B2}" sibTransId="{CEE87111-4827-4EF9-AD60-D0C05BB847BB}"/>
    <dgm:cxn modelId="{3E740F80-6915-45FE-94E6-F3F690657BE7}" type="presOf" srcId="{01FEC4D5-94D2-4214-BBD9-3876CAA528B4}" destId="{7B28F2FC-3068-4D12-A802-89AFE3E03E26}" srcOrd="1" destOrd="0" presId="urn:microsoft.com/office/officeart/2005/8/layout/orgChart1"/>
    <dgm:cxn modelId="{A216F608-4E68-4672-B00A-DFB505314E2F}" type="presOf" srcId="{3E629102-CA99-499B-BE18-3EAAECBF99C9}" destId="{5CC3354E-501E-4A7F-83D1-1EA1EED24CBF}" srcOrd="0" destOrd="0" presId="urn:microsoft.com/office/officeart/2005/8/layout/orgChart1"/>
    <dgm:cxn modelId="{9FC1A942-732C-4281-92B6-27418ECC8B2C}" srcId="{702E4714-3AD3-4411-961D-0790E749DDA9}" destId="{D0660B01-97DD-402D-914C-250DA85BC4D9}" srcOrd="0" destOrd="0" parTransId="{A13546A6-2F3B-4266-97E1-E142C01CA429}" sibTransId="{BF77184F-FAC6-4943-A302-A2EE02FB7476}"/>
    <dgm:cxn modelId="{5E8B6E41-2722-421E-B8A3-1693338A5428}" type="presOf" srcId="{51FCC840-4ACB-4CFF-B345-FFF3308F721B}" destId="{D1F21265-2B1C-4289-A4A2-6CB8BED0E258}" srcOrd="0" destOrd="0" presId="urn:microsoft.com/office/officeart/2005/8/layout/orgChart1"/>
    <dgm:cxn modelId="{923BD709-3A19-4D6D-B1C7-420C438A6F65}" type="presOf" srcId="{3E08959C-41FC-43A9-99F6-348B8C81C70B}" destId="{AAAD4602-F74F-4F99-BE30-E7BECD1B157B}" srcOrd="0" destOrd="0" presId="urn:microsoft.com/office/officeart/2005/8/layout/orgChart1"/>
    <dgm:cxn modelId="{C0FCB7BA-5E23-478A-A353-2D89ADB11242}" srcId="{702E4714-3AD3-4411-961D-0790E749DDA9}" destId="{5C8C8437-0AC4-4859-A2C0-5633F9FB1ECA}" srcOrd="2" destOrd="0" parTransId="{9077D194-409A-4E22-9013-7B881A521BA5}" sibTransId="{5854F3DA-9BAA-4CBD-AD8D-18DD8913D984}"/>
    <dgm:cxn modelId="{2D211ED7-24FD-480F-BBC8-4EAF1AC994B9}" srcId="{E5D01215-F493-4935-819B-9E3AEF2030FC}" destId="{F6700473-5CF3-4C5F-BCA1-C2B1B778E5B3}" srcOrd="4" destOrd="0" parTransId="{3E194DC3-265F-474C-B7FC-8D57FE8C50ED}" sibTransId="{E8F4384A-8950-4D19-A9E1-5BEBC0BDD04A}"/>
    <dgm:cxn modelId="{59DA32A1-FB92-48AA-BA06-49DE7A4FBD40}" type="presOf" srcId="{B61B7AA3-9989-4B48-94D4-AA04B48926F6}" destId="{D67812DC-8AE7-4EC9-B737-FD115BC772E3}" srcOrd="0" destOrd="0" presId="urn:microsoft.com/office/officeart/2005/8/layout/orgChart1"/>
    <dgm:cxn modelId="{3D74C231-0317-4D15-8EEB-E85AE8AA2FFA}" type="presOf" srcId="{9CF36D71-3711-407E-91B3-802BE9138B96}" destId="{69B85972-595D-44C8-ADDE-A6462C6A3F70}" srcOrd="0" destOrd="0" presId="urn:microsoft.com/office/officeart/2005/8/layout/orgChart1"/>
    <dgm:cxn modelId="{43BB0385-9391-4FD0-B617-11B0D4EC591C}" type="presOf" srcId="{5B45984B-5B54-457F-AE5C-777AC72DC6B2}" destId="{047C2D96-AD19-4FED-B4D5-E90778E9459B}" srcOrd="0" destOrd="0" presId="urn:microsoft.com/office/officeart/2005/8/layout/orgChart1"/>
    <dgm:cxn modelId="{14FCAF36-1364-49E2-957C-AC99DB2696E9}" type="presOf" srcId="{028F9CDD-B1B2-4C62-B689-954B3D65B9B1}" destId="{30FD5F73-EAD5-45E0-8F2F-5C1148B756D4}" srcOrd="1" destOrd="0" presId="urn:microsoft.com/office/officeart/2005/8/layout/orgChart1"/>
    <dgm:cxn modelId="{9C3110BD-6B35-45D6-B863-240D23E7DD11}" srcId="{A8459478-5BC4-4933-9CC5-322D42388AEA}" destId="{E06F661F-0A9D-4941-BDE0-93E32E00A934}" srcOrd="1" destOrd="0" parTransId="{B61B7AA3-9989-4B48-94D4-AA04B48926F6}" sibTransId="{4DCBBAA3-B176-4220-B9CB-42F8016692AC}"/>
    <dgm:cxn modelId="{788B6D79-7457-46B5-9E3E-B4DDAE0DAA76}" type="presOf" srcId="{A13546A6-2F3B-4266-97E1-E142C01CA429}" destId="{8D81C66C-32A0-4F9B-8CE2-3494E4B0AE56}" srcOrd="0" destOrd="0" presId="urn:microsoft.com/office/officeart/2005/8/layout/orgChart1"/>
    <dgm:cxn modelId="{02A70F38-9FBA-4B89-A005-8AA174F10131}" type="presOf" srcId="{8BF1E444-5B2E-4CAA-A4CD-F277764794DE}" destId="{3D39F941-8BAA-4B63-BDB5-E98900B1857F}" srcOrd="0" destOrd="0" presId="urn:microsoft.com/office/officeart/2005/8/layout/orgChart1"/>
    <dgm:cxn modelId="{0EA5FCB0-4D1D-4D56-9542-3803A212B9C7}" type="presOf" srcId="{E06F661F-0A9D-4941-BDE0-93E32E00A934}" destId="{4B119E02-3EDC-4580-88D7-01D873F3C71A}" srcOrd="0" destOrd="0" presId="urn:microsoft.com/office/officeart/2005/8/layout/orgChart1"/>
    <dgm:cxn modelId="{4F65E23E-2DE6-4913-AD96-E056E33CD8B9}" type="presOf" srcId="{CFD7B7CD-1703-4818-B5B7-423816195365}" destId="{D8FF3395-C469-490D-BEDC-C5629BF3C54A}" srcOrd="0" destOrd="0" presId="urn:microsoft.com/office/officeart/2005/8/layout/orgChart1"/>
    <dgm:cxn modelId="{515CF38D-F735-4A44-A998-98839E12B14B}" srcId="{5B51AE7F-B79F-4748-B602-B58786B7D410}" destId="{01FEC4D5-94D2-4214-BBD9-3876CAA528B4}" srcOrd="0" destOrd="0" parTransId="{61CB8551-F54F-45FE-B94D-BC4F218A4D68}" sibTransId="{F6FB1766-9746-42FF-8FF7-31611BF98DFE}"/>
    <dgm:cxn modelId="{7579BF5A-614F-46A9-8B05-ED28F3B72638}" type="presOf" srcId="{3E08959C-41FC-43A9-99F6-348B8C81C70B}" destId="{C80C33EB-ED9A-4886-90C3-2DA1C5A054A9}" srcOrd="1" destOrd="0" presId="urn:microsoft.com/office/officeart/2005/8/layout/orgChart1"/>
    <dgm:cxn modelId="{46D30E4E-71DE-4986-B42B-FA77E5CC2ECE}" type="presOf" srcId="{8F17CAF9-B981-4C8E-ADEC-7AF13F202842}" destId="{91557BD1-8430-4DCB-81F7-5C22E81F061C}" srcOrd="1" destOrd="0" presId="urn:microsoft.com/office/officeart/2005/8/layout/orgChart1"/>
    <dgm:cxn modelId="{260D43EE-D4EE-4CBE-B58C-A95EB091D0C2}" type="presOf" srcId="{01FEC4D5-94D2-4214-BBD9-3876CAA528B4}" destId="{BA15DEC6-BAB7-4E49-881C-C17BF3488B59}" srcOrd="0" destOrd="0" presId="urn:microsoft.com/office/officeart/2005/8/layout/orgChart1"/>
    <dgm:cxn modelId="{E494C098-45DA-4DC3-B432-67FB1323DC2E}" type="presOf" srcId="{702E4714-3AD3-4411-961D-0790E749DDA9}" destId="{BE3370C1-9E22-4555-BF70-089D7B9888F2}" srcOrd="1" destOrd="0" presId="urn:microsoft.com/office/officeart/2005/8/layout/orgChart1"/>
    <dgm:cxn modelId="{22C2202C-BE99-46F7-A728-97633EE8DDD5}" type="presOf" srcId="{5E77D341-CFC8-4E60-915A-DEA1E3F6C52F}" destId="{EBA94693-6BBB-42BF-833F-EEB0A31FB5C7}" srcOrd="0" destOrd="0" presId="urn:microsoft.com/office/officeart/2005/8/layout/orgChart1"/>
    <dgm:cxn modelId="{3889FCAB-153E-4113-A0F3-518D5CB4626F}" type="presOf" srcId="{9AEE310B-098C-44BA-BBB2-E39BE701DF95}" destId="{6D8449FA-E06F-40B9-B012-EF9ACDB6FC08}" srcOrd="0" destOrd="0" presId="urn:microsoft.com/office/officeart/2005/8/layout/orgChart1"/>
    <dgm:cxn modelId="{6B42812D-5671-4980-A545-6950E1FC5478}" type="presOf" srcId="{9077D194-409A-4E22-9013-7B881A521BA5}" destId="{859D8483-3941-44CA-AD2A-7878226234B9}" srcOrd="0" destOrd="0" presId="urn:microsoft.com/office/officeart/2005/8/layout/orgChart1"/>
    <dgm:cxn modelId="{4FF6EA23-A2B3-46FD-9DA1-EA87F15F69A9}" type="presOf" srcId="{4DCD92CD-8849-4B44-910E-C3BB78871ECA}" destId="{BC46A501-A272-449C-B4C7-EBE3FEFAE22A}" srcOrd="1" destOrd="0" presId="urn:microsoft.com/office/officeart/2005/8/layout/orgChart1"/>
    <dgm:cxn modelId="{4B736F43-A850-4AC5-94F1-71B0D5EB7378}" type="presOf" srcId="{F6700473-5CF3-4C5F-BCA1-C2B1B778E5B3}" destId="{AE4448CB-46CF-4398-A4F2-3AB7167F3B04}" srcOrd="0" destOrd="0" presId="urn:microsoft.com/office/officeart/2005/8/layout/orgChart1"/>
    <dgm:cxn modelId="{9F2E29AF-5A81-46CF-9D54-28B2B06C99D0}" type="presOf" srcId="{18CFDBDA-333D-438D-A918-87157479C2F8}" destId="{C48DBEE0-2AE1-43DE-9F2C-2D5704AD702A}" srcOrd="1" destOrd="0" presId="urn:microsoft.com/office/officeart/2005/8/layout/orgChart1"/>
    <dgm:cxn modelId="{B67E6E54-9A65-45E2-AA33-714F944BE16A}" type="presOf" srcId="{702E4714-3AD3-4411-961D-0790E749DDA9}" destId="{159C56E3-3195-4F38-A381-E0CE33A8EFF7}" srcOrd="0" destOrd="0" presId="urn:microsoft.com/office/officeart/2005/8/layout/orgChart1"/>
    <dgm:cxn modelId="{3C3F553F-B835-4D66-BC6B-F680814B134D}" type="presOf" srcId="{28459784-9948-4F3F-98C1-7326B378362E}" destId="{953D630F-2394-4B56-BEEA-A8828C6DD1FC}" srcOrd="0" destOrd="0" presId="urn:microsoft.com/office/officeart/2005/8/layout/orgChart1"/>
    <dgm:cxn modelId="{DB189A1D-A44A-4AFA-87A2-60D113E461A4}" type="presOf" srcId="{94D085D5-4F2E-4AE8-AF06-232C3CAA58C7}" destId="{C958CAAE-A4AB-450C-81AD-A63ADC95A6F2}" srcOrd="0" destOrd="0" presId="urn:microsoft.com/office/officeart/2005/8/layout/orgChart1"/>
    <dgm:cxn modelId="{5B502027-EE0A-4AED-BE95-6F1266E1B897}" type="presOf" srcId="{E06F661F-0A9D-4941-BDE0-93E32E00A934}" destId="{B1F42FA7-C284-44F4-89A7-4CC3DE8CA328}" srcOrd="1" destOrd="0" presId="urn:microsoft.com/office/officeart/2005/8/layout/orgChart1"/>
    <dgm:cxn modelId="{AE3E9911-E695-4CF7-A66B-BC9D095D76F8}" type="presOf" srcId="{5C8C8437-0AC4-4859-A2C0-5633F9FB1ECA}" destId="{36B8F896-584C-47E2-A792-2842D31DC210}" srcOrd="0" destOrd="0" presId="urn:microsoft.com/office/officeart/2005/8/layout/orgChart1"/>
    <dgm:cxn modelId="{F918688D-E8EF-4DA5-B6D7-C709AC2ED936}" type="presOf" srcId="{9CF36D71-3711-407E-91B3-802BE9138B96}" destId="{A2694551-4D91-41D7-8C8D-7965B37087B9}" srcOrd="1" destOrd="0" presId="urn:microsoft.com/office/officeart/2005/8/layout/orgChart1"/>
    <dgm:cxn modelId="{5F6FD286-B344-4A05-980A-4A5B7F0D587D}" srcId="{28459784-9948-4F3F-98C1-7326B378362E}" destId="{6CA3DB93-9DAE-4E87-8015-0E405D0FF6A4}" srcOrd="1" destOrd="0" parTransId="{C4AEB03D-2401-480C-899C-B6BD9324597D}" sibTransId="{487C2872-08D4-4B6B-B226-2E687735346F}"/>
    <dgm:cxn modelId="{0EC48579-B6F0-465B-B03E-F224C5DE1E31}" srcId="{E5D01215-F493-4935-819B-9E3AEF2030FC}" destId="{5B51AE7F-B79F-4748-B602-B58786B7D410}" srcOrd="1" destOrd="0" parTransId="{5E77D341-CFC8-4E60-915A-DEA1E3F6C52F}" sibTransId="{528FA8CD-0C46-4D59-9E2C-A5A98C765262}"/>
    <dgm:cxn modelId="{A506EB6F-64EC-405D-A70F-0E9A94766288}" type="presOf" srcId="{5B51AE7F-B79F-4748-B602-B58786B7D410}" destId="{B2A5E2F6-1F36-41A9-84EF-D278BCA953E3}" srcOrd="0" destOrd="0" presId="urn:microsoft.com/office/officeart/2005/8/layout/orgChart1"/>
    <dgm:cxn modelId="{73462606-F7F1-48C0-A192-C31AF91AD595}" type="presOf" srcId="{A8459478-5BC4-4933-9CC5-322D42388AEA}" destId="{0EA23B59-CA79-4DE4-8D59-427C4B716135}" srcOrd="0" destOrd="0" presId="urn:microsoft.com/office/officeart/2005/8/layout/orgChart1"/>
    <dgm:cxn modelId="{66F56D05-F2F0-4E3E-AECB-442A9EB8B536}" srcId="{8F17CAF9-B981-4C8E-ADEC-7AF13F202842}" destId="{E69A5F03-D003-4D42-B9CC-2544ECB47CD7}" srcOrd="0" destOrd="0" parTransId="{93EA6FAC-A049-4919-83F1-DE3CF761A528}" sibTransId="{1B9DE6B1-6B46-4912-81ED-C492B72865C6}"/>
    <dgm:cxn modelId="{1DBF8C4E-3867-4669-BAB5-245F1B5716D5}" type="presOf" srcId="{1E6334DD-E31B-4503-AC49-B314DAEB70F1}" destId="{D69F0F6E-F9EE-4B7D-93ED-409114B4B92F}" srcOrd="0" destOrd="0" presId="urn:microsoft.com/office/officeart/2005/8/layout/orgChart1"/>
    <dgm:cxn modelId="{319B0F4F-6060-4090-8C3E-B6D330EE0476}" type="presOf" srcId="{A8459478-5BC4-4933-9CC5-322D42388AEA}" destId="{A29E0102-EBAF-494C-B2DA-CD07CCC2EA1F}" srcOrd="1" destOrd="0" presId="urn:microsoft.com/office/officeart/2005/8/layout/orgChart1"/>
    <dgm:cxn modelId="{C5D7B209-E7BB-47E8-927C-8CA31479F574}" type="presOf" srcId="{12015312-70EB-419F-925C-FD6C0479CF82}" destId="{1E8B20E6-FDFA-446E-80D9-09DAD55BABC1}" srcOrd="0" destOrd="0" presId="urn:microsoft.com/office/officeart/2005/8/layout/orgChart1"/>
    <dgm:cxn modelId="{644395B5-1D96-47D0-AB53-93FC7510647E}" type="presOf" srcId="{94B1034C-9B54-4A78-9931-03B043E40BF7}" destId="{D4D60050-F29A-49BE-89B3-86D34D3E2621}" srcOrd="1" destOrd="0" presId="urn:microsoft.com/office/officeart/2005/8/layout/orgChart1"/>
    <dgm:cxn modelId="{8E0353A8-C698-45EC-B330-22212856B72D}" type="presOf" srcId="{93EA6FAC-A049-4919-83F1-DE3CF761A528}" destId="{CB8E8917-78B2-4E32-BA88-4A4839DAFD2A}" srcOrd="0" destOrd="0" presId="urn:microsoft.com/office/officeart/2005/8/layout/orgChart1"/>
    <dgm:cxn modelId="{56CCB62E-BFDA-4E87-8275-57E4425F12EA}" type="presOf" srcId="{F6700473-5CF3-4C5F-BCA1-C2B1B778E5B3}" destId="{71BB9A4E-9395-4F9C-B8EE-5B61DE7360AC}" srcOrd="1" destOrd="0" presId="urn:microsoft.com/office/officeart/2005/8/layout/orgChart1"/>
    <dgm:cxn modelId="{C421B450-52A3-47BF-A1E6-5855DDECCB74}" type="presOf" srcId="{AEDAC84D-60EF-41D8-B628-80BF2C004702}" destId="{340400AD-9026-406C-BE38-EEA401B081FD}" srcOrd="0" destOrd="0" presId="urn:microsoft.com/office/officeart/2005/8/layout/orgChart1"/>
    <dgm:cxn modelId="{3B5E7620-3C16-416B-BF21-E89BF1AADDB0}" type="presOf" srcId="{D0660B01-97DD-402D-914C-250DA85BC4D9}" destId="{FCF5FD0B-E313-4ABD-B05C-C4D6B6D38A58}" srcOrd="0" destOrd="0" presId="urn:microsoft.com/office/officeart/2005/8/layout/orgChart1"/>
    <dgm:cxn modelId="{F172C98E-4EBA-40FC-90E1-A3E9C7CC586A}" type="presOf" srcId="{E5D01215-F493-4935-819B-9E3AEF2030FC}" destId="{7E379C05-8214-4D5F-9A35-76A1843E6EB3}" srcOrd="1" destOrd="0" presId="urn:microsoft.com/office/officeart/2005/8/layout/orgChart1"/>
    <dgm:cxn modelId="{99087601-7B71-4D29-872E-E265198EA824}" type="presOf" srcId="{AE3F2A08-4E8E-4B5C-BFA6-E9055CC6D947}" destId="{D601BE0D-56BC-4341-A8FC-9FECEED6C18C}" srcOrd="0" destOrd="0" presId="urn:microsoft.com/office/officeart/2005/8/layout/orgChart1"/>
    <dgm:cxn modelId="{FCF14208-7C88-4D55-8D61-C56D4E0BB7F2}" type="presOf" srcId="{028F9CDD-B1B2-4C62-B689-954B3D65B9B1}" destId="{8D6F3136-4129-424D-98A4-E0147706D2DD}" srcOrd="0" destOrd="0" presId="urn:microsoft.com/office/officeart/2005/8/layout/orgChart1"/>
    <dgm:cxn modelId="{14AD77A7-589A-4337-B7A6-6363A27191CF}" type="presOf" srcId="{9D7E036F-550D-441E-BC6A-B3999736D052}" destId="{3528DF58-865A-4CCA-9576-66F11EC935DD}" srcOrd="0" destOrd="0" presId="urn:microsoft.com/office/officeart/2005/8/layout/orgChart1"/>
    <dgm:cxn modelId="{621D97E2-EFD9-49E2-89DA-8FBB6B4C55C8}" type="presOf" srcId="{D0660B01-97DD-402D-914C-250DA85BC4D9}" destId="{5D2C5F68-D3AF-4A2D-BC12-8F1E6E67A113}" srcOrd="1" destOrd="0" presId="urn:microsoft.com/office/officeart/2005/8/layout/orgChart1"/>
    <dgm:cxn modelId="{78721285-3CF3-43D7-B80B-37FF0696E923}" type="presOf" srcId="{E69A5F03-D003-4D42-B9CC-2544ECB47CD7}" destId="{4CC015AF-7359-48F3-BED4-1F4E0CA8A268}" srcOrd="1" destOrd="0" presId="urn:microsoft.com/office/officeart/2005/8/layout/orgChart1"/>
    <dgm:cxn modelId="{0C456293-4AD2-48F1-B51C-A329DFA9E226}" type="presOf" srcId="{19BC75D8-613F-4B0B-BB79-54905B69DB01}" destId="{1BAADCE3-F10D-4170-A026-C037B2EBB69B}" srcOrd="0" destOrd="0" presId="urn:microsoft.com/office/officeart/2005/8/layout/orgChart1"/>
    <dgm:cxn modelId="{632B794C-1342-4FF1-93F9-CB7032489F93}" srcId="{9D7E036F-550D-441E-BC6A-B3999736D052}" destId="{E5D01215-F493-4935-819B-9E3AEF2030FC}" srcOrd="0" destOrd="0" parTransId="{AE092044-B86D-401E-BDBF-2052373F6864}" sibTransId="{D77E3AE4-79B4-4227-A660-FB11AB8F002B}"/>
    <dgm:cxn modelId="{AFCB4BDE-9012-4DAB-A380-6258E094E754}" srcId="{28459784-9948-4F3F-98C1-7326B378362E}" destId="{CF905444-7D17-4B35-8A3F-59E1672FA6D1}" srcOrd="0" destOrd="0" parTransId="{AEDAC84D-60EF-41D8-B628-80BF2C004702}" sibTransId="{F8C22DB0-995F-4804-BF2A-5DEE89211F15}"/>
    <dgm:cxn modelId="{B0010CE8-35FE-429E-8E04-1730A8738E82}" type="presOf" srcId="{7097F75C-A04A-4472-8628-6681BF78429F}" destId="{D798DF2A-647D-4B72-A68F-975A476EF7E7}" srcOrd="0" destOrd="0" presId="urn:microsoft.com/office/officeart/2005/8/layout/orgChart1"/>
    <dgm:cxn modelId="{7AA881B6-0C98-404D-9FE3-510A508BF694}" srcId="{8F17CAF9-B981-4C8E-ADEC-7AF13F202842}" destId="{28459784-9948-4F3F-98C1-7326B378362E}" srcOrd="1" destOrd="0" parTransId="{D1DA7AF5-1779-424E-85C4-E6A2F90632E1}" sibTransId="{678667A9-8469-4CF3-B9AF-2FF08C136500}"/>
    <dgm:cxn modelId="{60D4E65E-4CE3-4627-A5EC-907CFC3F0206}" type="presOf" srcId="{CD49A480-44DC-434E-9C87-719FF4FB54F4}" destId="{6F028523-198D-4523-A524-23430B4A74CA}" srcOrd="0" destOrd="0" presId="urn:microsoft.com/office/officeart/2005/8/layout/orgChart1"/>
    <dgm:cxn modelId="{B692E876-A558-4438-9192-8A02CBDA351C}" srcId="{A8459478-5BC4-4933-9CC5-322D42388AEA}" destId="{1E6334DD-E31B-4503-AC49-B314DAEB70F1}" srcOrd="2" destOrd="0" parTransId="{CD49A480-44DC-434E-9C87-719FF4FB54F4}" sibTransId="{5B252FE8-F1E2-4E23-A6C6-7DB8B1DB0359}"/>
    <dgm:cxn modelId="{B225B3E1-1620-4B0F-B9B1-641555DEFD3D}" type="presOf" srcId="{EF4F7A42-C51D-419F-B70E-C7B9F055DD4D}" destId="{EC209FFA-B209-4E55-B458-F70605C91F1D}" srcOrd="0" destOrd="0" presId="urn:microsoft.com/office/officeart/2005/8/layout/orgChart1"/>
    <dgm:cxn modelId="{1B66013A-420C-4D56-9CE1-42B86AA717D2}" type="presOf" srcId="{53B256DB-7F20-46AB-8807-42921C670AD5}" destId="{02723249-958B-43B2-A040-AFC3975B9F5E}" srcOrd="0" destOrd="0" presId="urn:microsoft.com/office/officeart/2005/8/layout/orgChart1"/>
    <dgm:cxn modelId="{67E44D02-9E88-4ACA-BE17-8303B39B369C}" type="presOf" srcId="{88CF561F-3A7F-42E6-8BC7-C7731022041D}" destId="{B0EE3502-0E70-43C5-9A9E-777A9DDDE7F8}" srcOrd="0" destOrd="0" presId="urn:microsoft.com/office/officeart/2005/8/layout/orgChart1"/>
    <dgm:cxn modelId="{37821ABD-B2E6-4B7D-87B0-E958F7509EAF}" type="presOf" srcId="{5C8C8437-0AC4-4859-A2C0-5633F9FB1ECA}" destId="{4E2203C9-7D19-480C-A151-75CB98D42A29}" srcOrd="1" destOrd="0" presId="urn:microsoft.com/office/officeart/2005/8/layout/orgChart1"/>
    <dgm:cxn modelId="{8B2784B8-A31A-46BA-B1FC-C46305551BF2}" srcId="{E5D01215-F493-4935-819B-9E3AEF2030FC}" destId="{028F9CDD-B1B2-4C62-B689-954B3D65B9B1}" srcOrd="5" destOrd="0" parTransId="{53B256DB-7F20-46AB-8807-42921C670AD5}" sibTransId="{B616628E-AE80-4FE8-B6B8-19A96F19C36F}"/>
    <dgm:cxn modelId="{CE154CD6-EF69-48EF-A700-67FC4D817BE6}" type="presOf" srcId="{3E194DC3-265F-474C-B7FC-8D57FE8C50ED}" destId="{4B6ACF8F-FD6B-42E6-BA77-ECD26F62BE47}" srcOrd="0" destOrd="0" presId="urn:microsoft.com/office/officeart/2005/8/layout/orgChart1"/>
    <dgm:cxn modelId="{CC6CC810-40FD-4A77-ADA4-B494B31CB3F0}" srcId="{A8459478-5BC4-4933-9CC5-322D42388AEA}" destId="{94B1034C-9B54-4A78-9931-03B043E40BF7}" srcOrd="0" destOrd="0" parTransId="{19BC75D8-613F-4B0B-BB79-54905B69DB01}" sibTransId="{B90E0A97-535A-40C9-BB19-2F0EEE7CEFA8}"/>
    <dgm:cxn modelId="{AA7AE090-F7B6-4BE1-9C0B-7497B184CEC1}" srcId="{702E4714-3AD3-4411-961D-0790E749DDA9}" destId="{4DCD92CD-8849-4B44-910E-C3BB78871ECA}" srcOrd="1" destOrd="0" parTransId="{88CF561F-3A7F-42E6-8BC7-C7731022041D}" sibTransId="{A80095A4-3A96-45B4-8C90-523EACE04263}"/>
    <dgm:cxn modelId="{85C33305-FB31-4477-981C-744A7A07B2CF}" type="presOf" srcId="{CF905444-7D17-4B35-8A3F-59E1672FA6D1}" destId="{77621E4E-CEEC-45C3-A10C-DBC3EAA8AFE9}" srcOrd="0" destOrd="0" presId="urn:microsoft.com/office/officeart/2005/8/layout/orgChart1"/>
    <dgm:cxn modelId="{AC1702AA-AF77-4259-B755-3AE704E7469F}" srcId="{5B51AE7F-B79F-4748-B602-B58786B7D410}" destId="{A8459478-5BC4-4933-9CC5-322D42388AEA}" srcOrd="2" destOrd="0" parTransId="{9AEE310B-098C-44BA-BBB2-E39BE701DF95}" sibTransId="{1D3E103D-CE49-4840-9AD4-40D9CD5C4581}"/>
    <dgm:cxn modelId="{AABCAA70-9F5F-42A8-ADBB-AE5D5FBC5BB1}" type="presOf" srcId="{61CB8551-F54F-45FE-B94D-BC4F218A4D68}" destId="{2FFFF256-D8C8-41A1-8C3F-5E7D625A963D}" srcOrd="0" destOrd="0" presId="urn:microsoft.com/office/officeart/2005/8/layout/orgChart1"/>
    <dgm:cxn modelId="{2B7562EF-B505-4462-B310-B2C6A960114D}" type="presOf" srcId="{8AFD362F-6389-48F8-8CE1-4F6E01FE6138}" destId="{C0DE6DEE-4DF5-4C60-B770-1DD00568C933}" srcOrd="0" destOrd="0" presId="urn:microsoft.com/office/officeart/2005/8/layout/orgChart1"/>
    <dgm:cxn modelId="{2DEF03AB-D841-44BB-B4C2-5BD7836EC940}" type="presOf" srcId="{1E6334DD-E31B-4503-AC49-B314DAEB70F1}" destId="{16763237-398C-4E6C-8265-4A0EEF4A350F}" srcOrd="1" destOrd="0" presId="urn:microsoft.com/office/officeart/2005/8/layout/orgChart1"/>
    <dgm:cxn modelId="{7DBF7DA7-55F2-45B1-B50E-4AE64BFB7CAE}" type="presOf" srcId="{8F17CAF9-B981-4C8E-ADEC-7AF13F202842}" destId="{12CD4C08-E1B0-4694-86BA-36CD1D933496}" srcOrd="0" destOrd="0" presId="urn:microsoft.com/office/officeart/2005/8/layout/orgChart1"/>
    <dgm:cxn modelId="{ADB62CF9-35B6-40CF-A717-DB14A26A6708}" type="presParOf" srcId="{3528DF58-865A-4CCA-9576-66F11EC935DD}" destId="{41ADE6E7-C1ED-4C15-B71F-0A91657D3551}" srcOrd="0" destOrd="0" presId="urn:microsoft.com/office/officeart/2005/8/layout/orgChart1"/>
    <dgm:cxn modelId="{37585505-261F-4A63-8557-5FE73FD2B2EC}" type="presParOf" srcId="{41ADE6E7-C1ED-4C15-B71F-0A91657D3551}" destId="{38307D98-13FA-4B90-B91A-30247DF17E92}" srcOrd="0" destOrd="0" presId="urn:microsoft.com/office/officeart/2005/8/layout/orgChart1"/>
    <dgm:cxn modelId="{2D31B418-77D1-414D-A7D3-F367AE67DB09}" type="presParOf" srcId="{38307D98-13FA-4B90-B91A-30247DF17E92}" destId="{2D559A52-93D3-4913-A406-7153EC9B0DDD}" srcOrd="0" destOrd="0" presId="urn:microsoft.com/office/officeart/2005/8/layout/orgChart1"/>
    <dgm:cxn modelId="{AD3F28A0-E221-44E9-A38A-2604DCAEB67E}" type="presParOf" srcId="{38307D98-13FA-4B90-B91A-30247DF17E92}" destId="{7E379C05-8214-4D5F-9A35-76A1843E6EB3}" srcOrd="1" destOrd="0" presId="urn:microsoft.com/office/officeart/2005/8/layout/orgChart1"/>
    <dgm:cxn modelId="{406AD8A6-11A5-4A7A-BA31-D0556D02443D}" type="presParOf" srcId="{41ADE6E7-C1ED-4C15-B71F-0A91657D3551}" destId="{6191E128-F5FA-47E3-9EAD-749BB37758EB}" srcOrd="1" destOrd="0" presId="urn:microsoft.com/office/officeart/2005/8/layout/orgChart1"/>
    <dgm:cxn modelId="{058BCDE1-9333-4E5E-96BA-E7FDB20A7DF2}" type="presParOf" srcId="{6191E128-F5FA-47E3-9EAD-749BB37758EB}" destId="{D1F21265-2B1C-4289-A4A2-6CB8BED0E258}" srcOrd="0" destOrd="0" presId="urn:microsoft.com/office/officeart/2005/8/layout/orgChart1"/>
    <dgm:cxn modelId="{55696B86-4E1D-4EC5-BEEC-F9D05AEE71A3}" type="presParOf" srcId="{6191E128-F5FA-47E3-9EAD-749BB37758EB}" destId="{B8F4F7AC-22D7-46D8-9D8E-29C1F496A654}" srcOrd="1" destOrd="0" presId="urn:microsoft.com/office/officeart/2005/8/layout/orgChart1"/>
    <dgm:cxn modelId="{BA2A56C9-F5BF-49C9-8863-15871BE6F519}" type="presParOf" srcId="{B8F4F7AC-22D7-46D8-9D8E-29C1F496A654}" destId="{FA20E7CE-D738-41EC-8B21-419DE07D344D}" srcOrd="0" destOrd="0" presId="urn:microsoft.com/office/officeart/2005/8/layout/orgChart1"/>
    <dgm:cxn modelId="{50DDC761-AD66-49BC-A503-566B585C50C2}" type="presParOf" srcId="{FA20E7CE-D738-41EC-8B21-419DE07D344D}" destId="{0087CD72-3982-40BD-AAF6-51C9ACFC1D6E}" srcOrd="0" destOrd="0" presId="urn:microsoft.com/office/officeart/2005/8/layout/orgChart1"/>
    <dgm:cxn modelId="{CAB97B35-7824-4956-BD48-4377B8E564A3}" type="presParOf" srcId="{FA20E7CE-D738-41EC-8B21-419DE07D344D}" destId="{C48DBEE0-2AE1-43DE-9F2C-2D5704AD702A}" srcOrd="1" destOrd="0" presId="urn:microsoft.com/office/officeart/2005/8/layout/orgChart1"/>
    <dgm:cxn modelId="{9A64B13E-A051-41A0-84AD-1742156D7AF5}" type="presParOf" srcId="{B8F4F7AC-22D7-46D8-9D8E-29C1F496A654}" destId="{DA086213-7D80-4EA2-8D26-2C13EE46B55F}" srcOrd="1" destOrd="0" presId="urn:microsoft.com/office/officeart/2005/8/layout/orgChart1"/>
    <dgm:cxn modelId="{48651584-E636-4404-8BAB-20EDC45D6BF9}" type="presParOf" srcId="{B8F4F7AC-22D7-46D8-9D8E-29C1F496A654}" destId="{F84B8F9F-C05D-4539-9B49-76936AE49065}" srcOrd="2" destOrd="0" presId="urn:microsoft.com/office/officeart/2005/8/layout/orgChart1"/>
    <dgm:cxn modelId="{0D9DEAEE-37DE-428A-9771-55BE9A1A6088}" type="presParOf" srcId="{6191E128-F5FA-47E3-9EAD-749BB37758EB}" destId="{EBA94693-6BBB-42BF-833F-EEB0A31FB5C7}" srcOrd="2" destOrd="0" presId="urn:microsoft.com/office/officeart/2005/8/layout/orgChart1"/>
    <dgm:cxn modelId="{0E1E6860-0B07-4A5C-8C8D-66A76247D8DC}" type="presParOf" srcId="{6191E128-F5FA-47E3-9EAD-749BB37758EB}" destId="{0EB32B85-B2DB-45D4-815B-3FDEBDE63EED}" srcOrd="3" destOrd="0" presId="urn:microsoft.com/office/officeart/2005/8/layout/orgChart1"/>
    <dgm:cxn modelId="{67549A47-A673-4116-8E7C-1D46B35F2C9B}" type="presParOf" srcId="{0EB32B85-B2DB-45D4-815B-3FDEBDE63EED}" destId="{74334742-413C-4211-8022-1EB3A5DB015C}" srcOrd="0" destOrd="0" presId="urn:microsoft.com/office/officeart/2005/8/layout/orgChart1"/>
    <dgm:cxn modelId="{E2D5213E-16AF-43AC-8449-46D04F50F018}" type="presParOf" srcId="{74334742-413C-4211-8022-1EB3A5DB015C}" destId="{B2A5E2F6-1F36-41A9-84EF-D278BCA953E3}" srcOrd="0" destOrd="0" presId="urn:microsoft.com/office/officeart/2005/8/layout/orgChart1"/>
    <dgm:cxn modelId="{BFD45E0F-3D7C-470B-BD01-C892DFFD49DB}" type="presParOf" srcId="{74334742-413C-4211-8022-1EB3A5DB015C}" destId="{74B85B4F-FFC9-493D-B34E-2B408C9C3F91}" srcOrd="1" destOrd="0" presId="urn:microsoft.com/office/officeart/2005/8/layout/orgChart1"/>
    <dgm:cxn modelId="{75C8933C-9EC1-4682-BC8F-CF11250F7819}" type="presParOf" srcId="{0EB32B85-B2DB-45D4-815B-3FDEBDE63EED}" destId="{DB0B0875-6754-4BE7-9E52-0C66D5889517}" srcOrd="1" destOrd="0" presId="urn:microsoft.com/office/officeart/2005/8/layout/orgChart1"/>
    <dgm:cxn modelId="{D6D54C83-C2E9-4EE9-B06F-0C4E936C7640}" type="presParOf" srcId="{DB0B0875-6754-4BE7-9E52-0C66D5889517}" destId="{2FFFF256-D8C8-41A1-8C3F-5E7D625A963D}" srcOrd="0" destOrd="0" presId="urn:microsoft.com/office/officeart/2005/8/layout/orgChart1"/>
    <dgm:cxn modelId="{4FC1F6EB-8C50-4C58-B50B-8D4679F98F79}" type="presParOf" srcId="{DB0B0875-6754-4BE7-9E52-0C66D5889517}" destId="{0D4FDF70-BCA8-4C12-8E19-3AFE69AA5C04}" srcOrd="1" destOrd="0" presId="urn:microsoft.com/office/officeart/2005/8/layout/orgChart1"/>
    <dgm:cxn modelId="{8B9EC071-AFBE-4BCD-9692-A247090B195B}" type="presParOf" srcId="{0D4FDF70-BCA8-4C12-8E19-3AFE69AA5C04}" destId="{FB654A9E-2E7F-4100-8E87-7BDD3B85A932}" srcOrd="0" destOrd="0" presId="urn:microsoft.com/office/officeart/2005/8/layout/orgChart1"/>
    <dgm:cxn modelId="{38B5D1A2-40C7-4015-AF1C-033FCD87DAC7}" type="presParOf" srcId="{FB654A9E-2E7F-4100-8E87-7BDD3B85A932}" destId="{BA15DEC6-BAB7-4E49-881C-C17BF3488B59}" srcOrd="0" destOrd="0" presId="urn:microsoft.com/office/officeart/2005/8/layout/orgChart1"/>
    <dgm:cxn modelId="{15146F48-B84D-4BF2-BA3D-FBFBB95DDFFC}" type="presParOf" srcId="{FB654A9E-2E7F-4100-8E87-7BDD3B85A932}" destId="{7B28F2FC-3068-4D12-A802-89AFE3E03E26}" srcOrd="1" destOrd="0" presId="urn:microsoft.com/office/officeart/2005/8/layout/orgChart1"/>
    <dgm:cxn modelId="{70F68147-273F-4AF7-BB5E-D75AD0579574}" type="presParOf" srcId="{0D4FDF70-BCA8-4C12-8E19-3AFE69AA5C04}" destId="{C6F226F2-0173-4E41-BB98-E80A7B4720D8}" srcOrd="1" destOrd="0" presId="urn:microsoft.com/office/officeart/2005/8/layout/orgChart1"/>
    <dgm:cxn modelId="{D219CE71-C67A-4044-A4A1-26B639E89A61}" type="presParOf" srcId="{0D4FDF70-BCA8-4C12-8E19-3AFE69AA5C04}" destId="{C6CB93B3-741E-4DEE-9C4E-69CF63DC6644}" srcOrd="2" destOrd="0" presId="urn:microsoft.com/office/officeart/2005/8/layout/orgChart1"/>
    <dgm:cxn modelId="{270F271E-7ACB-48BB-995F-20F2FF144316}" type="presParOf" srcId="{DB0B0875-6754-4BE7-9E52-0C66D5889517}" destId="{5CC3354E-501E-4A7F-83D1-1EA1EED24CBF}" srcOrd="2" destOrd="0" presId="urn:microsoft.com/office/officeart/2005/8/layout/orgChart1"/>
    <dgm:cxn modelId="{86EF92BF-9492-4F92-AFE9-E9B4E5E37CE7}" type="presParOf" srcId="{DB0B0875-6754-4BE7-9E52-0C66D5889517}" destId="{8FC510FA-A5DE-4356-AC75-49DAA76BF396}" srcOrd="3" destOrd="0" presId="urn:microsoft.com/office/officeart/2005/8/layout/orgChart1"/>
    <dgm:cxn modelId="{24579072-97CF-4E4C-B7EE-3AAD25CDB659}" type="presParOf" srcId="{8FC510FA-A5DE-4356-AC75-49DAA76BF396}" destId="{06A7DD34-C852-4A6E-9AD0-993E33A09389}" srcOrd="0" destOrd="0" presId="urn:microsoft.com/office/officeart/2005/8/layout/orgChart1"/>
    <dgm:cxn modelId="{DF274A80-0901-465F-AC4E-D037B3A2B380}" type="presParOf" srcId="{06A7DD34-C852-4A6E-9AD0-993E33A09389}" destId="{159C56E3-3195-4F38-A381-E0CE33A8EFF7}" srcOrd="0" destOrd="0" presId="urn:microsoft.com/office/officeart/2005/8/layout/orgChart1"/>
    <dgm:cxn modelId="{4CC06651-4DF3-4FC3-B596-1040DD093E8D}" type="presParOf" srcId="{06A7DD34-C852-4A6E-9AD0-993E33A09389}" destId="{BE3370C1-9E22-4555-BF70-089D7B9888F2}" srcOrd="1" destOrd="0" presId="urn:microsoft.com/office/officeart/2005/8/layout/orgChart1"/>
    <dgm:cxn modelId="{A00DEA1C-5E08-4139-9042-8B7A782691DB}" type="presParOf" srcId="{8FC510FA-A5DE-4356-AC75-49DAA76BF396}" destId="{565EA8DD-FB55-4138-A7C9-DF6B49DD9ED3}" srcOrd="1" destOrd="0" presId="urn:microsoft.com/office/officeart/2005/8/layout/orgChart1"/>
    <dgm:cxn modelId="{FA1A106E-97FE-48C1-928C-FC48AE458CE0}" type="presParOf" srcId="{565EA8DD-FB55-4138-A7C9-DF6B49DD9ED3}" destId="{8D81C66C-32A0-4F9B-8CE2-3494E4B0AE56}" srcOrd="0" destOrd="0" presId="urn:microsoft.com/office/officeart/2005/8/layout/orgChart1"/>
    <dgm:cxn modelId="{4D5443C8-EFBE-43B9-8C07-7F6B74A04530}" type="presParOf" srcId="{565EA8DD-FB55-4138-A7C9-DF6B49DD9ED3}" destId="{8CC92392-15F0-4ACD-9082-34528A6AD7A0}" srcOrd="1" destOrd="0" presId="urn:microsoft.com/office/officeart/2005/8/layout/orgChart1"/>
    <dgm:cxn modelId="{9E401572-A7E2-4B26-9747-2908535B3047}" type="presParOf" srcId="{8CC92392-15F0-4ACD-9082-34528A6AD7A0}" destId="{02E00616-7792-4282-8168-00213A4EB008}" srcOrd="0" destOrd="0" presId="urn:microsoft.com/office/officeart/2005/8/layout/orgChart1"/>
    <dgm:cxn modelId="{7A76BE1C-75CA-4098-983D-EBF282C75C38}" type="presParOf" srcId="{02E00616-7792-4282-8168-00213A4EB008}" destId="{FCF5FD0B-E313-4ABD-B05C-C4D6B6D38A58}" srcOrd="0" destOrd="0" presId="urn:microsoft.com/office/officeart/2005/8/layout/orgChart1"/>
    <dgm:cxn modelId="{5837151E-06D1-411C-B7C4-9E5796E1082E}" type="presParOf" srcId="{02E00616-7792-4282-8168-00213A4EB008}" destId="{5D2C5F68-D3AF-4A2D-BC12-8F1E6E67A113}" srcOrd="1" destOrd="0" presId="urn:microsoft.com/office/officeart/2005/8/layout/orgChart1"/>
    <dgm:cxn modelId="{E1B0C7FC-6715-47AC-8D7A-B1BA7D9CB431}" type="presParOf" srcId="{8CC92392-15F0-4ACD-9082-34528A6AD7A0}" destId="{0561A1ED-0554-4E50-9B05-1050A4EE71E1}" srcOrd="1" destOrd="0" presId="urn:microsoft.com/office/officeart/2005/8/layout/orgChart1"/>
    <dgm:cxn modelId="{FF70C4B1-25D7-4AA0-B9D1-E31959B112CE}" type="presParOf" srcId="{8CC92392-15F0-4ACD-9082-34528A6AD7A0}" destId="{ACCC1458-1750-43F3-88ED-26E429E03187}" srcOrd="2" destOrd="0" presId="urn:microsoft.com/office/officeart/2005/8/layout/orgChart1"/>
    <dgm:cxn modelId="{7D627905-69CD-41E1-968B-39BDF24666A3}" type="presParOf" srcId="{565EA8DD-FB55-4138-A7C9-DF6B49DD9ED3}" destId="{B0EE3502-0E70-43C5-9A9E-777A9DDDE7F8}" srcOrd="2" destOrd="0" presId="urn:microsoft.com/office/officeart/2005/8/layout/orgChart1"/>
    <dgm:cxn modelId="{C1FD5F8B-7A3A-4B2C-903B-1C25B7F3AC18}" type="presParOf" srcId="{565EA8DD-FB55-4138-A7C9-DF6B49DD9ED3}" destId="{4153E11A-5F67-4327-AA9A-B7661FCE029F}" srcOrd="3" destOrd="0" presId="urn:microsoft.com/office/officeart/2005/8/layout/orgChart1"/>
    <dgm:cxn modelId="{C640CD1E-239A-4B8B-AAC8-C2D14B9F6AC1}" type="presParOf" srcId="{4153E11A-5F67-4327-AA9A-B7661FCE029F}" destId="{790C44DF-C267-47CA-BFEB-E075CD82F33E}" srcOrd="0" destOrd="0" presId="urn:microsoft.com/office/officeart/2005/8/layout/orgChart1"/>
    <dgm:cxn modelId="{E6CFABE2-6D3D-4D4D-9DB2-27912C32B791}" type="presParOf" srcId="{790C44DF-C267-47CA-BFEB-E075CD82F33E}" destId="{DAF74806-967E-4370-9DD6-61656B61CBD4}" srcOrd="0" destOrd="0" presId="urn:microsoft.com/office/officeart/2005/8/layout/orgChart1"/>
    <dgm:cxn modelId="{4E6825A3-B886-4724-8D65-2313273F620B}" type="presParOf" srcId="{790C44DF-C267-47CA-BFEB-E075CD82F33E}" destId="{BC46A501-A272-449C-B4C7-EBE3FEFAE22A}" srcOrd="1" destOrd="0" presId="urn:microsoft.com/office/officeart/2005/8/layout/orgChart1"/>
    <dgm:cxn modelId="{7F1879E7-76D1-4A1B-97ED-BB0274DC919A}" type="presParOf" srcId="{4153E11A-5F67-4327-AA9A-B7661FCE029F}" destId="{8DC2D7A0-BE55-46AC-9D22-E7665655F488}" srcOrd="1" destOrd="0" presId="urn:microsoft.com/office/officeart/2005/8/layout/orgChart1"/>
    <dgm:cxn modelId="{0E634D1E-B62D-4F56-B8DB-B720D176FDFF}" type="presParOf" srcId="{4153E11A-5F67-4327-AA9A-B7661FCE029F}" destId="{912B65C3-75F6-40AD-810C-BAECFE40FFBE}" srcOrd="2" destOrd="0" presId="urn:microsoft.com/office/officeart/2005/8/layout/orgChart1"/>
    <dgm:cxn modelId="{98B7010A-5B8D-48D6-A42F-7AE698354685}" type="presParOf" srcId="{565EA8DD-FB55-4138-A7C9-DF6B49DD9ED3}" destId="{859D8483-3941-44CA-AD2A-7878226234B9}" srcOrd="4" destOrd="0" presId="urn:microsoft.com/office/officeart/2005/8/layout/orgChart1"/>
    <dgm:cxn modelId="{5B421901-57D4-499F-AC31-38A49ABC6A50}" type="presParOf" srcId="{565EA8DD-FB55-4138-A7C9-DF6B49DD9ED3}" destId="{9171CECE-7FC8-4AC2-A4FC-198A2E997621}" srcOrd="5" destOrd="0" presId="urn:microsoft.com/office/officeart/2005/8/layout/orgChart1"/>
    <dgm:cxn modelId="{65521FF7-5FB6-454D-92AA-82664FA2FEE6}" type="presParOf" srcId="{9171CECE-7FC8-4AC2-A4FC-198A2E997621}" destId="{2D8F00AE-FFA4-4E89-9A35-EAF7491F1CF3}" srcOrd="0" destOrd="0" presId="urn:microsoft.com/office/officeart/2005/8/layout/orgChart1"/>
    <dgm:cxn modelId="{2BDE4752-4778-4F45-9073-3D925EBCEEF7}" type="presParOf" srcId="{2D8F00AE-FFA4-4E89-9A35-EAF7491F1CF3}" destId="{36B8F896-584C-47E2-A792-2842D31DC210}" srcOrd="0" destOrd="0" presId="urn:microsoft.com/office/officeart/2005/8/layout/orgChart1"/>
    <dgm:cxn modelId="{59FF5657-596E-49A9-AEE5-FA02530C241D}" type="presParOf" srcId="{2D8F00AE-FFA4-4E89-9A35-EAF7491F1CF3}" destId="{4E2203C9-7D19-480C-A151-75CB98D42A29}" srcOrd="1" destOrd="0" presId="urn:microsoft.com/office/officeart/2005/8/layout/orgChart1"/>
    <dgm:cxn modelId="{6DD56CFF-59EC-4544-9981-5760015A48A1}" type="presParOf" srcId="{9171CECE-7FC8-4AC2-A4FC-198A2E997621}" destId="{35B421EC-84A0-4896-A876-3D9CEF31F702}" srcOrd="1" destOrd="0" presId="urn:microsoft.com/office/officeart/2005/8/layout/orgChart1"/>
    <dgm:cxn modelId="{1F5F507F-87AF-4D07-B44B-C321E9E7C80E}" type="presParOf" srcId="{9171CECE-7FC8-4AC2-A4FC-198A2E997621}" destId="{0BC45F9A-6591-415B-B1BD-551487E3F452}" srcOrd="2" destOrd="0" presId="urn:microsoft.com/office/officeart/2005/8/layout/orgChart1"/>
    <dgm:cxn modelId="{7E65D54D-E2E8-41F8-BE89-696207905DFE}" type="presParOf" srcId="{8FC510FA-A5DE-4356-AC75-49DAA76BF396}" destId="{0315C6C8-3033-4080-A1B0-CB6A671C84F1}" srcOrd="2" destOrd="0" presId="urn:microsoft.com/office/officeart/2005/8/layout/orgChart1"/>
    <dgm:cxn modelId="{9BF591F1-DA04-4962-B311-A347780D8921}" type="presParOf" srcId="{DB0B0875-6754-4BE7-9E52-0C66D5889517}" destId="{6D8449FA-E06F-40B9-B012-EF9ACDB6FC08}" srcOrd="4" destOrd="0" presId="urn:microsoft.com/office/officeart/2005/8/layout/orgChart1"/>
    <dgm:cxn modelId="{98A126A3-77BA-47E6-B266-447FE1F5D250}" type="presParOf" srcId="{DB0B0875-6754-4BE7-9E52-0C66D5889517}" destId="{18DA5F28-140D-4A05-988A-B31982FB3E3A}" srcOrd="5" destOrd="0" presId="urn:microsoft.com/office/officeart/2005/8/layout/orgChart1"/>
    <dgm:cxn modelId="{0A57ACF6-29DD-49A9-B339-DC27C3EC8EA1}" type="presParOf" srcId="{18DA5F28-140D-4A05-988A-B31982FB3E3A}" destId="{1B8CA75B-A826-4DEF-966B-5C6A2FD2FA2D}" srcOrd="0" destOrd="0" presId="urn:microsoft.com/office/officeart/2005/8/layout/orgChart1"/>
    <dgm:cxn modelId="{708744E5-CD96-4A92-AA32-DECA3EBE7513}" type="presParOf" srcId="{1B8CA75B-A826-4DEF-966B-5C6A2FD2FA2D}" destId="{0EA23B59-CA79-4DE4-8D59-427C4B716135}" srcOrd="0" destOrd="0" presId="urn:microsoft.com/office/officeart/2005/8/layout/orgChart1"/>
    <dgm:cxn modelId="{404F6740-F8EE-4ED3-96BC-4012E92C2752}" type="presParOf" srcId="{1B8CA75B-A826-4DEF-966B-5C6A2FD2FA2D}" destId="{A29E0102-EBAF-494C-B2DA-CD07CCC2EA1F}" srcOrd="1" destOrd="0" presId="urn:microsoft.com/office/officeart/2005/8/layout/orgChart1"/>
    <dgm:cxn modelId="{23721958-4232-4B3F-AE23-10C89E78BBE6}" type="presParOf" srcId="{18DA5F28-140D-4A05-988A-B31982FB3E3A}" destId="{CE55A86B-AF4F-4121-A7D3-3C85F634C0EF}" srcOrd="1" destOrd="0" presId="urn:microsoft.com/office/officeart/2005/8/layout/orgChart1"/>
    <dgm:cxn modelId="{C3062820-17D5-4043-8D60-72D05C68B10E}" type="presParOf" srcId="{CE55A86B-AF4F-4121-A7D3-3C85F634C0EF}" destId="{1BAADCE3-F10D-4170-A026-C037B2EBB69B}" srcOrd="0" destOrd="0" presId="urn:microsoft.com/office/officeart/2005/8/layout/orgChart1"/>
    <dgm:cxn modelId="{506E2CE9-EADC-4445-8E3A-53D7D67CEB78}" type="presParOf" srcId="{CE55A86B-AF4F-4121-A7D3-3C85F634C0EF}" destId="{829AE970-4DCF-46C2-B77A-470E920E24E9}" srcOrd="1" destOrd="0" presId="urn:microsoft.com/office/officeart/2005/8/layout/orgChart1"/>
    <dgm:cxn modelId="{AA2CA41C-C427-4880-9C76-E75BE5CACFBA}" type="presParOf" srcId="{829AE970-4DCF-46C2-B77A-470E920E24E9}" destId="{2D7C7848-9B1B-495F-B89C-32B1F90956CA}" srcOrd="0" destOrd="0" presId="urn:microsoft.com/office/officeart/2005/8/layout/orgChart1"/>
    <dgm:cxn modelId="{9106869B-EB60-4198-B37A-5C32E22B9CCF}" type="presParOf" srcId="{2D7C7848-9B1B-495F-B89C-32B1F90956CA}" destId="{405556B1-C60E-48A9-843A-2D8E45B3A90F}" srcOrd="0" destOrd="0" presId="urn:microsoft.com/office/officeart/2005/8/layout/orgChart1"/>
    <dgm:cxn modelId="{2938F7EF-757E-4144-9D83-902D6456CDD3}" type="presParOf" srcId="{2D7C7848-9B1B-495F-B89C-32B1F90956CA}" destId="{D4D60050-F29A-49BE-89B3-86D34D3E2621}" srcOrd="1" destOrd="0" presId="urn:microsoft.com/office/officeart/2005/8/layout/orgChart1"/>
    <dgm:cxn modelId="{3E221F13-7BBE-4878-A6E3-B1C3FC464D1F}" type="presParOf" srcId="{829AE970-4DCF-46C2-B77A-470E920E24E9}" destId="{78E4B6E3-4021-4B03-AD63-A3EA22F71FAC}" srcOrd="1" destOrd="0" presId="urn:microsoft.com/office/officeart/2005/8/layout/orgChart1"/>
    <dgm:cxn modelId="{31C5A3FE-CA73-4422-B951-E4C74FCC7726}" type="presParOf" srcId="{829AE970-4DCF-46C2-B77A-470E920E24E9}" destId="{0E3E56C5-A164-44C9-B0F2-6FA8FD26CF40}" srcOrd="2" destOrd="0" presId="urn:microsoft.com/office/officeart/2005/8/layout/orgChart1"/>
    <dgm:cxn modelId="{09DD2407-6A7C-461A-8677-DECF08D2E835}" type="presParOf" srcId="{CE55A86B-AF4F-4121-A7D3-3C85F634C0EF}" destId="{D67812DC-8AE7-4EC9-B737-FD115BC772E3}" srcOrd="2" destOrd="0" presId="urn:microsoft.com/office/officeart/2005/8/layout/orgChart1"/>
    <dgm:cxn modelId="{672246A5-C237-47F7-8C7C-5252BE28E1BA}" type="presParOf" srcId="{CE55A86B-AF4F-4121-A7D3-3C85F634C0EF}" destId="{B2898B96-2E8D-4DF8-A744-A73109E371DC}" srcOrd="3" destOrd="0" presId="urn:microsoft.com/office/officeart/2005/8/layout/orgChart1"/>
    <dgm:cxn modelId="{2E51654B-CAD7-4392-8A59-14F05DD9A957}" type="presParOf" srcId="{B2898B96-2E8D-4DF8-A744-A73109E371DC}" destId="{BD175CEC-ABDD-4567-B905-B38602E95DDF}" srcOrd="0" destOrd="0" presId="urn:microsoft.com/office/officeart/2005/8/layout/orgChart1"/>
    <dgm:cxn modelId="{B31B3187-4CDF-459C-BED3-0879C3D74482}" type="presParOf" srcId="{BD175CEC-ABDD-4567-B905-B38602E95DDF}" destId="{4B119E02-3EDC-4580-88D7-01D873F3C71A}" srcOrd="0" destOrd="0" presId="urn:microsoft.com/office/officeart/2005/8/layout/orgChart1"/>
    <dgm:cxn modelId="{691C73A2-67E3-409B-AA93-437B795E75E6}" type="presParOf" srcId="{BD175CEC-ABDD-4567-B905-B38602E95DDF}" destId="{B1F42FA7-C284-44F4-89A7-4CC3DE8CA328}" srcOrd="1" destOrd="0" presId="urn:microsoft.com/office/officeart/2005/8/layout/orgChart1"/>
    <dgm:cxn modelId="{DA7648B0-D691-437F-9772-4969A64E7D10}" type="presParOf" srcId="{B2898B96-2E8D-4DF8-A744-A73109E371DC}" destId="{C21484EB-F897-4E47-A522-55996D593FD1}" srcOrd="1" destOrd="0" presId="urn:microsoft.com/office/officeart/2005/8/layout/orgChart1"/>
    <dgm:cxn modelId="{5E5EF866-E7E0-4DC8-A5C3-556CA17947A6}" type="presParOf" srcId="{B2898B96-2E8D-4DF8-A744-A73109E371DC}" destId="{424F2EBA-52AB-4B28-91E3-C5BD3176306E}" srcOrd="2" destOrd="0" presId="urn:microsoft.com/office/officeart/2005/8/layout/orgChart1"/>
    <dgm:cxn modelId="{C5F41481-1C7B-4AFC-A4DA-3D9F0DE9C3E0}" type="presParOf" srcId="{CE55A86B-AF4F-4121-A7D3-3C85F634C0EF}" destId="{6F028523-198D-4523-A524-23430B4A74CA}" srcOrd="4" destOrd="0" presId="urn:microsoft.com/office/officeart/2005/8/layout/orgChart1"/>
    <dgm:cxn modelId="{A725B38C-65E9-40AC-892E-80B3B5319F8B}" type="presParOf" srcId="{CE55A86B-AF4F-4121-A7D3-3C85F634C0EF}" destId="{47B8C7DC-76B2-487F-8E09-DCF087A84FEA}" srcOrd="5" destOrd="0" presId="urn:microsoft.com/office/officeart/2005/8/layout/orgChart1"/>
    <dgm:cxn modelId="{D8BB6456-2601-4057-A8E2-FC84D8F6E0D2}" type="presParOf" srcId="{47B8C7DC-76B2-487F-8E09-DCF087A84FEA}" destId="{D319137B-7C12-40A1-AA7D-2B636EA395FD}" srcOrd="0" destOrd="0" presId="urn:microsoft.com/office/officeart/2005/8/layout/orgChart1"/>
    <dgm:cxn modelId="{059DA347-B6BF-4CCA-BE23-7353914B1247}" type="presParOf" srcId="{D319137B-7C12-40A1-AA7D-2B636EA395FD}" destId="{D69F0F6E-F9EE-4B7D-93ED-409114B4B92F}" srcOrd="0" destOrd="0" presId="urn:microsoft.com/office/officeart/2005/8/layout/orgChart1"/>
    <dgm:cxn modelId="{C1E841A5-3149-4761-948A-6F8A9228F700}" type="presParOf" srcId="{D319137B-7C12-40A1-AA7D-2B636EA395FD}" destId="{16763237-398C-4E6C-8265-4A0EEF4A350F}" srcOrd="1" destOrd="0" presId="urn:microsoft.com/office/officeart/2005/8/layout/orgChart1"/>
    <dgm:cxn modelId="{8E762D95-FA2A-4657-A1A2-E5EAA4915C9C}" type="presParOf" srcId="{47B8C7DC-76B2-487F-8E09-DCF087A84FEA}" destId="{222C9422-C828-4EDD-ADBA-12B3EBF2B16F}" srcOrd="1" destOrd="0" presId="urn:microsoft.com/office/officeart/2005/8/layout/orgChart1"/>
    <dgm:cxn modelId="{E022DCC1-6728-4523-AB2B-7C2A77642DCE}" type="presParOf" srcId="{47B8C7DC-76B2-487F-8E09-DCF087A84FEA}" destId="{12307567-E95D-4F28-B9C3-BA01D4C31186}" srcOrd="2" destOrd="0" presId="urn:microsoft.com/office/officeart/2005/8/layout/orgChart1"/>
    <dgm:cxn modelId="{F636AC9E-0612-4137-A097-B76DF7B3B259}" type="presParOf" srcId="{18DA5F28-140D-4A05-988A-B31982FB3E3A}" destId="{80F5F4DF-7D80-4234-A019-CC175F6FBD8C}" srcOrd="2" destOrd="0" presId="urn:microsoft.com/office/officeart/2005/8/layout/orgChart1"/>
    <dgm:cxn modelId="{C1940E96-1822-40BF-8795-88FAD30CA54A}" type="presParOf" srcId="{0EB32B85-B2DB-45D4-815B-3FDEBDE63EED}" destId="{CAB74488-40BE-44ED-A205-66C92D596B46}" srcOrd="2" destOrd="0" presId="urn:microsoft.com/office/officeart/2005/8/layout/orgChart1"/>
    <dgm:cxn modelId="{F811B0B7-84B6-4101-9DE0-95ED06238635}" type="presParOf" srcId="{6191E128-F5FA-47E3-9EAD-749BB37758EB}" destId="{EC209FFA-B209-4E55-B458-F70605C91F1D}" srcOrd="4" destOrd="0" presId="urn:microsoft.com/office/officeart/2005/8/layout/orgChart1"/>
    <dgm:cxn modelId="{4E9449C1-E1D3-400B-8CBE-0C2A63BCAA79}" type="presParOf" srcId="{6191E128-F5FA-47E3-9EAD-749BB37758EB}" destId="{51FE7EE9-7501-402D-A481-C198D9D6BE4E}" srcOrd="5" destOrd="0" presId="urn:microsoft.com/office/officeart/2005/8/layout/orgChart1"/>
    <dgm:cxn modelId="{34C0429D-CF00-4B04-8550-A4E4C2CE83C4}" type="presParOf" srcId="{51FE7EE9-7501-402D-A481-C198D9D6BE4E}" destId="{9D9F725A-B801-4D3D-B7DD-39DECB22E8C7}" srcOrd="0" destOrd="0" presId="urn:microsoft.com/office/officeart/2005/8/layout/orgChart1"/>
    <dgm:cxn modelId="{45F25305-141D-4575-B24C-EC1E4F5CA03D}" type="presParOf" srcId="{9D9F725A-B801-4D3D-B7DD-39DECB22E8C7}" destId="{C958CAAE-A4AB-450C-81AD-A63ADC95A6F2}" srcOrd="0" destOrd="0" presId="urn:microsoft.com/office/officeart/2005/8/layout/orgChart1"/>
    <dgm:cxn modelId="{9A015D3D-FBE2-4FE1-98F2-052009AAA90C}" type="presParOf" srcId="{9D9F725A-B801-4D3D-B7DD-39DECB22E8C7}" destId="{986C9F29-20F2-4AE7-87F7-91D56AA94F12}" srcOrd="1" destOrd="0" presId="urn:microsoft.com/office/officeart/2005/8/layout/orgChart1"/>
    <dgm:cxn modelId="{71A17AD2-C869-4AAE-B64A-72D8A3217B51}" type="presParOf" srcId="{51FE7EE9-7501-402D-A481-C198D9D6BE4E}" destId="{FFA4FFC5-B9FB-4C73-9BC5-DFB40BD65AE8}" srcOrd="1" destOrd="0" presId="urn:microsoft.com/office/officeart/2005/8/layout/orgChart1"/>
    <dgm:cxn modelId="{ECAB067A-57C0-43F3-95F4-D6C3B2875F96}" type="presParOf" srcId="{51FE7EE9-7501-402D-A481-C198D9D6BE4E}" destId="{1DEE24F3-596F-44A7-8C08-BF38BFB8917F}" srcOrd="2" destOrd="0" presId="urn:microsoft.com/office/officeart/2005/8/layout/orgChart1"/>
    <dgm:cxn modelId="{C2E5216D-3398-484A-BB88-4DE16D9D8954}" type="presParOf" srcId="{6191E128-F5FA-47E3-9EAD-749BB37758EB}" destId="{D601BE0D-56BC-4341-A8FC-9FECEED6C18C}" srcOrd="6" destOrd="0" presId="urn:microsoft.com/office/officeart/2005/8/layout/orgChart1"/>
    <dgm:cxn modelId="{34149AAD-016B-4762-B595-7060041227CB}" type="presParOf" srcId="{6191E128-F5FA-47E3-9EAD-749BB37758EB}" destId="{E540AF1B-1925-4942-A12A-2F015F839236}" srcOrd="7" destOrd="0" presId="urn:microsoft.com/office/officeart/2005/8/layout/orgChart1"/>
    <dgm:cxn modelId="{831550E9-0FB9-4B7B-AFA8-0D9D9DECCAAF}" type="presParOf" srcId="{E540AF1B-1925-4942-A12A-2F015F839236}" destId="{9D93F4AB-E8B9-4EF5-AA92-114725096166}" srcOrd="0" destOrd="0" presId="urn:microsoft.com/office/officeart/2005/8/layout/orgChart1"/>
    <dgm:cxn modelId="{8E1220D0-83B8-4410-B6CE-D3B69BD80A2B}" type="presParOf" srcId="{9D93F4AB-E8B9-4EF5-AA92-114725096166}" destId="{12CD4C08-E1B0-4694-86BA-36CD1D933496}" srcOrd="0" destOrd="0" presId="urn:microsoft.com/office/officeart/2005/8/layout/orgChart1"/>
    <dgm:cxn modelId="{9D0CDD48-8003-442B-AB73-29E2D079CD63}" type="presParOf" srcId="{9D93F4AB-E8B9-4EF5-AA92-114725096166}" destId="{91557BD1-8430-4DCB-81F7-5C22E81F061C}" srcOrd="1" destOrd="0" presId="urn:microsoft.com/office/officeart/2005/8/layout/orgChart1"/>
    <dgm:cxn modelId="{66C136B1-AE3B-4E4A-A13C-05654733F09B}" type="presParOf" srcId="{E540AF1B-1925-4942-A12A-2F015F839236}" destId="{EAEA1AA0-D69D-48B0-9DE4-855988C7A034}" srcOrd="1" destOrd="0" presId="urn:microsoft.com/office/officeart/2005/8/layout/orgChart1"/>
    <dgm:cxn modelId="{12D72862-4A0B-4D30-8D65-EB4107594C0D}" type="presParOf" srcId="{EAEA1AA0-D69D-48B0-9DE4-855988C7A034}" destId="{CB8E8917-78B2-4E32-BA88-4A4839DAFD2A}" srcOrd="0" destOrd="0" presId="urn:microsoft.com/office/officeart/2005/8/layout/orgChart1"/>
    <dgm:cxn modelId="{43EAD83D-52E8-4BEB-89DB-B338912D3151}" type="presParOf" srcId="{EAEA1AA0-D69D-48B0-9DE4-855988C7A034}" destId="{01E78632-BEEF-49C0-A669-EC3D7F36228C}" srcOrd="1" destOrd="0" presId="urn:microsoft.com/office/officeart/2005/8/layout/orgChart1"/>
    <dgm:cxn modelId="{089D884E-6BED-4FBC-83E6-5BFED288F791}" type="presParOf" srcId="{01E78632-BEEF-49C0-A669-EC3D7F36228C}" destId="{D90B2611-B7FB-4403-8963-3D6FFF39573C}" srcOrd="0" destOrd="0" presId="urn:microsoft.com/office/officeart/2005/8/layout/orgChart1"/>
    <dgm:cxn modelId="{86F67346-A603-48DD-BA7B-CD7E4D6ADF2C}" type="presParOf" srcId="{D90B2611-B7FB-4403-8963-3D6FFF39573C}" destId="{5B00D774-0F8F-4F16-8941-2B689C96CB2A}" srcOrd="0" destOrd="0" presId="urn:microsoft.com/office/officeart/2005/8/layout/orgChart1"/>
    <dgm:cxn modelId="{D7AB1F65-E28B-4BAC-9246-105736A70F37}" type="presParOf" srcId="{D90B2611-B7FB-4403-8963-3D6FFF39573C}" destId="{4CC015AF-7359-48F3-BED4-1F4E0CA8A268}" srcOrd="1" destOrd="0" presId="urn:microsoft.com/office/officeart/2005/8/layout/orgChart1"/>
    <dgm:cxn modelId="{2518BAFD-EB9A-4439-8CD8-4AB7ED5008AC}" type="presParOf" srcId="{01E78632-BEEF-49C0-A669-EC3D7F36228C}" destId="{D7B0201A-6002-4E9B-ACD7-95BEF4BD70E7}" srcOrd="1" destOrd="0" presId="urn:microsoft.com/office/officeart/2005/8/layout/orgChart1"/>
    <dgm:cxn modelId="{EE9B4AF4-D885-4462-A720-CA6AE6149615}" type="presParOf" srcId="{D7B0201A-6002-4E9B-ACD7-95BEF4BD70E7}" destId="{C0DE6DEE-4DF5-4C60-B770-1DD00568C933}" srcOrd="0" destOrd="0" presId="urn:microsoft.com/office/officeart/2005/8/layout/orgChart1"/>
    <dgm:cxn modelId="{BE7BB3F9-C193-4B17-A418-0132EF28E1AA}" type="presParOf" srcId="{D7B0201A-6002-4E9B-ACD7-95BEF4BD70E7}" destId="{C35CAAAE-8EA7-4674-8A5B-1FF48DBB68B4}" srcOrd="1" destOrd="0" presId="urn:microsoft.com/office/officeart/2005/8/layout/orgChart1"/>
    <dgm:cxn modelId="{518F34A7-15D5-4011-B9AE-74AF86FB6EF6}" type="presParOf" srcId="{C35CAAAE-8EA7-4674-8A5B-1FF48DBB68B4}" destId="{4CDDA063-C24C-4A1B-A007-FCE53CBAA405}" srcOrd="0" destOrd="0" presId="urn:microsoft.com/office/officeart/2005/8/layout/orgChart1"/>
    <dgm:cxn modelId="{F5E6CEEA-A4AA-4461-BD7D-CA560F1ED524}" type="presParOf" srcId="{4CDDA063-C24C-4A1B-A007-FCE53CBAA405}" destId="{1E8B20E6-FDFA-446E-80D9-09DAD55BABC1}" srcOrd="0" destOrd="0" presId="urn:microsoft.com/office/officeart/2005/8/layout/orgChart1"/>
    <dgm:cxn modelId="{CD6F0114-EFE5-48CD-BA55-8AE7BE204E70}" type="presParOf" srcId="{4CDDA063-C24C-4A1B-A007-FCE53CBAA405}" destId="{025438DA-4F12-4159-888E-ED64ED4BAE6D}" srcOrd="1" destOrd="0" presId="urn:microsoft.com/office/officeart/2005/8/layout/orgChart1"/>
    <dgm:cxn modelId="{EC4FB4D8-8E75-4EB2-93A6-3C1F49EBA1F6}" type="presParOf" srcId="{C35CAAAE-8EA7-4674-8A5B-1FF48DBB68B4}" destId="{EC422792-E203-4C7D-9CDE-782ACC5ADE47}" srcOrd="1" destOrd="0" presId="urn:microsoft.com/office/officeart/2005/8/layout/orgChart1"/>
    <dgm:cxn modelId="{D1C38E3C-5352-441A-93BA-6D33AEC7E5CA}" type="presParOf" srcId="{C35CAAAE-8EA7-4674-8A5B-1FF48DBB68B4}" destId="{360DB2A2-12A4-4C15-906D-2442BE62D20E}" srcOrd="2" destOrd="0" presId="urn:microsoft.com/office/officeart/2005/8/layout/orgChart1"/>
    <dgm:cxn modelId="{04DC1B2C-639B-4B93-8447-B59032CB7B29}" type="presParOf" srcId="{D7B0201A-6002-4E9B-ACD7-95BEF4BD70E7}" destId="{047C2D96-AD19-4FED-B4D5-E90778E9459B}" srcOrd="2" destOrd="0" presId="urn:microsoft.com/office/officeart/2005/8/layout/orgChart1"/>
    <dgm:cxn modelId="{95416C5E-6333-4605-8408-0D6AD0B2D9DC}" type="presParOf" srcId="{D7B0201A-6002-4E9B-ACD7-95BEF4BD70E7}" destId="{956E4BF1-704F-48B4-8A50-9C2BF40C15C4}" srcOrd="3" destOrd="0" presId="urn:microsoft.com/office/officeart/2005/8/layout/orgChart1"/>
    <dgm:cxn modelId="{557387C3-CA1B-476B-8E12-EF8366FCFC07}" type="presParOf" srcId="{956E4BF1-704F-48B4-8A50-9C2BF40C15C4}" destId="{699F1FCD-291B-459D-9D0A-7D198E8ACEFB}" srcOrd="0" destOrd="0" presId="urn:microsoft.com/office/officeart/2005/8/layout/orgChart1"/>
    <dgm:cxn modelId="{7EACAD2B-1FC0-4936-BF02-862504B41E23}" type="presParOf" srcId="{699F1FCD-291B-459D-9D0A-7D198E8ACEFB}" destId="{D798DF2A-647D-4B72-A68F-975A476EF7E7}" srcOrd="0" destOrd="0" presId="urn:microsoft.com/office/officeart/2005/8/layout/orgChart1"/>
    <dgm:cxn modelId="{17C00EAD-AD98-4C6B-B391-DDD0B7C0FEF1}" type="presParOf" srcId="{699F1FCD-291B-459D-9D0A-7D198E8ACEFB}" destId="{46051FEC-2D7C-4296-B650-6BC9D078D1B7}" srcOrd="1" destOrd="0" presId="urn:microsoft.com/office/officeart/2005/8/layout/orgChart1"/>
    <dgm:cxn modelId="{7E0DD425-FDC0-454A-AB55-04966122F38A}" type="presParOf" srcId="{956E4BF1-704F-48B4-8A50-9C2BF40C15C4}" destId="{D360776E-BEBA-416A-BACA-F01607867B6B}" srcOrd="1" destOrd="0" presId="urn:microsoft.com/office/officeart/2005/8/layout/orgChart1"/>
    <dgm:cxn modelId="{E09EB7BC-91E5-4A36-B00D-67D9B3CC51DE}" type="presParOf" srcId="{956E4BF1-704F-48B4-8A50-9C2BF40C15C4}" destId="{9B4C0820-3ADE-495F-8BCF-EA6F46E46979}" srcOrd="2" destOrd="0" presId="urn:microsoft.com/office/officeart/2005/8/layout/orgChart1"/>
    <dgm:cxn modelId="{A40911B2-F7B6-4AA4-B371-A08311BD46B3}" type="presParOf" srcId="{D7B0201A-6002-4E9B-ACD7-95BEF4BD70E7}" destId="{3D39F941-8BAA-4B63-BDB5-E98900B1857F}" srcOrd="4" destOrd="0" presId="urn:microsoft.com/office/officeart/2005/8/layout/orgChart1"/>
    <dgm:cxn modelId="{78D8DB3D-97FF-430B-BDA6-80A24AB6845A}" type="presParOf" srcId="{D7B0201A-6002-4E9B-ACD7-95BEF4BD70E7}" destId="{E3DF990C-0387-4255-909C-0BF996EEC5C8}" srcOrd="5" destOrd="0" presId="urn:microsoft.com/office/officeart/2005/8/layout/orgChart1"/>
    <dgm:cxn modelId="{EE9394EE-108E-457D-B840-C6366B79B9F4}" type="presParOf" srcId="{E3DF990C-0387-4255-909C-0BF996EEC5C8}" destId="{4377D4B3-834A-4A3C-8D58-9AE0DA929F0F}" srcOrd="0" destOrd="0" presId="urn:microsoft.com/office/officeart/2005/8/layout/orgChart1"/>
    <dgm:cxn modelId="{58467ECF-6A66-49F7-AD0B-6D2CA52D477A}" type="presParOf" srcId="{4377D4B3-834A-4A3C-8D58-9AE0DA929F0F}" destId="{AAAD4602-F74F-4F99-BE30-E7BECD1B157B}" srcOrd="0" destOrd="0" presId="urn:microsoft.com/office/officeart/2005/8/layout/orgChart1"/>
    <dgm:cxn modelId="{D592055E-F817-446B-B910-CB0A552DBA60}" type="presParOf" srcId="{4377D4B3-834A-4A3C-8D58-9AE0DA929F0F}" destId="{C80C33EB-ED9A-4886-90C3-2DA1C5A054A9}" srcOrd="1" destOrd="0" presId="urn:microsoft.com/office/officeart/2005/8/layout/orgChart1"/>
    <dgm:cxn modelId="{31B23972-7B1E-4AEA-9A15-E26BA4FD92CA}" type="presParOf" srcId="{E3DF990C-0387-4255-909C-0BF996EEC5C8}" destId="{81A81EC0-0324-4DF3-9628-D02C253522C2}" srcOrd="1" destOrd="0" presId="urn:microsoft.com/office/officeart/2005/8/layout/orgChart1"/>
    <dgm:cxn modelId="{BF47D24E-7B15-4F5F-9D66-73F0D41BC998}" type="presParOf" srcId="{E3DF990C-0387-4255-909C-0BF996EEC5C8}" destId="{7F12A271-0FE9-4C24-837F-22B7DE0A5751}" srcOrd="2" destOrd="0" presId="urn:microsoft.com/office/officeart/2005/8/layout/orgChart1"/>
    <dgm:cxn modelId="{7ED1C6B6-6F78-4739-85AF-4B5B0A183933}" type="presParOf" srcId="{01E78632-BEEF-49C0-A669-EC3D7F36228C}" destId="{25DEF3A0-E5F5-4154-8661-27EAD668EE82}" srcOrd="2" destOrd="0" presId="urn:microsoft.com/office/officeart/2005/8/layout/orgChart1"/>
    <dgm:cxn modelId="{CEB521DC-10FC-46B6-B8D3-58793C66B66E}" type="presParOf" srcId="{EAEA1AA0-D69D-48B0-9DE4-855988C7A034}" destId="{9BBCD2A4-B1C6-4A2B-95F5-D433F7084C9F}" srcOrd="2" destOrd="0" presId="urn:microsoft.com/office/officeart/2005/8/layout/orgChart1"/>
    <dgm:cxn modelId="{24688D78-5921-4169-819C-D1FA2F86CBC0}" type="presParOf" srcId="{EAEA1AA0-D69D-48B0-9DE4-855988C7A034}" destId="{C22726FF-0AD2-4629-94DD-1BBE8DF31ADE}" srcOrd="3" destOrd="0" presId="urn:microsoft.com/office/officeart/2005/8/layout/orgChart1"/>
    <dgm:cxn modelId="{343A1344-B499-436F-B14F-A67EB96CF945}" type="presParOf" srcId="{C22726FF-0AD2-4629-94DD-1BBE8DF31ADE}" destId="{59BFE6C1-B388-4494-B6AF-80B9CAC7DD13}" srcOrd="0" destOrd="0" presId="urn:microsoft.com/office/officeart/2005/8/layout/orgChart1"/>
    <dgm:cxn modelId="{2AE0CE9C-2054-451F-B002-EC19F6DBA08F}" type="presParOf" srcId="{59BFE6C1-B388-4494-B6AF-80B9CAC7DD13}" destId="{953D630F-2394-4B56-BEEA-A8828C6DD1FC}" srcOrd="0" destOrd="0" presId="urn:microsoft.com/office/officeart/2005/8/layout/orgChart1"/>
    <dgm:cxn modelId="{F19E9176-9FC1-4179-A518-5460DA6E1CD2}" type="presParOf" srcId="{59BFE6C1-B388-4494-B6AF-80B9CAC7DD13}" destId="{CDCACA62-6E4B-45F5-AEDF-A0CF334C21FF}" srcOrd="1" destOrd="0" presId="urn:microsoft.com/office/officeart/2005/8/layout/orgChart1"/>
    <dgm:cxn modelId="{7C7A18F2-085E-4B62-A239-E7CE31A1F5AD}" type="presParOf" srcId="{C22726FF-0AD2-4629-94DD-1BBE8DF31ADE}" destId="{53AA96AB-67DB-4AC4-8CE9-9C8EA2D0C7E7}" srcOrd="1" destOrd="0" presId="urn:microsoft.com/office/officeart/2005/8/layout/orgChart1"/>
    <dgm:cxn modelId="{08C246A4-C9DE-4993-BD84-94C822E3B1A4}" type="presParOf" srcId="{53AA96AB-67DB-4AC4-8CE9-9C8EA2D0C7E7}" destId="{340400AD-9026-406C-BE38-EEA401B081FD}" srcOrd="0" destOrd="0" presId="urn:microsoft.com/office/officeart/2005/8/layout/orgChart1"/>
    <dgm:cxn modelId="{5DE8CD03-5335-44C1-9267-7D21970FF156}" type="presParOf" srcId="{53AA96AB-67DB-4AC4-8CE9-9C8EA2D0C7E7}" destId="{ECAC8518-B531-4A5F-8EA7-111C1C64CE4D}" srcOrd="1" destOrd="0" presId="urn:microsoft.com/office/officeart/2005/8/layout/orgChart1"/>
    <dgm:cxn modelId="{23A73539-6C6F-474F-B954-33ED1EE02C45}" type="presParOf" srcId="{ECAC8518-B531-4A5F-8EA7-111C1C64CE4D}" destId="{A7D4A8AF-BBD0-4E3D-B435-7C7B098B37B6}" srcOrd="0" destOrd="0" presId="urn:microsoft.com/office/officeart/2005/8/layout/orgChart1"/>
    <dgm:cxn modelId="{89349F5B-3861-44E5-B64C-9945CE2EBFC9}" type="presParOf" srcId="{A7D4A8AF-BBD0-4E3D-B435-7C7B098B37B6}" destId="{77621E4E-CEEC-45C3-A10C-DBC3EAA8AFE9}" srcOrd="0" destOrd="0" presId="urn:microsoft.com/office/officeart/2005/8/layout/orgChart1"/>
    <dgm:cxn modelId="{E4BE759C-7C54-4BAC-8181-CDDAC4A9C6B3}" type="presParOf" srcId="{A7D4A8AF-BBD0-4E3D-B435-7C7B098B37B6}" destId="{8E5256AB-5508-4EC4-A1CC-2E02DCF5BC1F}" srcOrd="1" destOrd="0" presId="urn:microsoft.com/office/officeart/2005/8/layout/orgChart1"/>
    <dgm:cxn modelId="{A78A40E3-5F91-4910-8BFA-3203C4C45D13}" type="presParOf" srcId="{ECAC8518-B531-4A5F-8EA7-111C1C64CE4D}" destId="{0CD420F2-255D-4904-A7D1-05256EF27E7F}" srcOrd="1" destOrd="0" presId="urn:microsoft.com/office/officeart/2005/8/layout/orgChart1"/>
    <dgm:cxn modelId="{C8941D60-9A2B-441F-9256-7FB7630F3123}" type="presParOf" srcId="{ECAC8518-B531-4A5F-8EA7-111C1C64CE4D}" destId="{FBC176E9-4149-4EEF-AF51-1F9AEB4DEEC7}" srcOrd="2" destOrd="0" presId="urn:microsoft.com/office/officeart/2005/8/layout/orgChart1"/>
    <dgm:cxn modelId="{E04DAA7C-9500-4750-A221-53D542E94817}" type="presParOf" srcId="{53AA96AB-67DB-4AC4-8CE9-9C8EA2D0C7E7}" destId="{B281FAB8-9CF8-420C-997E-E9EA58B1F9A6}" srcOrd="2" destOrd="0" presId="urn:microsoft.com/office/officeart/2005/8/layout/orgChart1"/>
    <dgm:cxn modelId="{85FD863F-0803-45B2-A98D-DC03C0296BEA}" type="presParOf" srcId="{53AA96AB-67DB-4AC4-8CE9-9C8EA2D0C7E7}" destId="{15572CA6-E53B-4A59-935D-8AF5031782DE}" srcOrd="3" destOrd="0" presId="urn:microsoft.com/office/officeart/2005/8/layout/orgChart1"/>
    <dgm:cxn modelId="{0808A44F-1C8A-42C6-868E-1AEA3CC068C5}" type="presParOf" srcId="{15572CA6-E53B-4A59-935D-8AF5031782DE}" destId="{C4A957BC-D151-4835-9B6C-67361DC5EE5E}" srcOrd="0" destOrd="0" presId="urn:microsoft.com/office/officeart/2005/8/layout/orgChart1"/>
    <dgm:cxn modelId="{414B9B5F-FDFA-48B7-B8CC-BEEAB362699C}" type="presParOf" srcId="{C4A957BC-D151-4835-9B6C-67361DC5EE5E}" destId="{31B50A43-957A-446E-BFA7-F76268EBC9AB}" srcOrd="0" destOrd="0" presId="urn:microsoft.com/office/officeart/2005/8/layout/orgChart1"/>
    <dgm:cxn modelId="{48C090EC-9E8B-49A1-99A4-053447E5E25E}" type="presParOf" srcId="{C4A957BC-D151-4835-9B6C-67361DC5EE5E}" destId="{E1037F32-1901-437B-8DA0-79F97FB06D8A}" srcOrd="1" destOrd="0" presId="urn:microsoft.com/office/officeart/2005/8/layout/orgChart1"/>
    <dgm:cxn modelId="{4A00B8C0-9B12-46C3-9EF3-F43D928A4502}" type="presParOf" srcId="{15572CA6-E53B-4A59-935D-8AF5031782DE}" destId="{0428A0EE-FFDD-411B-8734-3B0EAD2CBFB4}" srcOrd="1" destOrd="0" presId="urn:microsoft.com/office/officeart/2005/8/layout/orgChart1"/>
    <dgm:cxn modelId="{395BA83A-D5CD-43A9-8519-1A5DD7413839}" type="presParOf" srcId="{15572CA6-E53B-4A59-935D-8AF5031782DE}" destId="{D076C2CA-FB27-4769-A544-39101EAFFAF9}" srcOrd="2" destOrd="0" presId="urn:microsoft.com/office/officeart/2005/8/layout/orgChart1"/>
    <dgm:cxn modelId="{C4AC83EF-0EBB-4DA2-8B8C-53FEFD6B9B4E}" type="presParOf" srcId="{53AA96AB-67DB-4AC4-8CE9-9C8EA2D0C7E7}" destId="{D8FF3395-C469-490D-BEDC-C5629BF3C54A}" srcOrd="4" destOrd="0" presId="urn:microsoft.com/office/officeart/2005/8/layout/orgChart1"/>
    <dgm:cxn modelId="{1002A3B6-0EB9-412A-8796-DECC8743E8FB}" type="presParOf" srcId="{53AA96AB-67DB-4AC4-8CE9-9C8EA2D0C7E7}" destId="{DCFA328C-8A2A-490F-AAB2-1233893B7E60}" srcOrd="5" destOrd="0" presId="urn:microsoft.com/office/officeart/2005/8/layout/orgChart1"/>
    <dgm:cxn modelId="{DB6AA30A-CBEE-47E4-B6EE-B7ED4BA6BF20}" type="presParOf" srcId="{DCFA328C-8A2A-490F-AAB2-1233893B7E60}" destId="{37757732-CED6-4FC0-AC8C-2B91F581E218}" srcOrd="0" destOrd="0" presId="urn:microsoft.com/office/officeart/2005/8/layout/orgChart1"/>
    <dgm:cxn modelId="{26F7F3DB-2418-403C-A80C-78398E52E91D}" type="presParOf" srcId="{37757732-CED6-4FC0-AC8C-2B91F581E218}" destId="{69B85972-595D-44C8-ADDE-A6462C6A3F70}" srcOrd="0" destOrd="0" presId="urn:microsoft.com/office/officeart/2005/8/layout/orgChart1"/>
    <dgm:cxn modelId="{B1AB5EEB-1FB7-4E97-B7FB-90CBD1316202}" type="presParOf" srcId="{37757732-CED6-4FC0-AC8C-2B91F581E218}" destId="{A2694551-4D91-41D7-8C8D-7965B37087B9}" srcOrd="1" destOrd="0" presId="urn:microsoft.com/office/officeart/2005/8/layout/orgChart1"/>
    <dgm:cxn modelId="{FF2FC181-1CBD-4EFD-9C24-7C5236F12614}" type="presParOf" srcId="{DCFA328C-8A2A-490F-AAB2-1233893B7E60}" destId="{D24976F8-96A0-4737-BD39-B34D8BF480D8}" srcOrd="1" destOrd="0" presId="urn:microsoft.com/office/officeart/2005/8/layout/orgChart1"/>
    <dgm:cxn modelId="{CD801F23-9CD3-4205-A650-B0B644FD151D}" type="presParOf" srcId="{DCFA328C-8A2A-490F-AAB2-1233893B7E60}" destId="{E325F9FA-44E3-4F6D-977E-3BB01FA551FA}" srcOrd="2" destOrd="0" presId="urn:microsoft.com/office/officeart/2005/8/layout/orgChart1"/>
    <dgm:cxn modelId="{511B41B3-747A-48E7-B00E-A430E02F6D69}" type="presParOf" srcId="{C22726FF-0AD2-4629-94DD-1BBE8DF31ADE}" destId="{B8D1BF48-DDB2-4350-BA7A-6AF0CC23112B}" srcOrd="2" destOrd="0" presId="urn:microsoft.com/office/officeart/2005/8/layout/orgChart1"/>
    <dgm:cxn modelId="{8FF9B80B-75C1-4D84-A2C1-A0B47F359671}" type="presParOf" srcId="{E540AF1B-1925-4942-A12A-2F015F839236}" destId="{28847F0D-88CB-47A2-87AE-201E45F5BBD1}" srcOrd="2" destOrd="0" presId="urn:microsoft.com/office/officeart/2005/8/layout/orgChart1"/>
    <dgm:cxn modelId="{D33146C7-AC3D-4582-B9F3-F02E57240687}" type="presParOf" srcId="{6191E128-F5FA-47E3-9EAD-749BB37758EB}" destId="{4B6ACF8F-FD6B-42E6-BA77-ECD26F62BE47}" srcOrd="8" destOrd="0" presId="urn:microsoft.com/office/officeart/2005/8/layout/orgChart1"/>
    <dgm:cxn modelId="{55AE858D-9974-4FA7-B9FB-11B59CC29EEC}" type="presParOf" srcId="{6191E128-F5FA-47E3-9EAD-749BB37758EB}" destId="{0B2C5EFA-525A-4E92-BA86-798D7EE9314F}" srcOrd="9" destOrd="0" presId="urn:microsoft.com/office/officeart/2005/8/layout/orgChart1"/>
    <dgm:cxn modelId="{FFB2946D-7AAE-409E-95FB-FFED3338D259}" type="presParOf" srcId="{0B2C5EFA-525A-4E92-BA86-798D7EE9314F}" destId="{AFE963D3-180A-48EC-B56C-9C6F720B651F}" srcOrd="0" destOrd="0" presId="urn:microsoft.com/office/officeart/2005/8/layout/orgChart1"/>
    <dgm:cxn modelId="{0B8FCC3F-3673-48CF-85F9-8E12F5EDACFA}" type="presParOf" srcId="{AFE963D3-180A-48EC-B56C-9C6F720B651F}" destId="{AE4448CB-46CF-4398-A4F2-3AB7167F3B04}" srcOrd="0" destOrd="0" presId="urn:microsoft.com/office/officeart/2005/8/layout/orgChart1"/>
    <dgm:cxn modelId="{47F737FD-E896-40E8-94BC-9EE564D23607}" type="presParOf" srcId="{AFE963D3-180A-48EC-B56C-9C6F720B651F}" destId="{71BB9A4E-9395-4F9C-B8EE-5B61DE7360AC}" srcOrd="1" destOrd="0" presId="urn:microsoft.com/office/officeart/2005/8/layout/orgChart1"/>
    <dgm:cxn modelId="{F62D93A6-F082-46BD-A321-B1DB1B5E1B85}" type="presParOf" srcId="{0B2C5EFA-525A-4E92-BA86-798D7EE9314F}" destId="{5FA9443E-A514-4F47-9553-BF6A64945415}" srcOrd="1" destOrd="0" presId="urn:microsoft.com/office/officeart/2005/8/layout/orgChart1"/>
    <dgm:cxn modelId="{5BFCB8BF-B693-4B94-9D51-59DBE14E58D9}" type="presParOf" srcId="{0B2C5EFA-525A-4E92-BA86-798D7EE9314F}" destId="{841BD962-B9E8-4AA2-9BD2-E8B0C49C39C3}" srcOrd="2" destOrd="0" presId="urn:microsoft.com/office/officeart/2005/8/layout/orgChart1"/>
    <dgm:cxn modelId="{C5C27D73-6ECF-401D-BC0E-83C8035F8518}" type="presParOf" srcId="{6191E128-F5FA-47E3-9EAD-749BB37758EB}" destId="{02723249-958B-43B2-A040-AFC3975B9F5E}" srcOrd="10" destOrd="0" presId="urn:microsoft.com/office/officeart/2005/8/layout/orgChart1"/>
    <dgm:cxn modelId="{7548CBC7-2296-4418-AA40-48BE20D5432D}" type="presParOf" srcId="{6191E128-F5FA-47E3-9EAD-749BB37758EB}" destId="{C6589D21-9106-4641-9919-D54F40B888B8}" srcOrd="11" destOrd="0" presId="urn:microsoft.com/office/officeart/2005/8/layout/orgChart1"/>
    <dgm:cxn modelId="{F250BC45-A19F-4C12-8F2B-E3B78F1F1CF0}" type="presParOf" srcId="{C6589D21-9106-4641-9919-D54F40B888B8}" destId="{D5909366-5EBB-4EC7-9511-8B3966A623B0}" srcOrd="0" destOrd="0" presId="urn:microsoft.com/office/officeart/2005/8/layout/orgChart1"/>
    <dgm:cxn modelId="{980546DA-69B4-48F4-9781-09D35F8058A8}" type="presParOf" srcId="{D5909366-5EBB-4EC7-9511-8B3966A623B0}" destId="{8D6F3136-4129-424D-98A4-E0147706D2DD}" srcOrd="0" destOrd="0" presId="urn:microsoft.com/office/officeart/2005/8/layout/orgChart1"/>
    <dgm:cxn modelId="{49B09902-10A0-4470-B585-9CD972DD25A8}" type="presParOf" srcId="{D5909366-5EBB-4EC7-9511-8B3966A623B0}" destId="{30FD5F73-EAD5-45E0-8F2F-5C1148B756D4}" srcOrd="1" destOrd="0" presId="urn:microsoft.com/office/officeart/2005/8/layout/orgChart1"/>
    <dgm:cxn modelId="{7379508E-1C51-4237-B6C0-E0AC19695AEC}" type="presParOf" srcId="{C6589D21-9106-4641-9919-D54F40B888B8}" destId="{1D2DBAA6-5C75-4907-AF66-E289C70501C0}" srcOrd="1" destOrd="0" presId="urn:microsoft.com/office/officeart/2005/8/layout/orgChart1"/>
    <dgm:cxn modelId="{92D81721-13FB-4EBE-A704-1D181B91C139}" type="presParOf" srcId="{C6589D21-9106-4641-9919-D54F40B888B8}" destId="{1D3EA4F4-42F2-4F78-A06A-CCF133CA91B2}" srcOrd="2" destOrd="0" presId="urn:microsoft.com/office/officeart/2005/8/layout/orgChart1"/>
    <dgm:cxn modelId="{7BB51F9F-734B-40F0-A2AD-32B5634FA105}" type="presParOf" srcId="{41ADE6E7-C1ED-4C15-B71F-0A91657D3551}" destId="{72A563EE-9E64-4047-8493-56342CF4D1C3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23249-958B-43B2-A040-AFC3975B9F5E}">
      <dsp:nvSpPr>
        <dsp:cNvPr id="0" name=""/>
        <dsp:cNvSpPr/>
      </dsp:nvSpPr>
      <dsp:spPr>
        <a:xfrm>
          <a:off x="5434953" y="651663"/>
          <a:ext cx="4326931" cy="273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37"/>
              </a:lnTo>
              <a:lnTo>
                <a:pt x="4326931" y="136537"/>
              </a:lnTo>
              <a:lnTo>
                <a:pt x="4326931" y="273074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ACF8F-FD6B-42E6-BA77-ECD26F62BE47}">
      <dsp:nvSpPr>
        <dsp:cNvPr id="0" name=""/>
        <dsp:cNvSpPr/>
      </dsp:nvSpPr>
      <dsp:spPr>
        <a:xfrm>
          <a:off x="5434953" y="651663"/>
          <a:ext cx="2753502" cy="273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37"/>
              </a:lnTo>
              <a:lnTo>
                <a:pt x="2753502" y="136537"/>
              </a:lnTo>
              <a:lnTo>
                <a:pt x="2753502" y="273074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F3395-C469-490D-BEDC-C5629BF3C54A}">
      <dsp:nvSpPr>
        <dsp:cNvPr id="0" name=""/>
        <dsp:cNvSpPr/>
      </dsp:nvSpPr>
      <dsp:spPr>
        <a:xfrm>
          <a:off x="6881599" y="2498168"/>
          <a:ext cx="195053" cy="2444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4667"/>
              </a:lnTo>
              <a:lnTo>
                <a:pt x="195053" y="2444667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1FAB8-9CF8-420C-997E-E9EA58B1F9A6}">
      <dsp:nvSpPr>
        <dsp:cNvPr id="0" name=""/>
        <dsp:cNvSpPr/>
      </dsp:nvSpPr>
      <dsp:spPr>
        <a:xfrm>
          <a:off x="6881599" y="2498168"/>
          <a:ext cx="195053" cy="152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415"/>
              </a:lnTo>
              <a:lnTo>
                <a:pt x="195053" y="1521415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400AD-9026-406C-BE38-EEA401B081FD}">
      <dsp:nvSpPr>
        <dsp:cNvPr id="0" name=""/>
        <dsp:cNvSpPr/>
      </dsp:nvSpPr>
      <dsp:spPr>
        <a:xfrm>
          <a:off x="6881599" y="2498168"/>
          <a:ext cx="195053" cy="598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163"/>
              </a:lnTo>
              <a:lnTo>
                <a:pt x="195053" y="598163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CD2A4-B1C6-4A2B-95F5-D433F7084C9F}">
      <dsp:nvSpPr>
        <dsp:cNvPr id="0" name=""/>
        <dsp:cNvSpPr/>
      </dsp:nvSpPr>
      <dsp:spPr>
        <a:xfrm>
          <a:off x="6615026" y="1574916"/>
          <a:ext cx="786714" cy="273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37"/>
              </a:lnTo>
              <a:lnTo>
                <a:pt x="786714" y="136537"/>
              </a:lnTo>
              <a:lnTo>
                <a:pt x="786714" y="273074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9F941-8BAA-4B63-BDB5-E98900B1857F}">
      <dsp:nvSpPr>
        <dsp:cNvPr id="0" name=""/>
        <dsp:cNvSpPr/>
      </dsp:nvSpPr>
      <dsp:spPr>
        <a:xfrm>
          <a:off x="5308169" y="2498168"/>
          <a:ext cx="195053" cy="2444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4667"/>
              </a:lnTo>
              <a:lnTo>
                <a:pt x="195053" y="2444667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C2D96-AD19-4FED-B4D5-E90778E9459B}">
      <dsp:nvSpPr>
        <dsp:cNvPr id="0" name=""/>
        <dsp:cNvSpPr/>
      </dsp:nvSpPr>
      <dsp:spPr>
        <a:xfrm>
          <a:off x="5308169" y="2498168"/>
          <a:ext cx="195053" cy="152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415"/>
              </a:lnTo>
              <a:lnTo>
                <a:pt x="195053" y="1521415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E6DEE-4DF5-4C60-B770-1DD00568C933}">
      <dsp:nvSpPr>
        <dsp:cNvPr id="0" name=""/>
        <dsp:cNvSpPr/>
      </dsp:nvSpPr>
      <dsp:spPr>
        <a:xfrm>
          <a:off x="5308169" y="2498168"/>
          <a:ext cx="195053" cy="598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163"/>
              </a:lnTo>
              <a:lnTo>
                <a:pt x="195053" y="598163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E8917-78B2-4E32-BA88-4A4839DAFD2A}">
      <dsp:nvSpPr>
        <dsp:cNvPr id="0" name=""/>
        <dsp:cNvSpPr/>
      </dsp:nvSpPr>
      <dsp:spPr>
        <a:xfrm>
          <a:off x="5828311" y="1574916"/>
          <a:ext cx="786714" cy="273074"/>
        </a:xfrm>
        <a:custGeom>
          <a:avLst/>
          <a:gdLst/>
          <a:ahLst/>
          <a:cxnLst/>
          <a:rect l="0" t="0" r="0" b="0"/>
          <a:pathLst>
            <a:path>
              <a:moveTo>
                <a:pt x="786714" y="0"/>
              </a:moveTo>
              <a:lnTo>
                <a:pt x="786714" y="136537"/>
              </a:lnTo>
              <a:lnTo>
                <a:pt x="0" y="136537"/>
              </a:lnTo>
              <a:lnTo>
                <a:pt x="0" y="273074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1BE0D-56BC-4341-A8FC-9FECEED6C18C}">
      <dsp:nvSpPr>
        <dsp:cNvPr id="0" name=""/>
        <dsp:cNvSpPr/>
      </dsp:nvSpPr>
      <dsp:spPr>
        <a:xfrm>
          <a:off x="5434953" y="651663"/>
          <a:ext cx="1180072" cy="273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37"/>
              </a:lnTo>
              <a:lnTo>
                <a:pt x="1180072" y="136537"/>
              </a:lnTo>
              <a:lnTo>
                <a:pt x="1180072" y="273074"/>
              </a:lnTo>
            </a:path>
          </a:pathLst>
        </a:custGeom>
        <a:noFill/>
        <a:ln w="28575" cap="flat" cmpd="sng" algn="ctr">
          <a:solidFill>
            <a:srgbClr val="88348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09FFA-B209-4E55-B458-F70605C91F1D}">
      <dsp:nvSpPr>
        <dsp:cNvPr id="0" name=""/>
        <dsp:cNvSpPr/>
      </dsp:nvSpPr>
      <dsp:spPr>
        <a:xfrm>
          <a:off x="4254881" y="651663"/>
          <a:ext cx="1180072" cy="273074"/>
        </a:xfrm>
        <a:custGeom>
          <a:avLst/>
          <a:gdLst/>
          <a:ahLst/>
          <a:cxnLst/>
          <a:rect l="0" t="0" r="0" b="0"/>
          <a:pathLst>
            <a:path>
              <a:moveTo>
                <a:pt x="1180072" y="0"/>
              </a:moveTo>
              <a:lnTo>
                <a:pt x="1180072" y="136537"/>
              </a:lnTo>
              <a:lnTo>
                <a:pt x="0" y="136537"/>
              </a:lnTo>
              <a:lnTo>
                <a:pt x="0" y="273074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28523-198D-4523-A524-23430B4A74CA}">
      <dsp:nvSpPr>
        <dsp:cNvPr id="0" name=""/>
        <dsp:cNvSpPr/>
      </dsp:nvSpPr>
      <dsp:spPr>
        <a:xfrm>
          <a:off x="3734739" y="2498168"/>
          <a:ext cx="195053" cy="2444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4667"/>
              </a:lnTo>
              <a:lnTo>
                <a:pt x="195053" y="2444667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812DC-8AE7-4EC9-B737-FD115BC772E3}">
      <dsp:nvSpPr>
        <dsp:cNvPr id="0" name=""/>
        <dsp:cNvSpPr/>
      </dsp:nvSpPr>
      <dsp:spPr>
        <a:xfrm>
          <a:off x="3734739" y="2498168"/>
          <a:ext cx="195053" cy="152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415"/>
              </a:lnTo>
              <a:lnTo>
                <a:pt x="195053" y="1521415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ADCE3-F10D-4170-A026-C037B2EBB69B}">
      <dsp:nvSpPr>
        <dsp:cNvPr id="0" name=""/>
        <dsp:cNvSpPr/>
      </dsp:nvSpPr>
      <dsp:spPr>
        <a:xfrm>
          <a:off x="3734739" y="2498168"/>
          <a:ext cx="195053" cy="598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163"/>
              </a:lnTo>
              <a:lnTo>
                <a:pt x="195053" y="598163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449FA-E06F-40B9-B012-EF9ACDB6FC08}">
      <dsp:nvSpPr>
        <dsp:cNvPr id="0" name=""/>
        <dsp:cNvSpPr/>
      </dsp:nvSpPr>
      <dsp:spPr>
        <a:xfrm>
          <a:off x="2681451" y="1574916"/>
          <a:ext cx="1573429" cy="273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37"/>
              </a:lnTo>
              <a:lnTo>
                <a:pt x="1573429" y="136537"/>
              </a:lnTo>
              <a:lnTo>
                <a:pt x="1573429" y="273074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D8483-3941-44CA-AD2A-7878226234B9}">
      <dsp:nvSpPr>
        <dsp:cNvPr id="0" name=""/>
        <dsp:cNvSpPr/>
      </dsp:nvSpPr>
      <dsp:spPr>
        <a:xfrm>
          <a:off x="2161309" y="2498168"/>
          <a:ext cx="195053" cy="2444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4667"/>
              </a:lnTo>
              <a:lnTo>
                <a:pt x="195053" y="2444667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E3502-0E70-43C5-9A9E-777A9DDDE7F8}">
      <dsp:nvSpPr>
        <dsp:cNvPr id="0" name=""/>
        <dsp:cNvSpPr/>
      </dsp:nvSpPr>
      <dsp:spPr>
        <a:xfrm>
          <a:off x="2161309" y="2498168"/>
          <a:ext cx="195053" cy="152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415"/>
              </a:lnTo>
              <a:lnTo>
                <a:pt x="195053" y="1521415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1C66C-32A0-4F9B-8CE2-3494E4B0AE56}">
      <dsp:nvSpPr>
        <dsp:cNvPr id="0" name=""/>
        <dsp:cNvSpPr/>
      </dsp:nvSpPr>
      <dsp:spPr>
        <a:xfrm>
          <a:off x="2161309" y="2498168"/>
          <a:ext cx="195053" cy="598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163"/>
              </a:lnTo>
              <a:lnTo>
                <a:pt x="195053" y="598163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3354E-501E-4A7F-83D1-1EA1EED24CBF}">
      <dsp:nvSpPr>
        <dsp:cNvPr id="0" name=""/>
        <dsp:cNvSpPr/>
      </dsp:nvSpPr>
      <dsp:spPr>
        <a:xfrm>
          <a:off x="2635731" y="1574916"/>
          <a:ext cx="91440" cy="273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074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FF256-D8C8-41A1-8C3F-5E7D625A963D}">
      <dsp:nvSpPr>
        <dsp:cNvPr id="0" name=""/>
        <dsp:cNvSpPr/>
      </dsp:nvSpPr>
      <dsp:spPr>
        <a:xfrm>
          <a:off x="1108022" y="1574916"/>
          <a:ext cx="1573429" cy="273074"/>
        </a:xfrm>
        <a:custGeom>
          <a:avLst/>
          <a:gdLst/>
          <a:ahLst/>
          <a:cxnLst/>
          <a:rect l="0" t="0" r="0" b="0"/>
          <a:pathLst>
            <a:path>
              <a:moveTo>
                <a:pt x="1573429" y="0"/>
              </a:moveTo>
              <a:lnTo>
                <a:pt x="1573429" y="136537"/>
              </a:lnTo>
              <a:lnTo>
                <a:pt x="0" y="136537"/>
              </a:lnTo>
              <a:lnTo>
                <a:pt x="0" y="273074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94693-6BBB-42BF-833F-EEB0A31FB5C7}">
      <dsp:nvSpPr>
        <dsp:cNvPr id="0" name=""/>
        <dsp:cNvSpPr/>
      </dsp:nvSpPr>
      <dsp:spPr>
        <a:xfrm>
          <a:off x="2681451" y="651663"/>
          <a:ext cx="2753502" cy="273074"/>
        </a:xfrm>
        <a:custGeom>
          <a:avLst/>
          <a:gdLst/>
          <a:ahLst/>
          <a:cxnLst/>
          <a:rect l="0" t="0" r="0" b="0"/>
          <a:pathLst>
            <a:path>
              <a:moveTo>
                <a:pt x="2753502" y="0"/>
              </a:moveTo>
              <a:lnTo>
                <a:pt x="2753502" y="136537"/>
              </a:lnTo>
              <a:lnTo>
                <a:pt x="0" y="136537"/>
              </a:lnTo>
              <a:lnTo>
                <a:pt x="0" y="273074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21265-2B1C-4289-A4A2-6CB8BED0E258}">
      <dsp:nvSpPr>
        <dsp:cNvPr id="0" name=""/>
        <dsp:cNvSpPr/>
      </dsp:nvSpPr>
      <dsp:spPr>
        <a:xfrm>
          <a:off x="1108022" y="651663"/>
          <a:ext cx="4326931" cy="273074"/>
        </a:xfrm>
        <a:custGeom>
          <a:avLst/>
          <a:gdLst/>
          <a:ahLst/>
          <a:cxnLst/>
          <a:rect l="0" t="0" r="0" b="0"/>
          <a:pathLst>
            <a:path>
              <a:moveTo>
                <a:pt x="4326931" y="0"/>
              </a:moveTo>
              <a:lnTo>
                <a:pt x="4326931" y="136537"/>
              </a:lnTo>
              <a:lnTo>
                <a:pt x="0" y="136537"/>
              </a:lnTo>
              <a:lnTo>
                <a:pt x="0" y="273074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59A52-93D3-4913-A406-7153EC9B0DDD}">
      <dsp:nvSpPr>
        <dsp:cNvPr id="0" name=""/>
        <dsp:cNvSpPr/>
      </dsp:nvSpPr>
      <dsp:spPr>
        <a:xfrm>
          <a:off x="4784776" y="1486"/>
          <a:ext cx="1300355" cy="65017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>
              <a:latin typeface="+mn-lt"/>
            </a:rPr>
            <a:t>Сайт</a:t>
          </a:r>
        </a:p>
      </dsp:txBody>
      <dsp:txXfrm>
        <a:off x="4784776" y="1486"/>
        <a:ext cx="1300355" cy="650177"/>
      </dsp:txXfrm>
    </dsp:sp>
    <dsp:sp modelId="{0087CD72-3982-40BD-AAF6-51C9ACFC1D6E}">
      <dsp:nvSpPr>
        <dsp:cNvPr id="0" name=""/>
        <dsp:cNvSpPr/>
      </dsp:nvSpPr>
      <dsp:spPr>
        <a:xfrm>
          <a:off x="457844" y="924738"/>
          <a:ext cx="1300355" cy="65017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Главная страница</a:t>
          </a:r>
        </a:p>
      </dsp:txBody>
      <dsp:txXfrm>
        <a:off x="457844" y="924738"/>
        <a:ext cx="1300355" cy="650177"/>
      </dsp:txXfrm>
    </dsp:sp>
    <dsp:sp modelId="{B2A5E2F6-1F36-41A9-84EF-D278BCA953E3}">
      <dsp:nvSpPr>
        <dsp:cNvPr id="0" name=""/>
        <dsp:cNvSpPr/>
      </dsp:nvSpPr>
      <dsp:spPr>
        <a:xfrm>
          <a:off x="2031274" y="924738"/>
          <a:ext cx="1300355" cy="65017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Велосипеды</a:t>
          </a:r>
        </a:p>
      </dsp:txBody>
      <dsp:txXfrm>
        <a:off x="2031274" y="924738"/>
        <a:ext cx="1300355" cy="650177"/>
      </dsp:txXfrm>
    </dsp:sp>
    <dsp:sp modelId="{BA15DEC6-BAB7-4E49-881C-C17BF3488B59}">
      <dsp:nvSpPr>
        <dsp:cNvPr id="0" name=""/>
        <dsp:cNvSpPr/>
      </dsp:nvSpPr>
      <dsp:spPr>
        <a:xfrm>
          <a:off x="457844" y="1847990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Создать новый товар</a:t>
          </a:r>
        </a:p>
      </dsp:txBody>
      <dsp:txXfrm>
        <a:off x="457844" y="1847990"/>
        <a:ext cx="1300355" cy="650177"/>
      </dsp:txXfrm>
    </dsp:sp>
    <dsp:sp modelId="{159C56E3-3195-4F38-A381-E0CE33A8EFF7}">
      <dsp:nvSpPr>
        <dsp:cNvPr id="0" name=""/>
        <dsp:cNvSpPr/>
      </dsp:nvSpPr>
      <dsp:spPr>
        <a:xfrm>
          <a:off x="2031274" y="1847990"/>
          <a:ext cx="1300355" cy="65017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Товар 1</a:t>
          </a:r>
        </a:p>
      </dsp:txBody>
      <dsp:txXfrm>
        <a:off x="2031274" y="1847990"/>
        <a:ext cx="1300355" cy="650177"/>
      </dsp:txXfrm>
    </dsp:sp>
    <dsp:sp modelId="{FCF5FD0B-E313-4ABD-B05C-C4D6B6D38A58}">
      <dsp:nvSpPr>
        <dsp:cNvPr id="0" name=""/>
        <dsp:cNvSpPr/>
      </dsp:nvSpPr>
      <dsp:spPr>
        <a:xfrm>
          <a:off x="2356363" y="2771242"/>
          <a:ext cx="1300355" cy="65017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Подробно</a:t>
          </a:r>
        </a:p>
      </dsp:txBody>
      <dsp:txXfrm>
        <a:off x="2356363" y="2771242"/>
        <a:ext cx="1300355" cy="650177"/>
      </dsp:txXfrm>
    </dsp:sp>
    <dsp:sp modelId="{DAF74806-967E-4370-9DD6-61656B61CBD4}">
      <dsp:nvSpPr>
        <dsp:cNvPr id="0" name=""/>
        <dsp:cNvSpPr/>
      </dsp:nvSpPr>
      <dsp:spPr>
        <a:xfrm>
          <a:off x="2356363" y="3694494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Редактировать</a:t>
          </a:r>
        </a:p>
      </dsp:txBody>
      <dsp:txXfrm>
        <a:off x="2356363" y="3694494"/>
        <a:ext cx="1300355" cy="650177"/>
      </dsp:txXfrm>
    </dsp:sp>
    <dsp:sp modelId="{36B8F896-584C-47E2-A792-2842D31DC210}">
      <dsp:nvSpPr>
        <dsp:cNvPr id="0" name=""/>
        <dsp:cNvSpPr/>
      </dsp:nvSpPr>
      <dsp:spPr>
        <a:xfrm>
          <a:off x="2356363" y="4617747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Удалить</a:t>
          </a:r>
        </a:p>
      </dsp:txBody>
      <dsp:txXfrm>
        <a:off x="2356363" y="4617747"/>
        <a:ext cx="1300355" cy="650177"/>
      </dsp:txXfrm>
    </dsp:sp>
    <dsp:sp modelId="{0EA23B59-CA79-4DE4-8D59-427C4B716135}">
      <dsp:nvSpPr>
        <dsp:cNvPr id="0" name=""/>
        <dsp:cNvSpPr/>
      </dsp:nvSpPr>
      <dsp:spPr>
        <a:xfrm>
          <a:off x="3604704" y="1847990"/>
          <a:ext cx="1300355" cy="65017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Товар </a:t>
          </a:r>
          <a:r>
            <a:rPr lang="en-US" sz="2000" kern="1200" dirty="0"/>
            <a:t>N</a:t>
          </a:r>
          <a:endParaRPr lang="ru-RU" sz="2000" kern="1200" dirty="0"/>
        </a:p>
      </dsp:txBody>
      <dsp:txXfrm>
        <a:off x="3604704" y="1847990"/>
        <a:ext cx="1300355" cy="650177"/>
      </dsp:txXfrm>
    </dsp:sp>
    <dsp:sp modelId="{405556B1-C60E-48A9-843A-2D8E45B3A90F}">
      <dsp:nvSpPr>
        <dsp:cNvPr id="0" name=""/>
        <dsp:cNvSpPr/>
      </dsp:nvSpPr>
      <dsp:spPr>
        <a:xfrm>
          <a:off x="3929792" y="2771242"/>
          <a:ext cx="1300355" cy="65017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Подробно</a:t>
          </a:r>
        </a:p>
      </dsp:txBody>
      <dsp:txXfrm>
        <a:off x="3929792" y="2771242"/>
        <a:ext cx="1300355" cy="650177"/>
      </dsp:txXfrm>
    </dsp:sp>
    <dsp:sp modelId="{4B119E02-3EDC-4580-88D7-01D873F3C71A}">
      <dsp:nvSpPr>
        <dsp:cNvPr id="0" name=""/>
        <dsp:cNvSpPr/>
      </dsp:nvSpPr>
      <dsp:spPr>
        <a:xfrm>
          <a:off x="3929792" y="3694494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Редактировать</a:t>
          </a:r>
        </a:p>
      </dsp:txBody>
      <dsp:txXfrm>
        <a:off x="3929792" y="3694494"/>
        <a:ext cx="1300355" cy="650177"/>
      </dsp:txXfrm>
    </dsp:sp>
    <dsp:sp modelId="{D69F0F6E-F9EE-4B7D-93ED-409114B4B92F}">
      <dsp:nvSpPr>
        <dsp:cNvPr id="0" name=""/>
        <dsp:cNvSpPr/>
      </dsp:nvSpPr>
      <dsp:spPr>
        <a:xfrm>
          <a:off x="3929792" y="4617747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Удалить</a:t>
          </a:r>
        </a:p>
      </dsp:txBody>
      <dsp:txXfrm>
        <a:off x="3929792" y="4617747"/>
        <a:ext cx="1300355" cy="650177"/>
      </dsp:txXfrm>
    </dsp:sp>
    <dsp:sp modelId="{C958CAAE-A4AB-450C-81AD-A63ADC95A6F2}">
      <dsp:nvSpPr>
        <dsp:cNvPr id="0" name=""/>
        <dsp:cNvSpPr/>
      </dsp:nvSpPr>
      <dsp:spPr>
        <a:xfrm>
          <a:off x="3604704" y="924738"/>
          <a:ext cx="1300355" cy="65017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Контакты</a:t>
          </a:r>
        </a:p>
      </dsp:txBody>
      <dsp:txXfrm>
        <a:off x="3604704" y="924738"/>
        <a:ext cx="1300355" cy="650177"/>
      </dsp:txXfrm>
    </dsp:sp>
    <dsp:sp modelId="{12CD4C08-E1B0-4694-86BA-36CD1D933496}">
      <dsp:nvSpPr>
        <dsp:cNvPr id="0" name=""/>
        <dsp:cNvSpPr/>
      </dsp:nvSpPr>
      <dsp:spPr>
        <a:xfrm>
          <a:off x="5964848" y="924738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Заказы</a:t>
          </a:r>
        </a:p>
      </dsp:txBody>
      <dsp:txXfrm>
        <a:off x="5964848" y="924738"/>
        <a:ext cx="1300355" cy="650177"/>
      </dsp:txXfrm>
    </dsp:sp>
    <dsp:sp modelId="{5B00D774-0F8F-4F16-8941-2B689C96CB2A}">
      <dsp:nvSpPr>
        <dsp:cNvPr id="0" name=""/>
        <dsp:cNvSpPr/>
      </dsp:nvSpPr>
      <dsp:spPr>
        <a:xfrm>
          <a:off x="5178133" y="1847990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Заказ 1</a:t>
          </a:r>
        </a:p>
      </dsp:txBody>
      <dsp:txXfrm>
        <a:off x="5178133" y="1847990"/>
        <a:ext cx="1300355" cy="650177"/>
      </dsp:txXfrm>
    </dsp:sp>
    <dsp:sp modelId="{1E8B20E6-FDFA-446E-80D9-09DAD55BABC1}">
      <dsp:nvSpPr>
        <dsp:cNvPr id="0" name=""/>
        <dsp:cNvSpPr/>
      </dsp:nvSpPr>
      <dsp:spPr>
        <a:xfrm>
          <a:off x="5503222" y="2771242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Подробно</a:t>
          </a:r>
        </a:p>
      </dsp:txBody>
      <dsp:txXfrm>
        <a:off x="5503222" y="2771242"/>
        <a:ext cx="1300355" cy="650177"/>
      </dsp:txXfrm>
    </dsp:sp>
    <dsp:sp modelId="{D798DF2A-647D-4B72-A68F-975A476EF7E7}">
      <dsp:nvSpPr>
        <dsp:cNvPr id="0" name=""/>
        <dsp:cNvSpPr/>
      </dsp:nvSpPr>
      <dsp:spPr>
        <a:xfrm>
          <a:off x="5503222" y="3694494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Редактировать</a:t>
          </a:r>
        </a:p>
      </dsp:txBody>
      <dsp:txXfrm>
        <a:off x="5503222" y="3694494"/>
        <a:ext cx="1300355" cy="650177"/>
      </dsp:txXfrm>
    </dsp:sp>
    <dsp:sp modelId="{AAAD4602-F74F-4F99-BE30-E7BECD1B157B}">
      <dsp:nvSpPr>
        <dsp:cNvPr id="0" name=""/>
        <dsp:cNvSpPr/>
      </dsp:nvSpPr>
      <dsp:spPr>
        <a:xfrm>
          <a:off x="5503222" y="4617747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Удалить</a:t>
          </a:r>
        </a:p>
      </dsp:txBody>
      <dsp:txXfrm>
        <a:off x="5503222" y="4617747"/>
        <a:ext cx="1300355" cy="650177"/>
      </dsp:txXfrm>
    </dsp:sp>
    <dsp:sp modelId="{953D630F-2394-4B56-BEEA-A8828C6DD1FC}">
      <dsp:nvSpPr>
        <dsp:cNvPr id="0" name=""/>
        <dsp:cNvSpPr/>
      </dsp:nvSpPr>
      <dsp:spPr>
        <a:xfrm>
          <a:off x="6751563" y="1847990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Заказ </a:t>
          </a:r>
          <a:r>
            <a:rPr lang="en-US" sz="2000" kern="1200" dirty="0"/>
            <a:t>N</a:t>
          </a:r>
          <a:endParaRPr lang="ru-RU" sz="2000" kern="1200" dirty="0"/>
        </a:p>
      </dsp:txBody>
      <dsp:txXfrm>
        <a:off x="6751563" y="1847990"/>
        <a:ext cx="1300355" cy="650177"/>
      </dsp:txXfrm>
    </dsp:sp>
    <dsp:sp modelId="{77621E4E-CEEC-45C3-A10C-DBC3EAA8AFE9}">
      <dsp:nvSpPr>
        <dsp:cNvPr id="0" name=""/>
        <dsp:cNvSpPr/>
      </dsp:nvSpPr>
      <dsp:spPr>
        <a:xfrm>
          <a:off x="7076652" y="2771242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Подробно</a:t>
          </a:r>
        </a:p>
      </dsp:txBody>
      <dsp:txXfrm>
        <a:off x="7076652" y="2771242"/>
        <a:ext cx="1300355" cy="650177"/>
      </dsp:txXfrm>
    </dsp:sp>
    <dsp:sp modelId="{31B50A43-957A-446E-BFA7-F76268EBC9AB}">
      <dsp:nvSpPr>
        <dsp:cNvPr id="0" name=""/>
        <dsp:cNvSpPr/>
      </dsp:nvSpPr>
      <dsp:spPr>
        <a:xfrm>
          <a:off x="7076652" y="3694494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Редактировать</a:t>
          </a:r>
        </a:p>
      </dsp:txBody>
      <dsp:txXfrm>
        <a:off x="7076652" y="3694494"/>
        <a:ext cx="1300355" cy="650177"/>
      </dsp:txXfrm>
    </dsp:sp>
    <dsp:sp modelId="{69B85972-595D-44C8-ADDE-A6462C6A3F70}">
      <dsp:nvSpPr>
        <dsp:cNvPr id="0" name=""/>
        <dsp:cNvSpPr/>
      </dsp:nvSpPr>
      <dsp:spPr>
        <a:xfrm>
          <a:off x="7076652" y="4617747"/>
          <a:ext cx="1300355" cy="650177"/>
        </a:xfrm>
        <a:prstGeom prst="rect">
          <a:avLst/>
        </a:prstGeom>
        <a:noFill/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/>
            <a:t>Удалить</a:t>
          </a:r>
        </a:p>
      </dsp:txBody>
      <dsp:txXfrm>
        <a:off x="7076652" y="4617747"/>
        <a:ext cx="1300355" cy="650177"/>
      </dsp:txXfrm>
    </dsp:sp>
    <dsp:sp modelId="{AE4448CB-46CF-4398-A4F2-3AB7167F3B04}">
      <dsp:nvSpPr>
        <dsp:cNvPr id="0" name=""/>
        <dsp:cNvSpPr/>
      </dsp:nvSpPr>
      <dsp:spPr>
        <a:xfrm>
          <a:off x="7538278" y="924738"/>
          <a:ext cx="1300355" cy="65017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Регистрация</a:t>
          </a:r>
        </a:p>
      </dsp:txBody>
      <dsp:txXfrm>
        <a:off x="7538278" y="924738"/>
        <a:ext cx="1300355" cy="650177"/>
      </dsp:txXfrm>
    </dsp:sp>
    <dsp:sp modelId="{8D6F3136-4129-424D-98A4-E0147706D2DD}">
      <dsp:nvSpPr>
        <dsp:cNvPr id="0" name=""/>
        <dsp:cNvSpPr/>
      </dsp:nvSpPr>
      <dsp:spPr>
        <a:xfrm>
          <a:off x="9111708" y="924738"/>
          <a:ext cx="1300355" cy="65017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Вход</a:t>
          </a:r>
        </a:p>
      </dsp:txBody>
      <dsp:txXfrm>
        <a:off x="9111708" y="924738"/>
        <a:ext cx="1300355" cy="650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DE67-1407-465E-BF10-FCA60AC202B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CF6-0797-4566-BC05-8ED8CF391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93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DE67-1407-465E-BF10-FCA60AC202B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CF6-0797-4566-BC05-8ED8CF391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4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DE67-1407-465E-BF10-FCA60AC202B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CF6-0797-4566-BC05-8ED8CF391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9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DE67-1407-465E-BF10-FCA60AC202B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CF6-0797-4566-BC05-8ED8CF391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19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DE67-1407-465E-BF10-FCA60AC202B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CF6-0797-4566-BC05-8ED8CF391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8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DE67-1407-465E-BF10-FCA60AC202B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CF6-0797-4566-BC05-8ED8CF391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25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DE67-1407-465E-BF10-FCA60AC202B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CF6-0797-4566-BC05-8ED8CF391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4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DE67-1407-465E-BF10-FCA60AC202B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CF6-0797-4566-BC05-8ED8CF391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82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DE67-1407-465E-BF10-FCA60AC202B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CF6-0797-4566-BC05-8ED8CF391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6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DE67-1407-465E-BF10-FCA60AC202B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CF6-0797-4566-BC05-8ED8CF391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72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DE67-1407-465E-BF10-FCA60AC202B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CF6-0797-4566-BC05-8ED8CF391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0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DE67-1407-465E-BF10-FCA60AC202B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1CF6-0797-4566-BC05-8ED8CF391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61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4419600"/>
          </a:xfrm>
          <a:prstGeom prst="rect">
            <a:avLst/>
          </a:prstGeom>
          <a:solidFill>
            <a:srgbClr val="883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67752" y="886691"/>
            <a:ext cx="265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spc="3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ПРОЕКТ</a:t>
            </a:r>
            <a:endParaRPr lang="ru-RU" sz="48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827" y="2471450"/>
            <a:ext cx="11330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Разработка </a:t>
            </a:r>
            <a:r>
              <a:rPr lang="ru-RU" alt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«</a:t>
            </a:r>
            <a:r>
              <a:rPr lang="ru-RU" alt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Интернет-магазина </a:t>
            </a:r>
            <a:r>
              <a:rPr lang="ru-RU" alt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велосипедов»</a:t>
            </a:r>
            <a:endParaRPr lang="ru-RU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135" y="3308941"/>
            <a:ext cx="1892865" cy="111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96665" y="6221773"/>
            <a:ext cx="239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pc="300" dirty="0" smtClean="0">
                <a:solidFill>
                  <a:srgbClr val="883488"/>
                </a:solidFill>
              </a:rPr>
              <a:t>Санкт-Петербург</a:t>
            </a:r>
            <a:endParaRPr lang="ru-RU" spc="300" dirty="0" smtClean="0">
              <a:solidFill>
                <a:srgbClr val="883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D0374F-2A3B-4CA6-B4EC-E260057D4C21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10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2192000" cy="4419600"/>
          </a:xfrm>
          <a:prstGeom prst="rect">
            <a:avLst/>
          </a:prstGeom>
          <a:solidFill>
            <a:srgbClr val="883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109" y="1134485"/>
            <a:ext cx="8084127" cy="2150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7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ВОЗМОЖНОСТИ ПОЛЬЗОВАТЕЛЯ</a:t>
            </a:r>
            <a:endParaRPr lang="ru-RU" sz="7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6" y="4407476"/>
            <a:ext cx="4156364" cy="24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РЕГИСТРАЦИЯ ПОЛЬЗОВАТЕЛЯ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7B5B793-A48A-46BB-9CB3-48FD4B37C9EF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11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65"/>
          <a:stretch>
            <a:fillRect/>
          </a:stretch>
        </p:blipFill>
        <p:spPr bwMode="auto">
          <a:xfrm>
            <a:off x="0" y="1480999"/>
            <a:ext cx="12192001" cy="484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35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АВТОРИЗАЦИЯ ПОЛЬЗОВАТЕЛЯ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7B5B793-A48A-46BB-9CB3-48FD4B37C9EF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12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55"/>
          <a:stretch>
            <a:fillRect/>
          </a:stretch>
        </p:blipFill>
        <p:spPr bwMode="auto">
          <a:xfrm>
            <a:off x="0" y="1494854"/>
            <a:ext cx="12192000" cy="52465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85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ИНДИКАТОР АВТОРИЗАЦИИ ПОЛЬЗОВАТЕЛЯ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13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7"/>
          <a:stretch/>
        </p:blipFill>
        <p:spPr bwMode="auto">
          <a:xfrm>
            <a:off x="0" y="1328594"/>
            <a:ext cx="12192000" cy="546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8883650" y="2028825"/>
            <a:ext cx="1930400" cy="6312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2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ОТПРАВКА ЗАКАЗА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14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4"/>
          <a:stretch/>
        </p:blipFill>
        <p:spPr bwMode="auto">
          <a:xfrm>
            <a:off x="0" y="1328594"/>
            <a:ext cx="12192000" cy="55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2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СТРАНИЦА «КОНТАКТЫ»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15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53094"/>
          <a:stretch>
            <a:fillRect/>
          </a:stretch>
        </p:blipFill>
        <p:spPr bwMode="auto">
          <a:xfrm>
            <a:off x="1" y="2024494"/>
            <a:ext cx="12192000" cy="30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0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D0374F-2A3B-4CA6-B4EC-E260057D4C21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16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2192000" cy="4419600"/>
          </a:xfrm>
          <a:prstGeom prst="rect">
            <a:avLst/>
          </a:prstGeom>
          <a:solidFill>
            <a:srgbClr val="883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109" y="1134485"/>
            <a:ext cx="10273146" cy="2150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7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ВОЗМОЖНОСТИ АДМИНИСТРАТОРА</a:t>
            </a:r>
            <a:endParaRPr lang="ru-RU" sz="7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6" y="4407476"/>
            <a:ext cx="4156364" cy="24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СОЗДАНИЕ НОВОГО ТОВАРА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17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6"/>
          <a:stretch/>
        </p:blipFill>
        <p:spPr bwMode="auto">
          <a:xfrm>
            <a:off x="734471" y="1316178"/>
            <a:ext cx="10723058" cy="543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05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РЕДАКТИРОВАНИЕ ТОВАРА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18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1" y="1386692"/>
            <a:ext cx="10266217" cy="54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7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УДАЛЕНИЕ ТОВАРА ИЗ БАЗЫ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19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44"/>
          <a:stretch>
            <a:fillRect/>
          </a:stretch>
        </p:blipFill>
        <p:spPr bwMode="auto">
          <a:xfrm>
            <a:off x="0" y="1508143"/>
            <a:ext cx="12192000" cy="526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00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091" y="163166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Разработать модель сайта.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Для хранения на сервере информации необходимо разработать и создать базу данных.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Создать сайт.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Необходимо предусмотреть возможность поиска.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Необходимо ввести систему регистрации пользователей.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Разграничить доступ для пользователя и администратора;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Администратор должен иметь возможность управлять работой приложения.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Сайт должен быть адаптивен.</a:t>
            </a:r>
          </a:p>
          <a:p>
            <a:pPr>
              <a:buClr>
                <a:srgbClr val="883488"/>
              </a:buClr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ПОСТАНОВКА ЗАДАЧ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49E3221-5108-412B-A4DA-55F1DAD8DF44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СТРАНИЦА «ЗАКАЗЫ»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20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8"/>
          <a:stretch>
            <a:fillRect/>
          </a:stretch>
        </p:blipFill>
        <p:spPr bwMode="auto">
          <a:xfrm>
            <a:off x="0" y="1328594"/>
            <a:ext cx="12192000" cy="550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102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ПОДРОБНОСТИ ЗАКАЗА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21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8"/>
          <a:stretch>
            <a:fillRect/>
          </a:stretch>
        </p:blipFill>
        <p:spPr bwMode="auto">
          <a:xfrm>
            <a:off x="0" y="1494849"/>
            <a:ext cx="12212164" cy="511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38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РЕДАКТИРОВАНИЕ ЗАКАЗА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22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32" y="1339660"/>
            <a:ext cx="10354468" cy="551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78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УДАЛЕНИЕ ЗАКАЗА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23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9"/>
          <a:stretch>
            <a:fillRect/>
          </a:stretch>
        </p:blipFill>
        <p:spPr bwMode="auto">
          <a:xfrm>
            <a:off x="672517" y="1328594"/>
            <a:ext cx="10846966" cy="552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55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АДАПТИВНОСТЬ САЙТА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24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95" y="1581149"/>
            <a:ext cx="3787140" cy="475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99" y="1581149"/>
            <a:ext cx="3547110" cy="475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42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ЗАКЛЮЧЕНИЕ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25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574964" y="163166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Clr>
                <a:srgbClr val="883488"/>
              </a:buClr>
              <a:buNone/>
            </a:pPr>
            <a:r>
              <a:rPr lang="ru-RU" dirty="0" smtClean="0">
                <a:latin typeface="+mj-lt"/>
              </a:rPr>
              <a:t>В ходе работы были выполнены все поставленные задачи: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Разработана структурная схема сайта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Построена база данных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Создан сайт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Имеется система поиска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Введена система регистрации пользователей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Разграничен доступ для пользователя и администратора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Управление сайта производится администратором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Сайт адаптирован под маленькие окна браузеров и под браузеры мобильных устройств.</a:t>
            </a:r>
          </a:p>
          <a:p>
            <a:pPr>
              <a:buClr>
                <a:srgbClr val="883488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045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ЗАКЛЮЧЕНИЕ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EE1DA25-2E2E-4A55-BE39-EEE24C039310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26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533401" y="2047298"/>
            <a:ext cx="10515600" cy="3633066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883488"/>
              </a:buClr>
              <a:buNone/>
            </a:pPr>
            <a:r>
              <a:rPr lang="ru-RU" dirty="0" smtClean="0">
                <a:latin typeface="+mj-lt"/>
              </a:rPr>
              <a:t>В дальнейшем планируется: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 Расширить ассортимент товаров. 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 Разработать поиск по нескольким параметрам.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  Улучшить дизайн сайта. 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 Добавить комментарии от пользователей к товарам. </a:t>
            </a:r>
          </a:p>
          <a:p>
            <a:pPr algn="just">
              <a:buClr>
                <a:srgbClr val="883488"/>
              </a:buClr>
            </a:pPr>
            <a:r>
              <a:rPr lang="ru-RU" dirty="0" smtClean="0">
                <a:latin typeface="+mj-lt"/>
              </a:rPr>
              <a:t> Вывести на главную страницу статистику самых популярных товаров. </a:t>
            </a:r>
          </a:p>
          <a:p>
            <a:pPr>
              <a:buClr>
                <a:srgbClr val="883488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238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D0374F-2A3B-4CA6-B4EC-E260057D4C21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27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2192000" cy="4419600"/>
          </a:xfrm>
          <a:prstGeom prst="rect">
            <a:avLst/>
          </a:prstGeom>
          <a:solidFill>
            <a:srgbClr val="883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109" y="1134485"/>
            <a:ext cx="8084127" cy="2150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7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СПАСИБО ЗА ВНИМАНИЕ!</a:t>
            </a:r>
            <a:endParaRPr lang="ru-RU" sz="7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6" y="4407476"/>
            <a:ext cx="4156364" cy="24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ПРОГРАММНЫЕ СРЕДСТВА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052954" y="1775006"/>
            <a:ext cx="8325264" cy="1905000"/>
            <a:chOff x="1811112" y="1747297"/>
            <a:chExt cx="8325264" cy="19050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6" r="15586"/>
            <a:stretch/>
          </p:blipFill>
          <p:spPr>
            <a:xfrm>
              <a:off x="1811112" y="1747297"/>
              <a:ext cx="2493819" cy="1905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75018" y="2099632"/>
              <a:ext cx="56613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spc="300" dirty="0" smtClean="0">
                  <a:solidFill>
                    <a:srgbClr val="883488"/>
                  </a:solidFill>
                </a:rPr>
                <a:t>A</a:t>
              </a:r>
              <a:r>
                <a:rPr lang="en-US" sz="7200" spc="300" dirty="0">
                  <a:solidFill>
                    <a:srgbClr val="883488"/>
                  </a:solidFill>
                </a:rPr>
                <a:t>S</a:t>
              </a:r>
              <a:r>
                <a:rPr lang="en-US" sz="7200" spc="300" dirty="0" smtClean="0">
                  <a:solidFill>
                    <a:srgbClr val="883488"/>
                  </a:solidFill>
                </a:rPr>
                <a:t>P.NET MVC</a:t>
              </a:r>
              <a:endParaRPr lang="ru-RU" sz="7200" spc="300" dirty="0">
                <a:solidFill>
                  <a:srgbClr val="883488"/>
                </a:solidFill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203049" y="4111067"/>
            <a:ext cx="6721566" cy="1872000"/>
            <a:chOff x="2976422" y="4083358"/>
            <a:chExt cx="6721566" cy="1872000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6422" y="4083358"/>
              <a:ext cx="2229002" cy="187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90233" y="4414544"/>
              <a:ext cx="42077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spc="300" dirty="0" smtClean="0">
                  <a:solidFill>
                    <a:srgbClr val="883488"/>
                  </a:solidFill>
                </a:rPr>
                <a:t>Bootstrap</a:t>
              </a:r>
              <a:endParaRPr lang="ru-RU" sz="7200" spc="300" dirty="0">
                <a:solidFill>
                  <a:srgbClr val="883488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2DEFD81-A3F3-4932-A3A4-7729DBF84454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СТРУКТУРНАЯ СХЕМА САЙТА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798248645"/>
              </p:ext>
            </p:extLst>
          </p:nvPr>
        </p:nvGraphicFramePr>
        <p:xfrm>
          <a:off x="892602" y="1246916"/>
          <a:ext cx="10869908" cy="52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72302C7-42E5-4F35-8144-C9779B6CEE76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СХЕМА БАЗЫ ДАННЫХ (БД)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89833"/>
              </p:ext>
            </p:extLst>
          </p:nvPr>
        </p:nvGraphicFramePr>
        <p:xfrm>
          <a:off x="1131456" y="1952720"/>
          <a:ext cx="1611746" cy="1188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11746">
                  <a:extLst>
                    <a:ext uri="{9D8B030D-6E8A-4147-A177-3AD203B41FA5}">
                      <a16:colId xmlns="" xmlns:a16="http://schemas.microsoft.com/office/drawing/2014/main" val="711783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Maker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385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MakerID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01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NameMaker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049068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29574"/>
              </p:ext>
            </p:extLst>
          </p:nvPr>
        </p:nvGraphicFramePr>
        <p:xfrm>
          <a:off x="1131456" y="4013506"/>
          <a:ext cx="1611746" cy="1188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11746">
                  <a:extLst>
                    <a:ext uri="{9D8B030D-6E8A-4147-A177-3AD203B41FA5}">
                      <a16:colId xmlns="" xmlns:a16="http://schemas.microsoft.com/office/drawing/2014/main" val="711783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BikeT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385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BikeTID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01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NameT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049068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86930"/>
              </p:ext>
            </p:extLst>
          </p:nvPr>
        </p:nvGraphicFramePr>
        <p:xfrm>
          <a:off x="4775202" y="1557095"/>
          <a:ext cx="1916544" cy="4358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16544">
                  <a:extLst>
                    <a:ext uri="{9D8B030D-6E8A-4147-A177-3AD203B41FA5}">
                      <a16:colId xmlns="" xmlns:a16="http://schemas.microsoft.com/office/drawing/2014/main" val="711783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Bike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385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BikeID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01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Img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049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MakerID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809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BikeTID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047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Weight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847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Wheel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8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Frame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980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Number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98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Price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360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BikeComment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2035332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10417"/>
              </p:ext>
            </p:extLst>
          </p:nvPr>
        </p:nvGraphicFramePr>
        <p:xfrm>
          <a:off x="9000846" y="1557095"/>
          <a:ext cx="1944254" cy="3566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44254">
                  <a:extLst>
                    <a:ext uri="{9D8B030D-6E8A-4147-A177-3AD203B41FA5}">
                      <a16:colId xmlns="" xmlns:a16="http://schemas.microsoft.com/office/drawing/2014/main" val="711783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Bid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385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BidID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01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FirstName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049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LastName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269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Address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888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Phone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646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BikeID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516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BidDate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245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BidComment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1142456"/>
                  </a:ext>
                </a:extLst>
              </a:tr>
            </a:tbl>
          </a:graphicData>
        </a:graphic>
      </p:graphicFrame>
      <p:cxnSp>
        <p:nvCxnSpPr>
          <p:cNvPr id="11" name="Прямая соединительная линия 10"/>
          <p:cNvCxnSpPr/>
          <p:nvPr/>
        </p:nvCxnSpPr>
        <p:spPr>
          <a:xfrm>
            <a:off x="2743202" y="2547080"/>
            <a:ext cx="2032000" cy="40393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7" idx="3"/>
          </p:cNvCxnSpPr>
          <p:nvPr/>
        </p:nvCxnSpPr>
        <p:spPr>
          <a:xfrm flipV="1">
            <a:off x="2743202" y="3340175"/>
            <a:ext cx="2032000" cy="126769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98622" y="2163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8622" y="4048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4948" y="25611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∞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4948" y="314144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∞</a:t>
            </a:r>
            <a:endParaRPr lang="ru-RU" b="1" dirty="0">
              <a:solidFill>
                <a:schemeClr val="tx2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6691746" y="2163893"/>
            <a:ext cx="37407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8626773" y="4133824"/>
            <a:ext cx="37407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065819" y="2163893"/>
            <a:ext cx="1560954" cy="19699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22568" y="1829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37658" y="382884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∞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FCEF7B4-EE03-44C1-B224-C8A06DEA7CFA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3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ГЛАВНАЯ СТРАНИЦА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7"/>
          <a:stretch>
            <a:fillRect/>
          </a:stretch>
        </p:blipFill>
        <p:spPr bwMode="auto">
          <a:xfrm>
            <a:off x="0" y="1374876"/>
            <a:ext cx="12192000" cy="548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65F0995-78E3-4409-8976-D395C2D0D258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КАТАЛОГ ВЕЛОСИПЕДОВ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Рисунок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1" r="1324" b="34429"/>
          <a:stretch/>
        </p:blipFill>
        <p:spPr bwMode="auto">
          <a:xfrm>
            <a:off x="2896463" y="3889219"/>
            <a:ext cx="9295541" cy="27748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5" r="1324" b="39099"/>
          <a:stretch/>
        </p:blipFill>
        <p:spPr bwMode="auto">
          <a:xfrm>
            <a:off x="2883700" y="1186017"/>
            <a:ext cx="9294449" cy="254085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1758" y="1405290"/>
            <a:ext cx="238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>
                <a:solidFill>
                  <a:srgbClr val="883488"/>
                </a:solidFill>
                <a:latin typeface="+mj-lt"/>
              </a:rPr>
              <a:t>Пользователь:</a:t>
            </a:r>
            <a:endParaRPr lang="ru-RU" sz="2800" dirty="0">
              <a:solidFill>
                <a:srgbClr val="883488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699" y="4051509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>
                <a:solidFill>
                  <a:srgbClr val="883488"/>
                </a:solidFill>
                <a:latin typeface="+mj-lt"/>
              </a:rPr>
              <a:t>Администратор:</a:t>
            </a:r>
            <a:endParaRPr lang="ru-RU" sz="2800" dirty="0">
              <a:solidFill>
                <a:srgbClr val="883488"/>
              </a:solidFill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60413" y="4643873"/>
            <a:ext cx="1347356" cy="25435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603362" y="5059504"/>
            <a:ext cx="786031" cy="28878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895734" y="5051496"/>
            <a:ext cx="686666" cy="29679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7A60BD-74FE-435B-A4D1-1633C5917EBF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СТРАНИЦА ТОВАРА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32FD46-5EA9-4787-9781-FA00599D9E47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8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5" b="17107"/>
          <a:stretch/>
        </p:blipFill>
        <p:spPr bwMode="auto">
          <a:xfrm>
            <a:off x="3994975" y="1328594"/>
            <a:ext cx="8197025" cy="317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8" b="47192"/>
          <a:stretch/>
        </p:blipFill>
        <p:spPr bwMode="auto">
          <a:xfrm>
            <a:off x="3994975" y="4753689"/>
            <a:ext cx="8198169" cy="18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78449" y="1585399"/>
            <a:ext cx="238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>
                <a:solidFill>
                  <a:srgbClr val="883488"/>
                </a:solidFill>
                <a:latin typeface="+mj-lt"/>
              </a:rPr>
              <a:t>Пользователь:</a:t>
            </a:r>
            <a:endParaRPr lang="ru-RU" sz="2800" dirty="0">
              <a:solidFill>
                <a:srgbClr val="883488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390" y="5084708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>
                <a:solidFill>
                  <a:srgbClr val="883488"/>
                </a:solidFill>
                <a:latin typeface="+mj-lt"/>
              </a:rPr>
              <a:t>Администратор:</a:t>
            </a:r>
            <a:endParaRPr lang="ru-RU" sz="2800" dirty="0">
              <a:solidFill>
                <a:srgbClr val="883488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82005" y="5486916"/>
            <a:ext cx="590553" cy="22375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0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1080654"/>
          </a:xfrm>
          <a:prstGeom prst="rect">
            <a:avLst/>
          </a:prstGeom>
          <a:gradFill flip="none" rotWithShape="1">
            <a:gsLst>
              <a:gs pos="100000">
                <a:srgbClr val="600060"/>
              </a:gs>
              <a:gs pos="19000">
                <a:srgbClr val="B000B0"/>
              </a:gs>
              <a:gs pos="1000">
                <a:srgbClr val="D000D0"/>
              </a:gs>
            </a:gsLst>
            <a:lin ang="108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РЕАЛИЗАЦИЯ ПОИСКА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6983" y="247940"/>
            <a:ext cx="66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39B9082-A7F9-4E6A-8F40-B22ECEB9E001}" type="slidenum">
              <a:rPr lang="ru-RU" sz="32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9</a:t>
            </a:fld>
            <a:endParaRPr lang="ru-R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3"/>
          <a:stretch>
            <a:fillRect/>
          </a:stretch>
        </p:blipFill>
        <p:spPr bwMode="auto">
          <a:xfrm>
            <a:off x="0" y="1254289"/>
            <a:ext cx="12192000" cy="565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869382" y="2286000"/>
            <a:ext cx="2175163" cy="6511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69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171616"/>
      </a:dk1>
      <a:lt1>
        <a:sysClr val="window" lastClr="FFFFFF"/>
      </a:lt1>
      <a:dk2>
        <a:srgbClr val="883488"/>
      </a:dk2>
      <a:lt2>
        <a:srgbClr val="E7E6E6"/>
      </a:lt2>
      <a:accent1>
        <a:srgbClr val="5B9BD5"/>
      </a:accent1>
      <a:accent2>
        <a:srgbClr val="883488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314</Words>
  <Application>Microsoft Office PowerPoint</Application>
  <PresentationFormat>Произвольный</PresentationFormat>
  <Paragraphs>140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Piterskiy</dc:creator>
  <cp:lastModifiedBy>RePack by Diakov</cp:lastModifiedBy>
  <cp:revision>26</cp:revision>
  <dcterms:created xsi:type="dcterms:W3CDTF">2018-06-23T16:20:42Z</dcterms:created>
  <dcterms:modified xsi:type="dcterms:W3CDTF">2021-11-18T14:13:23Z</dcterms:modified>
</cp:coreProperties>
</file>