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82" r:id="rId8"/>
    <p:sldId id="283" r:id="rId9"/>
    <p:sldId id="261" r:id="rId10"/>
    <p:sldId id="284" r:id="rId11"/>
    <p:sldId id="285" r:id="rId12"/>
    <p:sldId id="262" r:id="rId13"/>
    <p:sldId id="287" r:id="rId14"/>
    <p:sldId id="288" r:id="rId15"/>
    <p:sldId id="263" r:id="rId16"/>
    <p:sldId id="286" r:id="rId17"/>
    <p:sldId id="278" r:id="rId18"/>
    <p:sldId id="264" r:id="rId19"/>
    <p:sldId id="289" r:id="rId20"/>
    <p:sldId id="290" r:id="rId21"/>
    <p:sldId id="265" r:id="rId22"/>
    <p:sldId id="291" r:id="rId23"/>
    <p:sldId id="292" r:id="rId24"/>
    <p:sldId id="266" r:id="rId25"/>
    <p:sldId id="293" r:id="rId26"/>
    <p:sldId id="294" r:id="rId27"/>
    <p:sldId id="267" r:id="rId28"/>
    <p:sldId id="295" r:id="rId29"/>
    <p:sldId id="296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2023. 7. 5.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 err="1"/>
              <a:t>기초등록</a:t>
            </a:r>
            <a:r>
              <a:rPr lang="en-US" altLang="ko-KR" dirty="0"/>
              <a:t> 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7E71CE-6855-6001-150F-A40C7E3A8FCA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0218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품목등록</a:t>
            </a:r>
            <a:r>
              <a:rPr lang="ko-KR" altLang="en-US" sz="900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48007" y="2232680"/>
          <a:ext cx="4430989" cy="3675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2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874037443"/>
                    </a:ext>
                  </a:extLst>
                </a:gridCol>
              </a:tblGrid>
              <a:tr h="419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4165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1564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854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81230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정보가 등록되고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품목의 정보가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5CA25-61F0-030A-CCB1-4D0D4445C20D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id="{83747F0C-D6C1-EBBC-0FBA-7F119821D624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C9CDA5-8162-E030-8727-9D862F75E497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E2CC0-7281-FD8C-2AA8-8D2DAB7F47A3}"/>
              </a:ext>
            </a:extLst>
          </p:cNvPr>
          <p:cNvSpPr txBox="1"/>
          <p:nvPr/>
        </p:nvSpPr>
        <p:spPr>
          <a:xfrm>
            <a:off x="2732612" y="1946059"/>
            <a:ext cx="7425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품목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바코드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입고단가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출고단가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품목구분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 메모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B90434-4B60-438A-22BB-D7098D86E6CA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EAC47D-2999-3005-A4C6-EA5BA1293A11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76EEE-583D-50B8-F908-783C6B792F25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02C6DD-9DFB-89C0-3B28-5D6C69D20E53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524F1-670C-3A4D-BEF7-240C4C138123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25F500-B12A-A785-5DCB-9166D6B145B9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5B1753-D2B4-FD29-6071-8DFDD63E534D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E39CC-C104-5978-DB27-52E5083D072B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B466FF-B80F-FB4D-454E-54A4F8E8A7CB}"/>
              </a:ext>
            </a:extLst>
          </p:cNvPr>
          <p:cNvSpPr txBox="1"/>
          <p:nvPr/>
        </p:nvSpPr>
        <p:spPr>
          <a:xfrm>
            <a:off x="2940881" y="56043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                                     닫기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8669C-8A0A-B2A2-AE6E-4EE1F9A06896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FC4ED-816E-6980-C3FF-6B27D237E27F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5C873E-4D02-CAC7-B879-ACCE1347E2FD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C8EAA0-AE5A-1E77-7A43-B866206AF3A5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2E23682-79EA-4478-45CC-175F919BD6C4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0AFAEA4-5B7F-8D1B-98AD-C3D83E9B2A62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227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96BDC9D-B54E-594D-C6BF-576CCE267EDF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710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품목등록</a:t>
            </a:r>
            <a:r>
              <a:rPr lang="ko-KR" altLang="en-US" sz="900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48007" y="2232680"/>
          <a:ext cx="4430989" cy="3675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2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874037443"/>
                    </a:ext>
                  </a:extLst>
                </a:gridCol>
              </a:tblGrid>
              <a:tr h="419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4165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1564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854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6995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품목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600EA-FD10-B626-5935-41DADFA56735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id="{1EF77991-A741-828D-0754-62B6DDC26F4A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0462D-5910-0E60-3331-08389385FC8F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70F34-F30C-0EF3-ED4F-BFB9F69089FA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9C9F03-64D7-2FEB-5D6C-C0D3A3D62FBA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7989FA-314B-BCE0-F69C-09D6262BF5EC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F9EF9E-0F5B-7BA7-E33B-918AA858DF3D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200D6A-E66C-6285-6200-AD105B0E7423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321676-90B4-2D66-E34E-AD3CF60B61A5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F417F-F868-1E86-694D-6E9F67E94E6F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005E6-8B72-34DE-7B6C-0936F0B2B635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9B53D1-8088-BDDC-38E0-A29E114C06F9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14D87-8210-CE69-CEE2-643B04B9FA53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478A83-9D30-3383-020F-8DE8CE68B481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212DA5-4BF9-8F4C-08FF-08658341EE7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9B5F31-A8AC-FD84-F1F9-AEC4963555D7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FBA9EA-83DA-E31C-D17A-A7ACEE360D6E}"/>
              </a:ext>
            </a:extLst>
          </p:cNvPr>
          <p:cNvSpPr txBox="1"/>
          <p:nvPr/>
        </p:nvSpPr>
        <p:spPr>
          <a:xfrm>
            <a:off x="2732612" y="1946059"/>
            <a:ext cx="7425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품목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바코드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입고단가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출고단가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품목구분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 메모</a:t>
            </a:r>
            <a:endParaRPr lang="en-US" altLang="ko-KR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DF8F38-DBD0-0EAA-FEFC-57B059A543E2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35" name="포인트가 5개인 별 47">
            <a:extLst>
              <a:ext uri="{FF2B5EF4-FFF2-40B4-BE49-F238E27FC236}">
                <a16:creationId xmlns:a16="http://schemas.microsoft.com/office/drawing/2014/main" id="{BFAFD8B9-9CD9-D96A-774D-2157948B724E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938F3B-17C5-843D-7665-00990ADBC0D5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15CE68-688C-FE2B-6E98-796F05DD7146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D97E14-3D49-C568-9DCE-5683CAA8C9AF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070D6C-8CA2-34EA-56E1-557C29D221ED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570233-EC62-78EC-0E74-7CBA1BFD6E3C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CA0E27-2684-82F6-F9FF-9966CE469952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384C83-4377-1336-F90D-4F67B7C8444D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A64512-348E-E149-0CAB-1BB1CB850197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48DE2F-1019-4226-AF6C-BDC66974BA44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5FCCB1-99B9-4A1C-B226-BD64760971D8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5A7AB9-A344-A295-A655-6E04CA89D24E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C51B91-A960-8C49-EAD2-2893977F045C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5357DC-0501-316F-B1BE-1FD84CDC7F05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1D2B3F-CD14-5C9F-FF01-94498FF43037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C5B1DD-C181-1A08-76C8-908789592A63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9B471F-1D8D-4260-ED49-8D825ECB9D58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809C0D-4156-D5C2-EAE6-9D6AB99B488A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A559B49-026B-F1D3-5D48-D50FE451BE3F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DF5D4FC-FE2E-E78C-74F8-1EE0BBB4D23C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3582BD-C17F-62CC-B81F-C65A5AB8B5BC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405D88-319B-6747-8872-B476544DD5BA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118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6152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10907"/>
              </p:ext>
            </p:extLst>
          </p:nvPr>
        </p:nvGraphicFramePr>
        <p:xfrm>
          <a:off x="3108157" y="2255871"/>
          <a:ext cx="4430991" cy="3707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998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872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담당자의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담당자 등록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83209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674308-1D33-E221-39EA-348847AB4C31}"/>
              </a:ext>
            </a:extLst>
          </p:cNvPr>
          <p:cNvSpPr/>
          <p:nvPr/>
        </p:nvSpPr>
        <p:spPr>
          <a:xfrm>
            <a:off x="3489608" y="264595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9555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EC4B084-0E6B-E550-EDD1-09F5A54EA64B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6110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255871"/>
          <a:ext cx="4430991" cy="3707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998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90363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담당자가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9862D-D8D4-1EBF-F705-3FCBF7C0371F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id="{33A40FD7-7FA0-D29A-5DCD-CD007A4C603E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168DCB-F6FF-6E2C-9AEC-3442BBA9AE00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095D3-F783-343B-12D1-D2CF681BEDB5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AD1CBD-0412-776E-0809-06D55D8A4245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E9AD9D-798D-38B3-7AAF-3C1F03521581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6FF37C-FE0F-A374-2630-50CE71911729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BAC7B5-A7C3-B9F2-27A5-11284475D77A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9B7E6B-5137-51C7-FCFF-E2D44DEBA672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3DEB06-407B-5DF2-0E54-E7ECEC446669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ABDAF2-E8FA-34A2-005F-49FFC576A046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705E5-C9AB-6419-4DAC-32D6D51813E2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D1BE0-9407-DB73-76FF-4144CA1C27D9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B7A83-D3D2-B136-D90A-BCFC8DD20EF0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3C2AB-4A51-99B8-290B-3D189DCD99E5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BE5E22-4BB8-C1F9-2822-D19158170304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EC9D2B-D47B-55C8-9509-B5691AB58E66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5FD79-17E3-D935-2BC4-8F871DE8DF7A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385798F-DC0D-4DAA-FD97-05E773708607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0551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1FFC07-A695-A11B-300E-656EFE2DCAD8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9992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255871"/>
          <a:ext cx="4430991" cy="3707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998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277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담당자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115FF-A2CF-2ACD-0892-FD3CF7BC19C7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id="{7A871BED-A4F6-544C-ACA4-611258DAC753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32738F-51E6-D4A2-45CE-9A3B2F8C7230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3BCD2-EB1F-D0E3-FD7F-DB2305B5779E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71EF6B-44F7-3792-D9E2-A7BD2D8336E1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D16DE7-9A40-35C3-61A5-3051A2AEF61A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33135C-77E9-0AE3-4693-CE1AB7DB0092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776870-905A-FAB7-858C-EECA0122ED69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7C8FDE-7CE2-C61F-8984-FB29001FD80B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5F4AA7-1FC7-D99B-B3D4-AFB92A6293D1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2DFA8-891C-D061-C90C-C3563C59970A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F7015-8856-3542-A15C-FA4460ECD854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A7628-283C-09AD-0CE4-2CD3A17F2849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24681-1896-350C-D51A-31F1F4B5541F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0F4CAE-0DEB-EAEE-0C90-6EAE76EA76C7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C5D38C-7B97-6D56-F315-221B468E4427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269DCB-E955-2C02-7B24-0CC638190320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E1C1BD-7124-606F-32F2-681946B2C9C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F19BBC-B8AA-EDBE-F155-EF1C81BBAAA1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AA7FB3C-A2A8-FB48-A931-A7338B30BEDC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B944DD-6ADC-D3CE-5004-014E5C149939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408056-CAE9-094A-4570-CDC0A16D9DEB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36A0F17-91D1-29CE-267D-9E90FC5F33F6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6998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/>
              <a:t>영업관리</a:t>
            </a:r>
            <a:r>
              <a:rPr lang="en-US" altLang="ko-KR" dirty="0"/>
              <a:t> 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48" name="포인트가 5개인 별 4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434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48" name="포인트가 5개인 별 4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81" name="타원 80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82" name="타원 81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4323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6074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견적서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65006"/>
              </p:ext>
            </p:extLst>
          </p:nvPr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743"/>
              </p:ext>
            </p:extLst>
          </p:nvPr>
        </p:nvGraphicFramePr>
        <p:xfrm>
          <a:off x="8011263" y="103353"/>
          <a:ext cx="2615952" cy="669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견적서의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견적서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62842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4" name="타원 73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8CE793-DF0B-1C7A-D974-265FFAF56B1B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4649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F749B-183B-A6A3-3A74-CAC734476ABB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465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견적서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3437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견적서가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8CE793-DF0B-1C7A-D974-265FFAF56B1B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8BE93-7304-08DD-90A1-2AFCA68796E4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E5C6A0CB-CF73-6CF4-0A30-73CFEF2C3BAD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E32CB0-512B-2944-042D-9A24CDDC1D7A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5836D-02D2-ECD8-E4B9-B40631C46D5D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유효기간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전표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견적서 메모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52296-8172-D226-CA94-2A70F1075697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E90335-CD46-B8E0-F227-D0EFFBF10512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D5CF39-F3F7-F018-905A-F2EF3B8CBDE6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4437EA-7C30-73D0-F4D8-D8569D539F57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C8EC75-C321-B83F-B19C-88F4FC1C83B2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F70B98-707F-B8C0-4E8D-41DF5D0719F7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E0A39C-DAD8-40AE-0D50-9BB73B148B34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30F3BD-D195-B49D-D961-DBBACB1ABBBB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5577E-4248-2449-29FF-E008526A1F7A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31D2D-1D38-64DC-216D-466503DF0E54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DACCF-293C-EC36-9546-37D70B10FC13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62A29-3E46-1463-C1B2-BA3BE24865C6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27101F9-F1E6-F4E7-4FD4-8715E9745B75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11928F-B458-BF8C-51D7-B20FC76E0534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DE8C75-D1CB-DBF6-DBA9-E54960AA7A4C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8714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2250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886353" y="3199372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01827" y="351607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1918730" y="426041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49263" y="4683639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911292" y="5972572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27016" y="628927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품목 등록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73211"/>
              </p:ext>
            </p:extLst>
          </p:nvPr>
        </p:nvGraphicFramePr>
        <p:xfrm>
          <a:off x="3139694" y="2216054"/>
          <a:ext cx="4439304" cy="3789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81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3975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5950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46656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70554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7306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3364773287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1944149126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36354"/>
              </p:ext>
            </p:extLst>
          </p:nvPr>
        </p:nvGraphicFramePr>
        <p:xfrm>
          <a:off x="8121016" y="125401"/>
          <a:ext cx="2615952" cy="660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 지시서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341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0982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77570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984928" y="251367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1892097" y="223370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856301" y="2198698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1972053" y="236584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1936257" y="233083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1897244" y="264972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1861448" y="2614720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2037232" y="32634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2001436" y="3228491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5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2037232" y="339752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2001436" y="3362522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6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2078736" y="352999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2042940" y="3494993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7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1904983" y="36697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1869187" y="3634791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8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070426" y="429663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2034630" y="4261632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2070426" y="442749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1993064" y="4392487"/>
            <a:ext cx="312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1971424" y="51016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94062" y="5066627"/>
            <a:ext cx="4073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1929467" y="523563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1852105" y="5200626"/>
            <a:ext cx="358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1962477" y="539263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876802" y="5357634"/>
            <a:ext cx="3872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1962479" y="600757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1876805" y="5972572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14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962479" y="616627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1885118" y="6131268"/>
            <a:ext cx="305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15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품목 등록 리스트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3010446" y="1868180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16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5220683" y="186687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17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6588603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/>
          <p:cNvSpPr txBox="1"/>
          <p:nvPr/>
        </p:nvSpPr>
        <p:spPr>
          <a:xfrm>
            <a:off x="6502929" y="187579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18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7080396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6994722" y="187579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2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22B1AB-5F24-F077-6E04-21E1122039F8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435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견적서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3842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견적서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8CE793-DF0B-1C7A-D974-265FFAF56B1B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4FC94-355F-C36D-8E03-AAA1E07FD20E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0CA3EAE0-DFDF-C0CE-CA81-4D53AC9C57DB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121BC1-D322-E088-FA25-5ECD6BF49FCD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8ECE2-8865-B098-88DD-C62194BBEC22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A73F3-E344-2752-C300-998185E36486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15E56F-12AA-0F1C-4725-CBE7B72FA4B1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A656DD-1310-2977-69A1-D4DFF99AD993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84E62E-F076-2B7A-B8BF-89A0C14E63DB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13B606-83F3-D39C-ABF1-42540B4CEF00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1FF24E-FC86-E4A3-D068-4276C6F19329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72686-BB09-679E-A9D6-3790784BF9A1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EC402-23C0-917C-2720-C6DA0FADA432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2EBE6-D7F7-1A3B-FCE1-9618E7D71107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22F80-2A66-B311-2666-DF94A1BFDF55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CF2747-94BF-A4F1-35BD-B457314750ED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D0F457-5503-8B00-8039-BAC901310DA3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136118-FFFD-4024-E41A-AC199EC33F58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787C60-01A8-D1AD-A757-FD20EEF5D2AD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C9E926-260F-706E-CE71-3F5CAC67F76A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B793DB5-1E32-AB83-7A27-4BF0C3B0F8E1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190F22-6401-6DD0-EF10-3CE306F34028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672569-E2CC-3610-4958-245DC37CA2F1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792633-D14B-1560-16F0-DD138110C550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유효기간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전표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견적서 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37557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400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주문서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32430"/>
              </p:ext>
            </p:extLst>
          </p:nvPr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979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주문서의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주문서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30280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3A6C07-328C-1974-884E-7CFBADADF28D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3034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F7B32C-F53D-8537-22EE-CADE9E814CE5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0404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주문서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2127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주문서가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23A6C07-328C-1974-884E-7CFBADADF28D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80DF8-BA20-79CA-2EBC-BC81E41924F7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98488A55-2E61-D7C4-9D68-147D2B97B54B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462C6C-89E5-BB06-635C-1C7F2A2BE5FA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9111D-C828-245C-75B3-877BCFB087A5}"/>
              </a:ext>
            </a:extLst>
          </p:cNvPr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주문금액합계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전표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주문서 메모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E2F7BD-E651-EE21-3A3F-07F0B31E70FF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4A218-875C-CC99-F2E8-9E6E75E68BA5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46FF1-38FC-B88E-44CF-74446A9DC530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479D6A-1828-F148-5376-C06ABFD37E76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418F79-A90D-8C8E-C579-284A7F38B444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07A24F-4BAA-9D46-16FD-B7995EBAB6D5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979379-98AF-CDE4-EC20-10FBDFFB0C24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201FFF-77D1-F9AA-05ED-23A46E920D98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CACAA-7308-5983-6F56-B8C92E6B9860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77678-C121-8C90-98F3-6F3B48EFB466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7832C0-29E3-713E-7735-20DB065B7CE6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8EADF-A869-0C02-AEB5-FF472E35DA9D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72D136C-DA0D-A3C3-9B06-46E5468B7931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85FF7F-D897-B2C6-B548-18CF54A4B67E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36AFB9-D75D-29F2-255A-54C706BCB8CC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7743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FC5388-52AD-1325-9A15-8E55FCCE5B78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8618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주문서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9950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주문서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23A6C07-328C-1974-884E-7CFBADADF28D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A2AEA-29FD-2068-C453-4E4D31D974D6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2FC7E993-9587-D55A-2FC6-D5EFEC4C9ACA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9ECEC-7681-6683-A98D-3C8737502CC9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2FA283-1456-0E72-3D25-3DFFA6E66B4B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61E2EA-631E-F4AE-1DAE-7F3891DE4C1A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A3923-8E76-D6CF-1117-0F0E1B9B7445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2BBC88-3C85-981B-AB25-41ABA2F90D8D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3242E3-001F-F2A6-2FDD-E6220A957532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A18688-AA71-2AFF-8445-D26046C956B5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E8492-10C4-68FF-F506-BA5B7823EE5F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DAE14-7013-8B86-6DF2-76D6E255BB2A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43A40-0699-87CD-4C4D-2B8A1AEF4159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F0D77-7F1D-15AC-3081-CB94EE168957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9C252A-C7CA-2833-0178-32A6FC032063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33E9FC-5A15-6B3F-F967-A04E61EE7FEE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915E90-ECBA-4724-5074-8B9B9914A888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47E8EA-64A0-11E0-1972-57A4602E7BCA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6CFE924-CC53-9C7F-DB1D-4DF1A61BC9CD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861F9F-A89D-4026-AFD9-17D134846818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0C0D2A-A354-7964-707D-6AAE68D68917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019ABD-A0ED-54B1-5EE8-70DD8D744C29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CC2A506-7B54-FDB3-8BDE-884D4269D69D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68D24-1AFC-8808-3F18-9C1076116849}"/>
              </a:ext>
            </a:extLst>
          </p:cNvPr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주문금액합계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전표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주문서 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1430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610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90493"/>
              </p:ext>
            </p:extLst>
          </p:nvPr>
        </p:nvGraphicFramePr>
        <p:xfrm>
          <a:off x="3108157" y="2845904"/>
          <a:ext cx="4430989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4446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5488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판매의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판매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6463"/>
              </p:ext>
            </p:extLst>
          </p:nvPr>
        </p:nvGraphicFramePr>
        <p:xfrm>
          <a:off x="3353317" y="2284166"/>
          <a:ext cx="31223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60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24460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90450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881152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25714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FC05D4-B714-71E5-A08C-BBA331E64949}"/>
              </a:ext>
            </a:extLst>
          </p:cNvPr>
          <p:cNvSpPr/>
          <p:nvPr/>
        </p:nvSpPr>
        <p:spPr>
          <a:xfrm>
            <a:off x="3373833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2934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F53EB-9892-9885-81F5-B622B4479B28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8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4446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685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판매의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판매가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1223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60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24460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90450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881152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3FFC05D4-B714-71E5-A08C-BBA331E64949}"/>
              </a:ext>
            </a:extLst>
          </p:cNvPr>
          <p:cNvSpPr/>
          <p:nvPr/>
        </p:nvSpPr>
        <p:spPr>
          <a:xfrm>
            <a:off x="3373833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C211-124E-2296-74EC-2BF129B367C4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B9DCCC10-26B9-6F83-D872-79B7DDEB165C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F0C3C7-0412-695B-5753-469937A77106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D7EBF-9CCE-490C-DA9A-D61ACA8F1EF0}"/>
              </a:ext>
            </a:extLst>
          </p:cNvPr>
          <p:cNvSpPr txBox="1"/>
          <p:nvPr/>
        </p:nvSpPr>
        <p:spPr>
          <a:xfrm>
            <a:off x="2732612" y="1946059"/>
            <a:ext cx="7489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판매일자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단가</a:t>
            </a:r>
            <a:r>
              <a:rPr lang="en-US" altLang="ko-KR" sz="1000" dirty="0"/>
              <a:t>/</a:t>
            </a:r>
            <a:r>
              <a:rPr lang="ko-KR" altLang="en-US" sz="1000" dirty="0"/>
              <a:t>수량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거래금액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59354C-E8B5-EECB-F984-9B3FEF010748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A75CF1-8BE2-6FDA-BB7D-2D8A08A2DC87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A1CA92-4433-10B5-601A-5A0E6077AC58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5EEE47-6418-4E99-435B-5FB7D60C5FDE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DDC2CF-25C2-5AF8-871D-1C65F2CCDE21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F4AFB4-E043-7289-B257-0722D290949D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563A5F-182E-FA3A-89FD-8DBCEA125597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333DE-0F31-A34D-1009-04F6D16FE91C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20C4DD-69E3-6D8C-8AFC-34329D4A1ABF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DAECFC-8F15-49A3-BBF8-39A6DEE5D906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AC155-D875-2A59-0C76-685265E83BB3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69CA89-0DBC-778E-B000-3EB787A1DB41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456CF3-AF5B-3437-41CE-51CEFDDC343E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F4BFFF-940F-FB52-92DA-0E8B6237370B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0452CE0-B225-AFDE-1085-6B638634D58D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1637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8CCCAE-0AF2-DB06-B58A-C1BC28D7429D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918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4446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5988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판매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1223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60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24460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90450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881152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3FFC05D4-B714-71E5-A08C-BBA331E64949}"/>
              </a:ext>
            </a:extLst>
          </p:cNvPr>
          <p:cNvSpPr/>
          <p:nvPr/>
        </p:nvSpPr>
        <p:spPr>
          <a:xfrm>
            <a:off x="3373833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3A1B3-0E46-3EE3-9C2F-8EE7E3504A37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EA46E69A-BED3-D583-E8BD-335896DCCA81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0D045-BDFA-DB1A-4B7D-8D4F421E353E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3E1F96-3460-C653-E650-B0ECF41F1AAD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E06922-2EDE-58DA-4082-BA447E3D26B1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0D783C-5398-ACA8-0DE0-76ACC7A923E2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80A146-8099-6C49-4B0C-E0D9A6120481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0980B-4121-1469-275F-6E7AA7D8090D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A77473-8543-5182-1843-378567B95919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E40225-10CD-11DA-5843-2E478F745DCB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D56ED-DF2D-B7C8-06A5-6790CEBFF1CB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36EAF9-DAD9-B908-07F4-3A89BFDEFA37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DBA95E-7F63-404A-9AC8-442004FC63FE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1FA19-9BC5-82BB-4550-715DBF887400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7A4222-CA60-5357-FECA-FB5F0C85D4AA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6F4477-F8F5-2134-2C02-BD3A11E43742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68B4CA-6A19-14AD-F744-1129DABC0A5A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9DB738-196B-FE7C-0578-D952E417E8BD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3BF9FA-7A31-0318-A235-99E4E5C5597F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5682EDC-1DA5-9F1F-9C56-CF6C48DBE237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B733D6-3C63-EFFF-858C-6B72D15223AC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420CD54-7E99-3956-9380-E8DA5FD3A783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BF25CC-A30C-A864-4DFD-D1EC2E2CC38B}"/>
              </a:ext>
            </a:extLst>
          </p:cNvPr>
          <p:cNvSpPr txBox="1"/>
          <p:nvPr/>
        </p:nvSpPr>
        <p:spPr>
          <a:xfrm>
            <a:off x="2732612" y="1946059"/>
            <a:ext cx="7489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판매일자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단가</a:t>
            </a:r>
            <a:r>
              <a:rPr lang="en-US" altLang="ko-KR" sz="1000" dirty="0"/>
              <a:t>/</a:t>
            </a:r>
            <a:r>
              <a:rPr lang="ko-KR" altLang="en-US" sz="1000" dirty="0"/>
              <a:t>수량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거래금액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8172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0529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01333"/>
              </p:ext>
            </p:extLst>
          </p:nvPr>
        </p:nvGraphicFramePr>
        <p:xfrm>
          <a:off x="3108157" y="2608237"/>
          <a:ext cx="4430989" cy="3321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77161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판매의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5530"/>
              </p:ext>
            </p:extLst>
          </p:nvPr>
        </p:nvGraphicFramePr>
        <p:xfrm>
          <a:off x="3353318" y="2284166"/>
          <a:ext cx="30059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368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08356"/>
              </p:ext>
            </p:extLst>
          </p:nvPr>
        </p:nvGraphicFramePr>
        <p:xfrm>
          <a:off x="3156654" y="6169665"/>
          <a:ext cx="630466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6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31240" y="62067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5C3B40-C7CE-A995-4D2A-EE22F38B991C}"/>
              </a:ext>
            </a:extLst>
          </p:cNvPr>
          <p:cNvSpPr/>
          <p:nvPr/>
        </p:nvSpPr>
        <p:spPr>
          <a:xfrm>
            <a:off x="3385353" y="30811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1037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74E62-DC63-697C-8212-C25BE0E73234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4527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608237"/>
          <a:ext cx="4430989" cy="3321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02921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판매의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출하지시서가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30059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368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3156654" y="6169665"/>
          <a:ext cx="630466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6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31240" y="62067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5C3B40-C7CE-A995-4D2A-EE22F38B991C}"/>
              </a:ext>
            </a:extLst>
          </p:cNvPr>
          <p:cNvSpPr/>
          <p:nvPr/>
        </p:nvSpPr>
        <p:spPr>
          <a:xfrm>
            <a:off x="3385353" y="30811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9185E-8C86-BFF8-A10C-1CC74E5CE1D8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ED6C952C-A537-5625-5ABD-0BE8339CED03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CF7334-2B1E-0829-0E96-FE1DFED5DE4B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8FE8E-B220-87D1-8D37-95550FD308E5}"/>
              </a:ext>
            </a:extLst>
          </p:cNvPr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창고명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수량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출하예정일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메모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EA4A-48C5-55BD-651C-812E5728190C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00343E-FBC5-8654-19D5-0C26D5ADB807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96FE8-3407-3F8D-22EC-880213076D62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C1DFED-961D-D486-23A9-D09B022B6434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4829B1-257B-BE67-2A78-C39D3F761F6A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96051D-75D6-2B2B-38F6-DD271343399E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A6CCE-A067-5700-E2BE-084228A2A023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47304-B31C-84B5-E44C-21A47B1F75AE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16BE6F-8540-94B7-E7A9-B070B96081D4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2BE60-A759-5462-8F0B-080E786073AD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8D327-B096-8D85-4DF0-C0168295D7A1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9A8236-C31B-0C90-7745-90580583C609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A4CF05-A476-54FB-ACFB-2571A458634E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A4CDB3-2D61-75DB-A61E-5483CE179D7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9595B2-3AD6-6E63-5321-BC244205C9F1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5829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6FFEFD-A84D-66DF-334D-826708B963C1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1576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608237"/>
          <a:ext cx="4430989" cy="3321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1112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30059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368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65C3B40-C7CE-A995-4D2A-EE22F38B991C}"/>
              </a:ext>
            </a:extLst>
          </p:cNvPr>
          <p:cNvSpPr/>
          <p:nvPr/>
        </p:nvSpPr>
        <p:spPr>
          <a:xfrm>
            <a:off x="3385353" y="30811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6945A-6C3D-880D-298B-7CA49FCDBBB6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413F2EC9-F530-2E45-6DD7-BB981832F338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AC834C-4E05-A71C-3134-0F34BD021B9F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A22CD8-AD2B-E371-42AA-F0804AD158A7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0F3832-E73C-A33E-1AC3-27803335DBA5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38A5FE-F0D0-56EE-CFBC-216D1014FEFB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5FE9F1-BA02-17C1-739D-0051B05978C0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72997-4694-D926-731F-FB4E0D73B6E6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E43FD-AFD3-D1EF-8856-D13C23EF8A07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C33C20-A293-FD55-797D-62D9724A22A2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05482-02BC-7D44-8D01-CB3112A0B0BA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DA5FAC-1F02-EA26-9B46-D9C08D7E29F2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C624C-91BC-8709-9AFE-57B96D2B5179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A16664-F13C-06CA-C2BA-A3C0E8D901E2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E6D804-3FE5-BBF5-B7E6-E58E2FB5CC0C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7A5F50-A027-72C2-846C-10024744028C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C45A05-A5E0-7CE4-32A3-6EC6076BBD58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67AA26D-0821-E32B-C8B9-40AAA0528E28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9E80747-E7ED-E8DC-C279-4918DB045113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A3BEDBF-D510-93E3-1423-F427AC35D97A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809A6A-D053-5B7E-BF0B-DD3A1666EEEE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3C188A-8C38-0A9E-DB2F-9F3F7098CB70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B5BC5-8EC8-1BCE-A4CC-55D2C42E46B9}"/>
              </a:ext>
            </a:extLst>
          </p:cNvPr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창고명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수량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출하예정일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342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9563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63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거래처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거래처 등록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240571" y="621611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58166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/>
              <a:t>구매관리</a:t>
            </a:r>
            <a:r>
              <a:rPr lang="en-US" altLang="ko-KR" dirty="0"/>
              <a:t> 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31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73918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096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발주서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65540"/>
              </p:ext>
            </p:extLst>
          </p:nvPr>
        </p:nvGraphicFramePr>
        <p:xfrm>
          <a:off x="3108156" y="2831654"/>
          <a:ext cx="4520886" cy="31626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989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1859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6647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593701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3377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39997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54912">
                  <a:extLst>
                    <a:ext uri="{9D8B030D-6E8A-4147-A177-3AD203B41FA5}">
                      <a16:colId xmlns:a16="http://schemas.microsoft.com/office/drawing/2014/main" val="1613918547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종결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젝트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22746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발주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57499"/>
              </p:ext>
            </p:extLst>
          </p:nvPr>
        </p:nvGraphicFramePr>
        <p:xfrm>
          <a:off x="3353318" y="2284166"/>
          <a:ext cx="36210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70489">
                  <a:extLst>
                    <a:ext uri="{9D8B030D-6E8A-4147-A177-3AD203B41FA5}">
                      <a16:colId xmlns:a16="http://schemas.microsoft.com/office/drawing/2014/main" val="1751289307"/>
                    </a:ext>
                  </a:extLst>
                </a:gridCol>
                <a:gridCol w="714446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31447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6950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구매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5074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내역 등록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구매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94717"/>
              </p:ext>
            </p:extLst>
          </p:nvPr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12070"/>
              </p:ext>
            </p:extLst>
          </p:nvPr>
        </p:nvGraphicFramePr>
        <p:xfrm>
          <a:off x="3144561" y="2845074"/>
          <a:ext cx="4430989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50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/>
              <a:t>생산</a:t>
            </a:r>
            <a:r>
              <a:rPr lang="en-US" altLang="ko-KR" dirty="0"/>
              <a:t>/</a:t>
            </a:r>
            <a:r>
              <a:rPr lang="ko-KR" altLang="en-US" dirty="0"/>
              <a:t>외주</a:t>
            </a:r>
            <a:r>
              <a:rPr lang="en-US" altLang="ko-KR" dirty="0"/>
              <a:t> 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6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8982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공정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4860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구매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44561" y="2236246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635608" y="228375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902242" y="2267893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960056" y="2274936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376675" y="2267893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649998" y="2283751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376675" y="2221785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67335"/>
              </p:ext>
            </p:extLst>
          </p:nvPr>
        </p:nvGraphicFramePr>
        <p:xfrm>
          <a:off x="3474240" y="2601941"/>
          <a:ext cx="3616042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99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5154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생산공정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공정명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작업코드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80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7569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작업지시서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8937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42017"/>
              </p:ext>
            </p:extLst>
          </p:nvPr>
        </p:nvGraphicFramePr>
        <p:xfrm>
          <a:off x="3144561" y="2845074"/>
          <a:ext cx="4430986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94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382385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0732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21273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77470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6600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382385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77629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44589">
                  <a:extLst>
                    <a:ext uri="{9D8B030D-6E8A-4147-A177-3AD203B41FA5}">
                      <a16:colId xmlns:a16="http://schemas.microsoft.com/office/drawing/2014/main" val="1182394070"/>
                    </a:ext>
                  </a:extLst>
                </a:gridCol>
                <a:gridCol w="301911">
                  <a:extLst>
                    <a:ext uri="{9D8B030D-6E8A-4147-A177-3AD203B41FA5}">
                      <a16:colId xmlns:a16="http://schemas.microsoft.com/office/drawing/2014/main" val="2816268473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작업지시번호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납품처명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지시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종결여부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지시서별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불출현황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지시서별생산현황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9677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4562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생산입고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1619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68879"/>
              </p:ext>
            </p:extLst>
          </p:nvPr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생산입고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70406"/>
              </p:ext>
            </p:extLst>
          </p:nvPr>
        </p:nvGraphicFramePr>
        <p:xfrm>
          <a:off x="3144561" y="2845074"/>
          <a:ext cx="443443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45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90421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6006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07324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3839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1997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입고번호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생산된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공장명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작업지시서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3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/>
              <a:t>기타 이동</a:t>
            </a:r>
            <a:r>
              <a:rPr lang="en-US" altLang="ko-KR" dirty="0"/>
              <a:t>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6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4307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창고이동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26405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59670"/>
              </p:ext>
            </p:extLst>
          </p:nvPr>
        </p:nvGraphicFramePr>
        <p:xfrm>
          <a:off x="3353317" y="2284166"/>
          <a:ext cx="26817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83478"/>
              </p:ext>
            </p:extLst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41223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이동번호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보내는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768424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4186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불량처리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64372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생산입고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27293"/>
              </p:ext>
            </p:extLst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67832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82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입력일자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처리방법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3283986" y="222675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116" name="타원 115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8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94309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4271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58459"/>
              </p:ext>
            </p:extLst>
          </p:nvPr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1724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양식에 맞춰 정보를 입력하여 거래처를 등록할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940881" y="560433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</a:t>
            </a:r>
            <a:endParaRPr lang="en-US" altLang="ko-KR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C7EE0-2883-45DB-7032-E0EE8AE80122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B989D6-00A3-443D-4783-6AB4420C3BC3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14221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9800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4424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거래처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8655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5100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부서 </a:t>
            </a:r>
            <a:r>
              <a:rPr lang="ko-KR" altLang="en-US" sz="900" dirty="0"/>
              <a:t>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43861"/>
              </p:ext>
            </p:extLst>
          </p:nvPr>
        </p:nvGraphicFramePr>
        <p:xfrm>
          <a:off x="3139694" y="2216054"/>
          <a:ext cx="4388882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39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512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948026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92626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2787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752203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코드사용메뉴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사업장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3469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부서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부서 등록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1567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88" name="타원 87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3642302" y="266827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7416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8593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양식에 맞춰 정보를 입력하여 부서를 등록할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부서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메뉴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부서계층그룹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 메모</a:t>
            </a:r>
            <a:endParaRPr lang="en-US" altLang="ko-KR" sz="1000" dirty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940881" y="560433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</a:t>
            </a:r>
            <a:endParaRPr lang="en-US" altLang="ko-KR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35027-099A-6F35-9E86-E59898A60C37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59F13A-93BA-7BB1-7E36-18AAE03D68F5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5158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1185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1864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부서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240571" y="621611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99" name="TextBox 98"/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부서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메뉴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부서계층그룹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 메모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9B181A-6C96-E4CF-8B40-C01F1AADF63E}"/>
              </a:ext>
            </a:extLst>
          </p:cNvPr>
          <p:cNvSpPr/>
          <p:nvPr/>
        </p:nvSpPr>
        <p:spPr>
          <a:xfrm>
            <a:off x="3593711" y="1888412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290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4739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품목등록</a:t>
            </a:r>
            <a:r>
              <a:rPr lang="ko-KR" altLang="en-US" sz="900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77720"/>
              </p:ext>
            </p:extLst>
          </p:nvPr>
        </p:nvGraphicFramePr>
        <p:xfrm>
          <a:off x="3148007" y="2232680"/>
          <a:ext cx="4430989" cy="3675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2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874037443"/>
                    </a:ext>
                  </a:extLst>
                </a:gridCol>
              </a:tblGrid>
              <a:tr h="419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4165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1564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854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5531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품목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품목등록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27528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9CAB9F-09B1-26BC-1A75-8315AA8118DF}"/>
              </a:ext>
            </a:extLst>
          </p:cNvPr>
          <p:cNvSpPr/>
          <p:nvPr/>
        </p:nvSpPr>
        <p:spPr>
          <a:xfrm>
            <a:off x="3421888" y="261928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837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5697</Words>
  <Application>Microsoft Macintosh PowerPoint</Application>
  <PresentationFormat>와이드스크린</PresentationFormat>
  <Paragraphs>3044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재고 1 기초등록 (박희성)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재고 1 영업관리 (박희성)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재고 1 구매관리 (박희성)</vt:lpstr>
      <vt:lpstr>PowerPoint 프레젠테이션</vt:lpstr>
      <vt:lpstr>PowerPoint 프레젠테이션</vt:lpstr>
      <vt:lpstr>재고 1 생산/외주 (박희성)</vt:lpstr>
      <vt:lpstr>PowerPoint 프레젠테이션</vt:lpstr>
      <vt:lpstr>PowerPoint 프레젠테이션</vt:lpstr>
      <vt:lpstr>PowerPoint 프레젠테이션</vt:lpstr>
      <vt:lpstr>재고 1 기타 이동(박희성)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4004</cp:lastModifiedBy>
  <cp:revision>243</cp:revision>
  <dcterms:created xsi:type="dcterms:W3CDTF">2023-07-04T00:36:14Z</dcterms:created>
  <dcterms:modified xsi:type="dcterms:W3CDTF">2023-07-04T22:20:24Z</dcterms:modified>
</cp:coreProperties>
</file>