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D0E5B-7C7E-4277-8384-7A044551420A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09ED7-79B8-4EC3-96EB-D35433F47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8484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품질검사요청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품질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9141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02145"/>
              </p:ext>
            </p:extLst>
          </p:nvPr>
        </p:nvGraphicFramePr>
        <p:xfrm>
          <a:off x="3097584" y="2803880"/>
          <a:ext cx="4430991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14596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7495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83396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360590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검사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요청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미검사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118537" y="247392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767177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4395613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86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767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166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8999" y="1945317"/>
            <a:ext cx="998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검사방법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진행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종결 여부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품질검사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품질검사 수정 </a:t>
            </a:r>
            <a:r>
              <a:rPr lang="en-US" altLang="ko-KR" sz="1000" dirty="0" smtClean="0"/>
              <a:t>	      </a:t>
            </a:r>
            <a:r>
              <a:rPr lang="ko-KR" altLang="en-US" sz="1000" dirty="0" smtClean="0"/>
              <a:t>삭제    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61217" y="5486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9084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원가생성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8026"/>
              </p:ext>
            </p:extLst>
          </p:nvPr>
        </p:nvGraphicFramePr>
        <p:xfrm>
          <a:off x="3247251" y="6009311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원가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67316" y="601093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8415"/>
              </p:ext>
            </p:extLst>
          </p:nvPr>
        </p:nvGraphicFramePr>
        <p:xfrm>
          <a:off x="3131766" y="2861304"/>
          <a:ext cx="410723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기준년월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원가계산방법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계산기준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원가현황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093573" y="2540761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584620" y="2588267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851254" y="2572408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09068" y="2579451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25687" y="2572408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99010" y="2588266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25687" y="2526300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5" name="TextBox 134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36" name="직사각형 135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7" name="TextBox 136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0" name="TextBox 139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41" name="직사각형 140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735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표준원가현황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49312"/>
              </p:ext>
            </p:extLst>
          </p:nvPr>
        </p:nvGraphicFramePr>
        <p:xfrm>
          <a:off x="7010062" y="3879932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388155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4595" y="2526296"/>
            <a:ext cx="4244640" cy="1289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3042" y="2617623"/>
            <a:ext cx="751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7250" y="311402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7250" y="2676849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7250" y="2892754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874" y="337217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112017" y="3364004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819" y="333485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1084" y="3333737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7250" y="356542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7" name="TextBox 86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92" name="직사각형 91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0" name="TextBox 9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8742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실제원가현황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71938"/>
              </p:ext>
            </p:extLst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58853" y="2104634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2003639" y="210575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8853" y="2104634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853" y="2460634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81474" y="235025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0564" y="3478793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2170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차이분석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차이분석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300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월별이익현황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2279"/>
              </p:ext>
            </p:extLst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출하창고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프로젝트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관리항목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품목코드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19722" y="3914851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9058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일별재고현황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일별재고현황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08499" y="326327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88917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49800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03404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528392" y="326561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342354" y="2612247"/>
            <a:ext cx="906540" cy="1539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865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프로잭트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340112" y="3918071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832971" y="392114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381830" y="4084828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874689" y="4087904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4099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4648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2908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332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65707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76494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75394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395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79815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65820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97984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442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관리유형조회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2074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76495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1942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75518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69468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3044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1416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128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297984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0697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16636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31088"/>
              </p:ext>
            </p:extLst>
          </p:nvPr>
        </p:nvGraphicFramePr>
        <p:xfrm>
          <a:off x="320081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2088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0818"/>
              </p:ext>
            </p:extLst>
          </p:nvPr>
        </p:nvGraphicFramePr>
        <p:xfrm>
          <a:off x="3087259" y="2515798"/>
          <a:ext cx="4107235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165262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4238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41" name="직사각형 140"/>
          <p:cNvSpPr/>
          <p:nvPr/>
        </p:nvSpPr>
        <p:spPr>
          <a:xfrm>
            <a:off x="180254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73069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1740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898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947088" y="22426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935971" y="285931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939662" y="301199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924862" y="36131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924862" y="4225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920003" y="484564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27" name="타원 126"/>
          <p:cNvSpPr/>
          <p:nvPr/>
        </p:nvSpPr>
        <p:spPr>
          <a:xfrm>
            <a:off x="1920003" y="49986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36" name="타원 135"/>
          <p:cNvSpPr/>
          <p:nvPr/>
        </p:nvSpPr>
        <p:spPr>
          <a:xfrm>
            <a:off x="1855200" y="558156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37" name="타원 136"/>
          <p:cNvSpPr/>
          <p:nvPr/>
        </p:nvSpPr>
        <p:spPr>
          <a:xfrm>
            <a:off x="1855200" y="573452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50460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85395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774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주문 관리를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진행 단계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현황이 나오며 주문 배송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교환 상태 처리를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52400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60660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7084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53459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64246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63146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61147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67567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0" name="직사각형 139"/>
          <p:cNvSpPr/>
          <p:nvPr/>
        </p:nvSpPr>
        <p:spPr>
          <a:xfrm>
            <a:off x="153572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85736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0194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관리진행단계</a:t>
            </a:r>
            <a:endParaRPr lang="ko-KR" altLang="en-US" sz="900" dirty="0"/>
          </a:p>
        </p:txBody>
      </p:sp>
      <p:sp>
        <p:nvSpPr>
          <p:cNvPr id="143" name="직사각형 142"/>
          <p:cNvSpPr/>
          <p:nvPr/>
        </p:nvSpPr>
        <p:spPr>
          <a:xfrm>
            <a:off x="359826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64247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5" name="직사각형 144"/>
          <p:cNvSpPr/>
          <p:nvPr/>
        </p:nvSpPr>
        <p:spPr>
          <a:xfrm>
            <a:off x="459694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63270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557220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60796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9" name="직사각형 148"/>
          <p:cNvSpPr/>
          <p:nvPr/>
        </p:nvSpPr>
        <p:spPr>
          <a:xfrm>
            <a:off x="659168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662880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85736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648449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4" name="포인트가 5개인 별 153"/>
          <p:cNvSpPr/>
          <p:nvPr/>
        </p:nvSpPr>
        <p:spPr>
          <a:xfrm>
            <a:off x="304388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7362"/>
              </p:ext>
            </p:extLst>
          </p:nvPr>
        </p:nvGraphicFramePr>
        <p:xfrm>
          <a:off x="307833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156" name="모서리가 둥근 직사각형 155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309840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53014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191990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</a:t>
            </a:r>
            <a:r>
              <a:rPr lang="ko-KR" altLang="en-US" sz="800" dirty="0" smtClean="0"/>
              <a:t>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63" name="직사각형 162"/>
          <p:cNvSpPr/>
          <p:nvPr/>
        </p:nvSpPr>
        <p:spPr>
          <a:xfrm>
            <a:off x="168006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64" name="TextBox 163"/>
          <p:cNvSpPr txBox="1"/>
          <p:nvPr/>
        </p:nvSpPr>
        <p:spPr>
          <a:xfrm>
            <a:off x="160821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169492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94258"/>
              </p:ext>
            </p:extLst>
          </p:nvPr>
        </p:nvGraphicFramePr>
        <p:xfrm>
          <a:off x="2969938" y="2595395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485372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88793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>
          <a:xfrm>
            <a:off x="3072712" y="3038741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072712" y="3408744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074667" y="2682638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829741" y="3077754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17473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609564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001655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393746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787890" y="3081866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/>
          <p:cNvCxnSpPr>
            <a:stCxn id="171" idx="3"/>
            <a:endCxn id="172" idx="1"/>
          </p:cNvCxnSpPr>
          <p:nvPr/>
        </p:nvCxnSpPr>
        <p:spPr>
          <a:xfrm>
            <a:off x="5547673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5155582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3"/>
            <a:endCxn id="173" idx="1"/>
          </p:cNvCxnSpPr>
          <p:nvPr/>
        </p:nvCxnSpPr>
        <p:spPr>
          <a:xfrm>
            <a:off x="5939764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3" idx="3"/>
            <a:endCxn id="174" idx="1"/>
          </p:cNvCxnSpPr>
          <p:nvPr/>
        </p:nvCxnSpPr>
        <p:spPr>
          <a:xfrm>
            <a:off x="6331855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6727887" y="3144035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7981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7196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 탭에서 기초등록메뉴를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리스트가 기본적으로 나오며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767177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4395613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02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3520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09845"/>
              </p:ext>
            </p:extLst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7141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725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949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쇼핑몰명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775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쇼핑몰 </a:t>
            </a:r>
            <a:r>
              <a:rPr lang="ko-KR" altLang="en-US" sz="1000" dirty="0" smtClean="0"/>
              <a:t>정보 수정 </a:t>
            </a:r>
            <a:r>
              <a:rPr lang="ko-KR" altLang="en-US" sz="1000" dirty="0" smtClean="0"/>
              <a:t>  쇼핑몰 삭제     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2768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8883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상품등록메뉴를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리스트가 기본적으로 나오며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767177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4395613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69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0206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상품등록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5416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</a:t>
            </a:r>
            <a:r>
              <a:rPr lang="ko-KR" altLang="en-US" sz="1000" dirty="0" smtClean="0"/>
              <a:t>정보 수정 </a:t>
            </a:r>
            <a:r>
              <a:rPr lang="ko-KR" altLang="en-US" sz="1000" dirty="0" smtClean="0"/>
              <a:t>      상품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7917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주문진행단계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5578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주문 관리를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진행 단계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현황이 나오며 주문 배송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교환 상태 처리를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88" name="타원 87"/>
          <p:cNvSpPr/>
          <p:nvPr/>
        </p:nvSpPr>
        <p:spPr>
          <a:xfrm>
            <a:off x="3767177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4395613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30298"/>
              </p:ext>
            </p:extLst>
          </p:nvPr>
        </p:nvGraphicFramePr>
        <p:xfrm>
          <a:off x="3108866" y="2312608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549383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11640" y="2755954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211640" y="3125957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213595" y="2399851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8669" y="2794967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356401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748492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140583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532674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926818" y="2799079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26" idx="3"/>
            <a:endCxn id="127" idx="1"/>
          </p:cNvCxnSpPr>
          <p:nvPr/>
        </p:nvCxnSpPr>
        <p:spPr>
          <a:xfrm>
            <a:off x="5686601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4510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27" idx="3"/>
            <a:endCxn id="135" idx="1"/>
          </p:cNvCxnSpPr>
          <p:nvPr/>
        </p:nvCxnSpPr>
        <p:spPr>
          <a:xfrm>
            <a:off x="6078692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35" idx="3"/>
            <a:endCxn id="136" idx="1"/>
          </p:cNvCxnSpPr>
          <p:nvPr/>
        </p:nvCxnSpPr>
        <p:spPr>
          <a:xfrm>
            <a:off x="6470783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6866815" y="2861248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6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077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접수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1873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탭에서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목록이 기본적으로 나오며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58774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접수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수리중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767177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4395613" y="6159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305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5036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1221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194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접수일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등록 날짜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71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A/S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정보 수정 </a:t>
            </a:r>
            <a:r>
              <a:rPr lang="ko-KR" altLang="en-US" sz="1000" dirty="0" smtClean="0"/>
              <a:t>      </a:t>
            </a:r>
            <a:r>
              <a:rPr lang="en-US" altLang="ko-KR" sz="1000" dirty="0" smtClean="0"/>
              <a:t>A/S</a:t>
            </a:r>
            <a:r>
              <a:rPr lang="ko-KR" altLang="en-US" sz="1000" dirty="0" smtClean="0"/>
              <a:t>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2700</Words>
  <Application>Microsoft Office PowerPoint</Application>
  <PresentationFormat>와이드스크린</PresentationFormat>
  <Paragraphs>1340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재고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note_ma01</cp:lastModifiedBy>
  <cp:revision>136</cp:revision>
  <dcterms:created xsi:type="dcterms:W3CDTF">2023-07-04T00:36:14Z</dcterms:created>
  <dcterms:modified xsi:type="dcterms:W3CDTF">2023-07-04T07:51:46Z</dcterms:modified>
</cp:coreProperties>
</file>