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85" r:id="rId5"/>
    <p:sldId id="260" r:id="rId6"/>
    <p:sldId id="286" r:id="rId7"/>
    <p:sldId id="266" r:id="rId8"/>
    <p:sldId id="282" r:id="rId9"/>
    <p:sldId id="28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77" r:id="rId18"/>
    <p:sldId id="291" r:id="rId19"/>
    <p:sldId id="288" r:id="rId20"/>
    <p:sldId id="289" r:id="rId21"/>
    <p:sldId id="290" r:id="rId22"/>
    <p:sldId id="265" r:id="rId23"/>
    <p:sldId id="262" r:id="rId24"/>
    <p:sldId id="268" r:id="rId25"/>
    <p:sldId id="267" r:id="rId26"/>
    <p:sldId id="269" r:id="rId27"/>
    <p:sldId id="270" r:id="rId28"/>
    <p:sldId id="261" r:id="rId29"/>
    <p:sldId id="271" r:id="rId30"/>
    <p:sldId id="272" r:id="rId31"/>
    <p:sldId id="274" r:id="rId32"/>
    <p:sldId id="275" r:id="rId33"/>
    <p:sldId id="276" r:id="rId34"/>
    <p:sldId id="278" r:id="rId35"/>
    <p:sldId id="287" r:id="rId36"/>
    <p:sldId id="279" r:id="rId37"/>
    <p:sldId id="280" r:id="rId38"/>
    <p:sldId id="259" r:id="rId39"/>
    <p:sldId id="28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DBD"/>
    <a:srgbClr val="FEBB63"/>
    <a:srgbClr val="02576C"/>
    <a:srgbClr val="2E849F"/>
    <a:srgbClr val="60398C"/>
    <a:srgbClr val="F6C186"/>
    <a:srgbClr val="F4B969"/>
    <a:srgbClr val="E79F57"/>
    <a:srgbClr val="FDBB63"/>
    <a:srgbClr val="ECBA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____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39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microsoft.com/office/2007/relationships/diagramDrawing" Target="../diagrams/drawing1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diagramColors" Target="../diagrams/colors15.xml"/><Relationship Id="rId5" Type="http://schemas.openxmlformats.org/officeDocument/2006/relationships/image" Target="../media/image42.svg"/><Relationship Id="rId15" Type="http://schemas.openxmlformats.org/officeDocument/2006/relationships/image" Target="../media/image13.jpg"/><Relationship Id="rId10" Type="http://schemas.openxmlformats.org/officeDocument/2006/relationships/diagramQuickStyle" Target="../diagrams/quickStyle15.xml"/><Relationship Id="rId4" Type="http://schemas.openxmlformats.org/officeDocument/2006/relationships/image" Target="../media/image37.png"/><Relationship Id="rId9" Type="http://schemas.openxmlformats.org/officeDocument/2006/relationships/diagramLayout" Target="../diagrams/layout15.xml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571" y="4916517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착수 보고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41538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185444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6215438" y="407835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026106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415213" y="36010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415384" y="25135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415384" y="27856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415215" y="30561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비번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0381C3-177B-946F-B83C-DBDDF19D4088}"/>
              </a:ext>
            </a:extLst>
          </p:cNvPr>
          <p:cNvSpPr/>
          <p:nvPr/>
        </p:nvSpPr>
        <p:spPr>
          <a:xfrm>
            <a:off x="415214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41D17B-9B1C-299A-B79A-8E012AF5E7CF}"/>
              </a:ext>
            </a:extLst>
          </p:cNvPr>
          <p:cNvSpPr/>
          <p:nvPr/>
        </p:nvSpPr>
        <p:spPr>
          <a:xfrm>
            <a:off x="1854186" y="36253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1854188" y="2509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1854187" y="27873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4E120-D178-1AD4-DCCD-1282D6EF9E18}"/>
              </a:ext>
            </a:extLst>
          </p:cNvPr>
          <p:cNvSpPr/>
          <p:nvPr/>
        </p:nvSpPr>
        <p:spPr>
          <a:xfrm>
            <a:off x="1854187" y="30654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93EE6A-CE5B-1580-CDA0-E3893F2E528E}"/>
              </a:ext>
            </a:extLst>
          </p:cNvPr>
          <p:cNvSpPr/>
          <p:nvPr/>
        </p:nvSpPr>
        <p:spPr>
          <a:xfrm>
            <a:off x="1854187" y="33443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F723DA-A8DC-E92C-CFE8-909D277BF793}"/>
              </a:ext>
            </a:extLst>
          </p:cNvPr>
          <p:cNvSpPr/>
          <p:nvPr/>
        </p:nvSpPr>
        <p:spPr>
          <a:xfrm>
            <a:off x="1854275" y="55403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024B43-0759-ED85-094F-04888D33DCC3}"/>
              </a:ext>
            </a:extLst>
          </p:cNvPr>
          <p:cNvSpPr/>
          <p:nvPr/>
        </p:nvSpPr>
        <p:spPr>
          <a:xfrm>
            <a:off x="1854185" y="3901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3E861-2B10-70C7-BFE8-0299D0858343}"/>
              </a:ext>
            </a:extLst>
          </p:cNvPr>
          <p:cNvSpPr/>
          <p:nvPr/>
        </p:nvSpPr>
        <p:spPr>
          <a:xfrm>
            <a:off x="1853330" y="41837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775F7-524F-609E-9848-9B0F2F9DA6C8}"/>
              </a:ext>
            </a:extLst>
          </p:cNvPr>
          <p:cNvSpPr/>
          <p:nvPr/>
        </p:nvSpPr>
        <p:spPr>
          <a:xfrm>
            <a:off x="1853329" y="4464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8C18F-DB50-8E39-0EE7-F4A90C159A20}"/>
              </a:ext>
            </a:extLst>
          </p:cNvPr>
          <p:cNvSpPr/>
          <p:nvPr/>
        </p:nvSpPr>
        <p:spPr>
          <a:xfrm>
            <a:off x="1853328" y="47392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3280147" y="2505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3280148" y="38931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938C8D-2424-1435-ED2F-0FB5A85C4F0E}"/>
              </a:ext>
            </a:extLst>
          </p:cNvPr>
          <p:cNvSpPr/>
          <p:nvPr/>
        </p:nvSpPr>
        <p:spPr>
          <a:xfrm>
            <a:off x="4706801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50CCEC-5BC4-1822-B4F6-855B12422C4F}"/>
              </a:ext>
            </a:extLst>
          </p:cNvPr>
          <p:cNvSpPr/>
          <p:nvPr/>
        </p:nvSpPr>
        <p:spPr>
          <a:xfrm>
            <a:off x="4706717" y="3616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C9EE3A-7CD1-84F4-C50E-8C68C0F34CBB}"/>
              </a:ext>
            </a:extLst>
          </p:cNvPr>
          <p:cNvSpPr/>
          <p:nvPr/>
        </p:nvSpPr>
        <p:spPr>
          <a:xfrm>
            <a:off x="4720116" y="38921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372F16-90A8-F0D2-CD75-6137443D24F2}"/>
              </a:ext>
            </a:extLst>
          </p:cNvPr>
          <p:cNvSpPr/>
          <p:nvPr/>
        </p:nvSpPr>
        <p:spPr>
          <a:xfrm>
            <a:off x="4712024" y="41727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B722-558B-93F7-F384-49C458A210D8}"/>
              </a:ext>
            </a:extLst>
          </p:cNvPr>
          <p:cNvSpPr/>
          <p:nvPr/>
        </p:nvSpPr>
        <p:spPr>
          <a:xfrm>
            <a:off x="4712024" y="44533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A8C6AB-9BEB-B831-717A-785F2DC4A817}"/>
              </a:ext>
            </a:extLst>
          </p:cNvPr>
          <p:cNvSpPr/>
          <p:nvPr/>
        </p:nvSpPr>
        <p:spPr>
          <a:xfrm>
            <a:off x="1853328" y="50142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3280149" y="36172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캘린더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3280148" y="4169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45CF53-441E-EB89-5034-EA1AD48DC6DD}"/>
              </a:ext>
            </a:extLst>
          </p:cNvPr>
          <p:cNvSpPr/>
          <p:nvPr/>
        </p:nvSpPr>
        <p:spPr>
          <a:xfrm>
            <a:off x="3293463" y="47354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24F4C-806A-EDDC-9E7E-BE00E5089A2F}"/>
              </a:ext>
            </a:extLst>
          </p:cNvPr>
          <p:cNvSpPr/>
          <p:nvPr/>
        </p:nvSpPr>
        <p:spPr>
          <a:xfrm>
            <a:off x="3293463" y="5016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7CD774-771A-91AF-C3B8-4BD3E0A0FAFF}"/>
              </a:ext>
            </a:extLst>
          </p:cNvPr>
          <p:cNvSpPr/>
          <p:nvPr/>
        </p:nvSpPr>
        <p:spPr>
          <a:xfrm>
            <a:off x="3293463" y="52966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B3D6E-D663-7EA7-0099-D80718C9E90B}"/>
              </a:ext>
            </a:extLst>
          </p:cNvPr>
          <p:cNvSpPr/>
          <p:nvPr/>
        </p:nvSpPr>
        <p:spPr>
          <a:xfrm>
            <a:off x="1853327" y="58152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315257" y="-539283"/>
            <a:ext cx="388731" cy="51727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034787" y="180247"/>
            <a:ext cx="388731" cy="3733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  <a:stCxn id="203" idx="2"/>
            <a:endCxn id="25" idx="0"/>
          </p:cNvCxnSpPr>
          <p:nvPr/>
        </p:nvCxnSpPr>
        <p:spPr>
          <a:xfrm rot="16200000" flipH="1">
            <a:off x="5296835" y="2651891"/>
            <a:ext cx="2225629" cy="6273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0"/>
          </p:cNvCxnSpPr>
          <p:nvPr/>
        </p:nvCxnSpPr>
        <p:spPr>
          <a:xfrm rot="16200000" flipH="1">
            <a:off x="7120618" y="828108"/>
            <a:ext cx="388731" cy="2437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2870081" y="261525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10800000" flipV="1">
            <a:off x="2870079" y="37267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rot="10800000" flipV="1">
            <a:off x="2870078" y="400259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DBE75784-2C08-D9FD-84AA-B0C121C02CB2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 flipV="1">
            <a:off x="4296041" y="3443256"/>
            <a:ext cx="410760" cy="5593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96C47B2-BBE8-0694-A483-4AEECC5CC7DE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rot="10800000" flipV="1">
            <a:off x="4296041" y="3725470"/>
            <a:ext cx="410676" cy="27712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85D893B7-D05B-C9EA-E570-1A412DD4D565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4296042" y="4001540"/>
            <a:ext cx="424075" cy="10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57B7DD61-BF29-1C17-84F1-D7260EBCD9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rot="10800000">
            <a:off x="4296042" y="4002593"/>
            <a:ext cx="415983" cy="27957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FDA06B4-9A34-40F4-9350-DB5E6AC9E047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>
            <a:off x="4296042" y="4002592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409C1ACB-33C4-17B7-4A02-4F735BFCBA31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rot="10800000" flipV="1">
            <a:off x="2869221" y="4844858"/>
            <a:ext cx="424242" cy="3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7BEA397D-5204-11A7-B498-E20A85E72584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>
            <a:off x="2869221" y="5123633"/>
            <a:ext cx="424242" cy="18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CF346F75-012C-68C6-0B57-CC3B2120AD58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2869221" y="5123632"/>
            <a:ext cx="424242" cy="2824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8483986-1518-7227-CAEF-021D302A0112}"/>
              </a:ext>
            </a:extLst>
          </p:cNvPr>
          <p:cNvSpPr/>
          <p:nvPr/>
        </p:nvSpPr>
        <p:spPr>
          <a:xfrm>
            <a:off x="6216868" y="54672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6216870" y="4351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6216869" y="4629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3A518B9-123C-F729-9B43-DFDAD435A82B}"/>
              </a:ext>
            </a:extLst>
          </p:cNvPr>
          <p:cNvSpPr/>
          <p:nvPr/>
        </p:nvSpPr>
        <p:spPr>
          <a:xfrm>
            <a:off x="6216869" y="49073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B7DA97E-2AA3-550B-609A-C26F39A00DD7}"/>
              </a:ext>
            </a:extLst>
          </p:cNvPr>
          <p:cNvSpPr/>
          <p:nvPr/>
        </p:nvSpPr>
        <p:spPr>
          <a:xfrm>
            <a:off x="6216869" y="518615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2A41C4-793F-9EAD-087F-579F4A37D00E}"/>
              </a:ext>
            </a:extLst>
          </p:cNvPr>
          <p:cNvSpPr/>
          <p:nvPr/>
        </p:nvSpPr>
        <p:spPr>
          <a:xfrm>
            <a:off x="7641309" y="4633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827499-B67C-42D1-0AC1-6C25DCD8B624}"/>
              </a:ext>
            </a:extLst>
          </p:cNvPr>
          <p:cNvSpPr/>
          <p:nvPr/>
        </p:nvSpPr>
        <p:spPr>
          <a:xfrm>
            <a:off x="9065749" y="46306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1FCA3E0-7A6F-52BE-B64E-DD4E2A18F7DF}"/>
              </a:ext>
            </a:extLst>
          </p:cNvPr>
          <p:cNvSpPr/>
          <p:nvPr/>
        </p:nvSpPr>
        <p:spPr>
          <a:xfrm>
            <a:off x="9065665" y="49128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BACA3E9-B935-5422-3823-EBBAC338710D}"/>
              </a:ext>
            </a:extLst>
          </p:cNvPr>
          <p:cNvSpPr/>
          <p:nvPr/>
        </p:nvSpPr>
        <p:spPr>
          <a:xfrm>
            <a:off x="9079064" y="51888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6BB0B3-6D3D-170F-8148-FDB382EC8063}"/>
              </a:ext>
            </a:extLst>
          </p:cNvPr>
          <p:cNvSpPr/>
          <p:nvPr/>
        </p:nvSpPr>
        <p:spPr>
          <a:xfrm>
            <a:off x="9070972" y="54695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67A92A-073C-303E-8E09-E83B1EF70FD9}"/>
              </a:ext>
            </a:extLst>
          </p:cNvPr>
          <p:cNvSpPr/>
          <p:nvPr/>
        </p:nvSpPr>
        <p:spPr>
          <a:xfrm>
            <a:off x="7641309" y="4908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E25A5FBC-8AE9-AE17-04DF-9665CFAF827B}"/>
              </a:ext>
            </a:extLst>
          </p:cNvPr>
          <p:cNvCxnSpPr>
            <a:cxnSpLocks/>
            <a:stCxn id="128" idx="1"/>
          </p:cNvCxnSpPr>
          <p:nvPr/>
        </p:nvCxnSpPr>
        <p:spPr>
          <a:xfrm rot="10800000" flipV="1">
            <a:off x="7231239" y="47425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75A75EB3-72F2-D06A-1FBC-D81B7367BBDE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rot="10800000" flipV="1">
            <a:off x="8657203" y="474004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44D91AFC-6A21-82A1-9AE3-E36DDD1041D1}"/>
              </a:ext>
            </a:extLst>
          </p:cNvPr>
          <p:cNvCxnSpPr>
            <a:cxnSpLocks/>
            <a:stCxn id="130" idx="1"/>
            <a:endCxn id="128" idx="3"/>
          </p:cNvCxnSpPr>
          <p:nvPr/>
        </p:nvCxnSpPr>
        <p:spPr>
          <a:xfrm rot="10800000">
            <a:off x="8657203" y="474251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4936AA64-3395-A1EE-AF78-50DD06A81231}"/>
              </a:ext>
            </a:extLst>
          </p:cNvPr>
          <p:cNvCxnSpPr>
            <a:cxnSpLocks/>
            <a:stCxn id="131" idx="1"/>
            <a:endCxn id="128" idx="3"/>
          </p:cNvCxnSpPr>
          <p:nvPr/>
        </p:nvCxnSpPr>
        <p:spPr>
          <a:xfrm rot="10800000">
            <a:off x="8657202" y="474251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3F1B46D9-8C44-E87A-6540-2CC9C40BBD50}"/>
              </a:ext>
            </a:extLst>
          </p:cNvPr>
          <p:cNvCxnSpPr>
            <a:cxnSpLocks/>
            <a:stCxn id="132" idx="1"/>
            <a:endCxn id="128" idx="3"/>
          </p:cNvCxnSpPr>
          <p:nvPr/>
        </p:nvCxnSpPr>
        <p:spPr>
          <a:xfrm rot="10800000">
            <a:off x="8657202" y="474251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2066635C-512A-DC1E-F1BB-C940764AEEA9}"/>
              </a:ext>
            </a:extLst>
          </p:cNvPr>
          <p:cNvCxnSpPr>
            <a:cxnSpLocks/>
            <a:endCxn id="128" idx="3"/>
          </p:cNvCxnSpPr>
          <p:nvPr/>
        </p:nvCxnSpPr>
        <p:spPr>
          <a:xfrm rot="10800000">
            <a:off x="8657203" y="474251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7181EE-102B-1FF6-21D1-635CAF29DF48}"/>
              </a:ext>
            </a:extLst>
          </p:cNvPr>
          <p:cNvSpPr/>
          <p:nvPr/>
        </p:nvSpPr>
        <p:spPr>
          <a:xfrm>
            <a:off x="9079064" y="57515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E6CCE18-B3AE-8AFA-FE54-B0C303384545}"/>
              </a:ext>
            </a:extLst>
          </p:cNvPr>
          <p:cNvSpPr/>
          <p:nvPr/>
        </p:nvSpPr>
        <p:spPr>
          <a:xfrm>
            <a:off x="8023868" y="3870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025937" y="2505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8023869" y="30327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F173F7-E23A-B8DB-FF53-CDC85012EBF5}"/>
              </a:ext>
            </a:extLst>
          </p:cNvPr>
          <p:cNvSpPr/>
          <p:nvPr/>
        </p:nvSpPr>
        <p:spPr>
          <a:xfrm>
            <a:off x="8023869" y="33108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3B24428-408F-4F2D-A67B-11FE4BF67877}"/>
              </a:ext>
            </a:extLst>
          </p:cNvPr>
          <p:cNvSpPr/>
          <p:nvPr/>
        </p:nvSpPr>
        <p:spPr>
          <a:xfrm>
            <a:off x="8023869" y="35897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9448309" y="30366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5A0386-AD77-3C1A-0811-273A0D202677}"/>
              </a:ext>
            </a:extLst>
          </p:cNvPr>
          <p:cNvSpPr/>
          <p:nvPr/>
        </p:nvSpPr>
        <p:spPr>
          <a:xfrm>
            <a:off x="10872749" y="303416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CF846A5-04A5-4F12-28C3-6BBC581CA1F9}"/>
              </a:ext>
            </a:extLst>
          </p:cNvPr>
          <p:cNvSpPr/>
          <p:nvPr/>
        </p:nvSpPr>
        <p:spPr>
          <a:xfrm>
            <a:off x="10872665" y="33163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25BF937-20D0-F364-EBED-382DB56A03F4}"/>
              </a:ext>
            </a:extLst>
          </p:cNvPr>
          <p:cNvSpPr/>
          <p:nvPr/>
        </p:nvSpPr>
        <p:spPr>
          <a:xfrm>
            <a:off x="10886064" y="35924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C3F2F0F-BE12-5257-883D-FF05004CEEC9}"/>
              </a:ext>
            </a:extLst>
          </p:cNvPr>
          <p:cNvSpPr/>
          <p:nvPr/>
        </p:nvSpPr>
        <p:spPr>
          <a:xfrm>
            <a:off x="10877972" y="3873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678EF7E-8A8B-D15C-A25D-F7001C1A4CF1}"/>
              </a:ext>
            </a:extLst>
          </p:cNvPr>
          <p:cNvSpPr/>
          <p:nvPr/>
        </p:nvSpPr>
        <p:spPr>
          <a:xfrm>
            <a:off x="9448309" y="331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9038239" y="314607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7916C0D6-21F0-FCED-EC65-F674108D465A}"/>
              </a:ext>
            </a:extLst>
          </p:cNvPr>
          <p:cNvCxnSpPr>
            <a:cxnSpLocks/>
            <a:stCxn id="167" idx="1"/>
            <a:endCxn id="166" idx="3"/>
          </p:cNvCxnSpPr>
          <p:nvPr/>
        </p:nvCxnSpPr>
        <p:spPr>
          <a:xfrm rot="10800000" flipV="1">
            <a:off x="10464203" y="314360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41A45211-09E3-3B8C-6C8A-4ADF59B35A01}"/>
              </a:ext>
            </a:extLst>
          </p:cNvPr>
          <p:cNvCxnSpPr>
            <a:cxnSpLocks/>
            <a:stCxn id="168" idx="1"/>
            <a:endCxn id="166" idx="3"/>
          </p:cNvCxnSpPr>
          <p:nvPr/>
        </p:nvCxnSpPr>
        <p:spPr>
          <a:xfrm rot="10800000">
            <a:off x="10464203" y="314607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DBB886AE-51C1-D959-8CE5-4547BFE1D979}"/>
              </a:ext>
            </a:extLst>
          </p:cNvPr>
          <p:cNvCxnSpPr>
            <a:cxnSpLocks/>
            <a:stCxn id="169" idx="1"/>
            <a:endCxn id="166" idx="3"/>
          </p:cNvCxnSpPr>
          <p:nvPr/>
        </p:nvCxnSpPr>
        <p:spPr>
          <a:xfrm rot="10800000">
            <a:off x="10464202" y="314607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97FF581-1EA8-3966-9077-76000DBD2827}"/>
              </a:ext>
            </a:extLst>
          </p:cNvPr>
          <p:cNvCxnSpPr>
            <a:cxnSpLocks/>
            <a:stCxn id="170" idx="1"/>
            <a:endCxn id="166" idx="3"/>
          </p:cNvCxnSpPr>
          <p:nvPr/>
        </p:nvCxnSpPr>
        <p:spPr>
          <a:xfrm rot="10800000">
            <a:off x="10464202" y="314607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>
            <a:extLst>
              <a:ext uri="{FF2B5EF4-FFF2-40B4-BE49-F238E27FC236}">
                <a16:creationId xmlns:a16="http://schemas.microsoft.com/office/drawing/2014/main" id="{49726742-3250-509F-14F5-B1A05153FB16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>
            <a:off x="10464203" y="314607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78637FD-1089-CF0B-428D-E4DF2F1D5FD7}"/>
              </a:ext>
            </a:extLst>
          </p:cNvPr>
          <p:cNvSpPr/>
          <p:nvPr/>
        </p:nvSpPr>
        <p:spPr>
          <a:xfrm>
            <a:off x="10886064" y="4155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8024414" y="27689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cxnSp>
        <p:nvCxnSpPr>
          <p:cNvPr id="184" name="꺾인 연결선[E] 183">
            <a:extLst>
              <a:ext uri="{FF2B5EF4-FFF2-40B4-BE49-F238E27FC236}">
                <a16:creationId xmlns:a16="http://schemas.microsoft.com/office/drawing/2014/main" id="{88189384-BDA1-41FD-E59D-EF746D0AF9AC}"/>
              </a:ext>
            </a:extLst>
          </p:cNvPr>
          <p:cNvCxnSpPr>
            <a:cxnSpLocks/>
            <a:stCxn id="172" idx="1"/>
            <a:endCxn id="164" idx="3"/>
          </p:cNvCxnSpPr>
          <p:nvPr/>
        </p:nvCxnSpPr>
        <p:spPr>
          <a:xfrm rot="10800000">
            <a:off x="9039763" y="3420310"/>
            <a:ext cx="408547" cy="165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748FC8D-55DE-5819-E1B8-1A2F35E0DF35}"/>
              </a:ext>
            </a:extLst>
          </p:cNvPr>
          <p:cNvCxnSpPr>
            <a:cxnSpLocks/>
            <a:stCxn id="134" idx="1"/>
            <a:endCxn id="125" idx="3"/>
          </p:cNvCxnSpPr>
          <p:nvPr/>
        </p:nvCxnSpPr>
        <p:spPr>
          <a:xfrm rot="10800000">
            <a:off x="7232763" y="5016750"/>
            <a:ext cx="408547" cy="16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[E] 189">
            <a:extLst>
              <a:ext uri="{FF2B5EF4-FFF2-40B4-BE49-F238E27FC236}">
                <a16:creationId xmlns:a16="http://schemas.microsoft.com/office/drawing/2014/main" id="{5209A938-294E-E84F-BE58-7ED3045C3837}"/>
              </a:ext>
            </a:extLst>
          </p:cNvPr>
          <p:cNvCxnSpPr>
            <a:cxnSpLocks/>
            <a:stCxn id="180" idx="1"/>
            <a:endCxn id="166" idx="3"/>
          </p:cNvCxnSpPr>
          <p:nvPr/>
        </p:nvCxnSpPr>
        <p:spPr>
          <a:xfrm rot="10800000">
            <a:off x="10464202" y="3146077"/>
            <a:ext cx="421862" cy="1118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[E] 192">
            <a:extLst>
              <a:ext uri="{FF2B5EF4-FFF2-40B4-BE49-F238E27FC236}">
                <a16:creationId xmlns:a16="http://schemas.microsoft.com/office/drawing/2014/main" id="{72A17C17-F672-0301-61F1-6A5F75F9871E}"/>
              </a:ext>
            </a:extLst>
          </p:cNvPr>
          <p:cNvCxnSpPr>
            <a:cxnSpLocks/>
            <a:stCxn id="143" idx="1"/>
            <a:endCxn id="128" idx="3"/>
          </p:cNvCxnSpPr>
          <p:nvPr/>
        </p:nvCxnSpPr>
        <p:spPr>
          <a:xfrm rot="10800000">
            <a:off x="8657202" y="4742517"/>
            <a:ext cx="421862" cy="11184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C4A3FFD-47B0-633B-9BC7-C830391C7223}"/>
              </a:ext>
            </a:extLst>
          </p:cNvPr>
          <p:cNvSpPr/>
          <p:nvPr/>
        </p:nvSpPr>
        <p:spPr>
          <a:xfrm>
            <a:off x="9448308" y="3584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재등록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</a:t>
            </a:r>
          </a:p>
        </p:txBody>
      </p: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696E8B32-E044-3259-8486-F855C59943E7}"/>
              </a:ext>
            </a:extLst>
          </p:cNvPr>
          <p:cNvCxnSpPr>
            <a:cxnSpLocks/>
            <a:stCxn id="196" idx="1"/>
            <a:endCxn id="165" idx="3"/>
          </p:cNvCxnSpPr>
          <p:nvPr/>
        </p:nvCxnSpPr>
        <p:spPr>
          <a:xfrm rot="10800000" flipV="1">
            <a:off x="9039762" y="3693645"/>
            <a:ext cx="408546" cy="55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0" y="147407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98330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4C0E7A-FBA9-1664-5B46-5F62D66ABEB0}"/>
              </a:ext>
            </a:extLst>
          </p:cNvPr>
          <p:cNvSpPr/>
          <p:nvPr/>
        </p:nvSpPr>
        <p:spPr>
          <a:xfrm>
            <a:off x="5230152" y="21565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사용자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080873" y="323573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8142115" y="3238083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관리자 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1080702" y="459528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080873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8141859" y="35058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956781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3492108" y="631838"/>
            <a:ext cx="700520" cy="450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021552" y="1609657"/>
            <a:ext cx="702873" cy="25539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9157752" y="36118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E9FCE2-EACC-1A1F-F6BE-76F0BA63192B}"/>
              </a:ext>
            </a:extLst>
          </p:cNvPr>
          <p:cNvSpPr/>
          <p:nvPr/>
        </p:nvSpPr>
        <p:spPr>
          <a:xfrm>
            <a:off x="2506832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조회</a:t>
            </a: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6AA4281C-8B17-86ED-8023-2486D9EB1E96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2096766" y="361724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E4BFC0-0B7E-F1F9-8789-543F60421680}"/>
              </a:ext>
            </a:extLst>
          </p:cNvPr>
          <p:cNvSpPr/>
          <p:nvPr/>
        </p:nvSpPr>
        <p:spPr>
          <a:xfrm>
            <a:off x="2506832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수정</a:t>
            </a: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4663FB87-D3E7-9DB7-EADE-17CF2A3986FF}"/>
              </a:ext>
            </a:extLst>
          </p:cNvPr>
          <p:cNvCxnSpPr>
            <a:cxnSpLocks/>
            <a:stCxn id="60" idx="1"/>
            <a:endCxn id="9" idx="3"/>
          </p:cNvCxnSpPr>
          <p:nvPr/>
        </p:nvCxnSpPr>
        <p:spPr>
          <a:xfrm rot="10800000">
            <a:off x="2096766" y="3617242"/>
            <a:ext cx="410066" cy="2691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3893-0019-6A78-5B3D-243771A07527}"/>
              </a:ext>
            </a:extLst>
          </p:cNvPr>
          <p:cNvSpPr/>
          <p:nvPr/>
        </p:nvSpPr>
        <p:spPr>
          <a:xfrm>
            <a:off x="2506831" y="40462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BF4C7562-7CC3-1C56-81AF-AB02DDF7609B}"/>
              </a:ext>
            </a:extLst>
          </p:cNvPr>
          <p:cNvCxnSpPr>
            <a:cxnSpLocks/>
            <a:stCxn id="63" idx="1"/>
            <a:endCxn id="9" idx="3"/>
          </p:cNvCxnSpPr>
          <p:nvPr/>
        </p:nvCxnSpPr>
        <p:spPr>
          <a:xfrm rot="10800000">
            <a:off x="2096767" y="3617242"/>
            <a:ext cx="410065" cy="5383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D5B1F3-63B3-4ACC-5E5E-F28981988A80}"/>
              </a:ext>
            </a:extLst>
          </p:cNvPr>
          <p:cNvSpPr/>
          <p:nvPr/>
        </p:nvSpPr>
        <p:spPr>
          <a:xfrm>
            <a:off x="9567817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5C3CC1DF-E8A3-E12C-8E90-92F2C7B3C281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rot="10800000">
            <a:off x="9157753" y="3615296"/>
            <a:ext cx="410065" cy="2711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AA8A41-3B0B-6B73-4488-7AC233B3E2E6}"/>
              </a:ext>
            </a:extLst>
          </p:cNvPr>
          <p:cNvSpPr/>
          <p:nvPr/>
        </p:nvSpPr>
        <p:spPr>
          <a:xfrm>
            <a:off x="3932704" y="37783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4C846D-1C7F-B739-718A-8DA4FF34DAFE}"/>
              </a:ext>
            </a:extLst>
          </p:cNvPr>
          <p:cNvSpPr/>
          <p:nvPr/>
        </p:nvSpPr>
        <p:spPr>
          <a:xfrm>
            <a:off x="5358659" y="3497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AB4F14-40E1-6911-BE02-761AF8F27F69}"/>
              </a:ext>
            </a:extLst>
          </p:cNvPr>
          <p:cNvSpPr/>
          <p:nvPr/>
        </p:nvSpPr>
        <p:spPr>
          <a:xfrm>
            <a:off x="5358575" y="37795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C5DDAC-22BF-6758-B175-1EF45DBEF532}"/>
              </a:ext>
            </a:extLst>
          </p:cNvPr>
          <p:cNvSpPr/>
          <p:nvPr/>
        </p:nvSpPr>
        <p:spPr>
          <a:xfrm>
            <a:off x="5371974" y="4055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FF798F-7E79-B545-CCEA-7D7816A00179}"/>
              </a:ext>
            </a:extLst>
          </p:cNvPr>
          <p:cNvSpPr/>
          <p:nvPr/>
        </p:nvSpPr>
        <p:spPr>
          <a:xfrm>
            <a:off x="5363882" y="43362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43E1CE-0C69-2C24-5BD4-8CC055718644}"/>
              </a:ext>
            </a:extLst>
          </p:cNvPr>
          <p:cNvSpPr/>
          <p:nvPr/>
        </p:nvSpPr>
        <p:spPr>
          <a:xfrm>
            <a:off x="6580025" y="34996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비밀번호와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일치 여부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F31A46-352F-5A97-68AF-C069D2A9BB5C}"/>
              </a:ext>
            </a:extLst>
          </p:cNvPr>
          <p:cNvSpPr/>
          <p:nvPr/>
        </p:nvSpPr>
        <p:spPr>
          <a:xfrm>
            <a:off x="393278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E3DDA8-70D3-ACF2-9A5C-1F0680642186}"/>
              </a:ext>
            </a:extLst>
          </p:cNvPr>
          <p:cNvSpPr/>
          <p:nvPr/>
        </p:nvSpPr>
        <p:spPr>
          <a:xfrm>
            <a:off x="3932704" y="40542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변경</a:t>
            </a:r>
          </a:p>
        </p:txBody>
      </p: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575E778B-E5C9-8472-8E25-BD33A766136A}"/>
              </a:ext>
            </a:extLst>
          </p:cNvPr>
          <p:cNvCxnSpPr>
            <a:cxnSpLocks/>
            <a:stCxn id="81" idx="1"/>
            <a:endCxn id="60" idx="3"/>
          </p:cNvCxnSpPr>
          <p:nvPr/>
        </p:nvCxnSpPr>
        <p:spPr>
          <a:xfrm rot="10800000" flipV="1">
            <a:off x="3522726" y="3611876"/>
            <a:ext cx="410063" cy="27456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8174FE9-4AF9-73DD-6460-DDDFFC0AB8F2}"/>
              </a:ext>
            </a:extLst>
          </p:cNvPr>
          <p:cNvCxnSpPr>
            <a:cxnSpLocks/>
            <a:stCxn id="76" idx="1"/>
            <a:endCxn id="81" idx="3"/>
          </p:cNvCxnSpPr>
          <p:nvPr/>
        </p:nvCxnSpPr>
        <p:spPr>
          <a:xfrm rot="10800000" flipV="1">
            <a:off x="4948681" y="3606750"/>
            <a:ext cx="409978" cy="51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6FA5BE6E-30F2-051B-91D3-E21EDC70FB83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rot="10800000">
            <a:off x="4948681" y="3611877"/>
            <a:ext cx="409894" cy="27708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AC93543-ADAC-7263-6DC7-9350D4DD8ED2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4948682" y="3611877"/>
            <a:ext cx="423293" cy="5531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5B21DC24-FC2F-E228-0BD2-6684FC5D6A45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>
          <a:xfrm rot="10800000">
            <a:off x="4948682" y="3611876"/>
            <a:ext cx="415201" cy="83378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463FB-BEB7-CAE2-A8AC-5E65593381E8}"/>
              </a:ext>
            </a:extLst>
          </p:cNvPr>
          <p:cNvSpPr/>
          <p:nvPr/>
        </p:nvSpPr>
        <p:spPr>
          <a:xfrm>
            <a:off x="3932703" y="43301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 변경</a:t>
            </a:r>
          </a:p>
        </p:txBody>
      </p: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C1DB19E4-9BD3-AA35-D34E-EA23B4DB1C89}"/>
              </a:ext>
            </a:extLst>
          </p:cNvPr>
          <p:cNvCxnSpPr>
            <a:cxnSpLocks/>
            <a:stCxn id="75" idx="1"/>
            <a:endCxn id="60" idx="3"/>
          </p:cNvCxnSpPr>
          <p:nvPr/>
        </p:nvCxnSpPr>
        <p:spPr>
          <a:xfrm rot="10800000">
            <a:off x="3522726" y="3886438"/>
            <a:ext cx="409979" cy="13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037B1F34-A7C7-933C-F992-C36D5728F160}"/>
              </a:ext>
            </a:extLst>
          </p:cNvPr>
          <p:cNvCxnSpPr>
            <a:cxnSpLocks/>
            <a:stCxn id="83" idx="1"/>
            <a:endCxn id="60" idx="3"/>
          </p:cNvCxnSpPr>
          <p:nvPr/>
        </p:nvCxnSpPr>
        <p:spPr>
          <a:xfrm rot="10800000">
            <a:off x="3522726" y="3886438"/>
            <a:ext cx="409979" cy="2772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D2612D6-5062-B383-83F7-1279F21D6D42}"/>
              </a:ext>
            </a:extLst>
          </p:cNvPr>
          <p:cNvCxnSpPr>
            <a:cxnSpLocks/>
            <a:stCxn id="92" idx="1"/>
            <a:endCxn id="60" idx="3"/>
          </p:cNvCxnSpPr>
          <p:nvPr/>
        </p:nvCxnSpPr>
        <p:spPr>
          <a:xfrm rot="10800000">
            <a:off x="3522725" y="3886438"/>
            <a:ext cx="409978" cy="55310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7D63874A-0674-D480-E245-3E15EBE7A133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rot="10800000">
            <a:off x="6374553" y="3606752"/>
            <a:ext cx="205473" cy="23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9AFD46-552E-168B-C0D1-5BDDE8C926E4}"/>
              </a:ext>
            </a:extLst>
          </p:cNvPr>
          <p:cNvSpPr/>
          <p:nvPr/>
        </p:nvSpPr>
        <p:spPr>
          <a:xfrm>
            <a:off x="2506831" y="45952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A596EB60-7711-E5FC-7D84-B297467FA2F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096761" y="470471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89E83-5087-D8F7-2318-755BB12313FA}"/>
              </a:ext>
            </a:extLst>
          </p:cNvPr>
          <p:cNvSpPr/>
          <p:nvPr/>
        </p:nvSpPr>
        <p:spPr>
          <a:xfrm>
            <a:off x="2506831" y="4866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8609E1ED-9FDF-622A-F7B6-4415E5DC34A1}"/>
              </a:ext>
            </a:extLst>
          </p:cNvPr>
          <p:cNvCxnSpPr>
            <a:cxnSpLocks/>
            <a:stCxn id="30" idx="1"/>
            <a:endCxn id="8" idx="3"/>
          </p:cNvCxnSpPr>
          <p:nvPr/>
        </p:nvCxnSpPr>
        <p:spPr>
          <a:xfrm rot="10800000">
            <a:off x="2096595" y="4704719"/>
            <a:ext cx="410236" cy="27135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9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6-3.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제조업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 </a:t>
            </a:r>
            <a:r>
              <a:rPr lang="en-US" altLang="ko-KR" sz="800" dirty="0"/>
              <a:t>(all)</a:t>
            </a:r>
            <a:endParaRPr lang="ko-KR" altLang="en-US" sz="8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768E19B-D05C-539C-FE02-39ADC5EFA671}"/>
              </a:ext>
            </a:extLst>
          </p:cNvPr>
          <p:cNvSpPr/>
          <p:nvPr/>
        </p:nvSpPr>
        <p:spPr>
          <a:xfrm>
            <a:off x="2955424" y="3030375"/>
            <a:ext cx="130145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발주관리 및 입출고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6983298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9621936" y="303189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4E885CB-252E-EFD0-A7E1-78F5B19CE0AB}"/>
              </a:ext>
            </a:extLst>
          </p:cNvPr>
          <p:cNvSpPr/>
          <p:nvPr/>
        </p:nvSpPr>
        <p:spPr>
          <a:xfrm>
            <a:off x="2955168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1F2686E-996B-0441-9445-B9EF82E551B2}"/>
              </a:ext>
            </a:extLst>
          </p:cNvPr>
          <p:cNvSpPr/>
          <p:nvPr/>
        </p:nvSpPr>
        <p:spPr>
          <a:xfrm>
            <a:off x="2963257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7C8B4BE-E5F9-68BE-9378-3764023AD250}"/>
              </a:ext>
            </a:extLst>
          </p:cNvPr>
          <p:cNvSpPr/>
          <p:nvPr/>
        </p:nvSpPr>
        <p:spPr>
          <a:xfrm>
            <a:off x="2950191" y="4971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입력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183449F-4023-06E5-D8CE-A985114BAD8F}"/>
              </a:ext>
            </a:extLst>
          </p:cNvPr>
          <p:cNvSpPr/>
          <p:nvPr/>
        </p:nvSpPr>
        <p:spPr>
          <a:xfrm>
            <a:off x="4381127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7F078CB3-F437-C3F8-EEB1-3E6A8C0B11D4}"/>
              </a:ext>
            </a:extLst>
          </p:cNvPr>
          <p:cNvSpPr/>
          <p:nvPr/>
        </p:nvSpPr>
        <p:spPr>
          <a:xfrm>
            <a:off x="4388457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BEE3EB2-0BE3-58DA-D7B2-E3C1FF91628E}"/>
              </a:ext>
            </a:extLst>
          </p:cNvPr>
          <p:cNvSpPr/>
          <p:nvPr/>
        </p:nvSpPr>
        <p:spPr>
          <a:xfrm>
            <a:off x="4388458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F0D6324-6E34-534E-78DB-15BE61AA5661}"/>
              </a:ext>
            </a:extLst>
          </p:cNvPr>
          <p:cNvSpPr/>
          <p:nvPr/>
        </p:nvSpPr>
        <p:spPr>
          <a:xfrm>
            <a:off x="4388457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endCxn id="192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8ACB842A-145B-05E3-D349-7E73331BB099}"/>
              </a:ext>
            </a:extLst>
          </p:cNvPr>
          <p:cNvCxnSpPr>
            <a:cxnSpLocks/>
            <a:endCxn id="194" idx="0"/>
          </p:cNvCxnSpPr>
          <p:nvPr/>
        </p:nvCxnSpPr>
        <p:spPr>
          <a:xfrm rot="5400000">
            <a:off x="4567114" y="1501488"/>
            <a:ext cx="567923" cy="2489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6509619" y="2048833"/>
            <a:ext cx="567923" cy="1395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endCxn id="198" idx="0"/>
          </p:cNvCxnSpPr>
          <p:nvPr/>
        </p:nvCxnSpPr>
        <p:spPr>
          <a:xfrm rot="16200000" flipH="1">
            <a:off x="7828178" y="730274"/>
            <a:ext cx="569442" cy="4033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108073E1-FB61-3BF5-096F-B0C98F79311A}"/>
              </a:ext>
            </a:extLst>
          </p:cNvPr>
          <p:cNvCxnSpPr>
            <a:cxnSpLocks/>
            <a:stCxn id="206" idx="1"/>
            <a:endCxn id="202" idx="3"/>
          </p:cNvCxnSpPr>
          <p:nvPr/>
        </p:nvCxnSpPr>
        <p:spPr>
          <a:xfrm rot="10800000" flipV="1">
            <a:off x="3971061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78ECC323-39C2-8682-8EF5-D559232E2F43}"/>
              </a:ext>
            </a:extLst>
          </p:cNvPr>
          <p:cNvCxnSpPr>
            <a:cxnSpLocks/>
            <a:stCxn id="208" idx="1"/>
          </p:cNvCxnSpPr>
          <p:nvPr/>
        </p:nvCxnSpPr>
        <p:spPr>
          <a:xfrm rot="10800000" flipV="1">
            <a:off x="3978388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215">
            <a:extLst>
              <a:ext uri="{FF2B5EF4-FFF2-40B4-BE49-F238E27FC236}">
                <a16:creationId xmlns:a16="http://schemas.microsoft.com/office/drawing/2014/main" id="{571D5417-7F38-AFD3-C37F-948C5AEBA762}"/>
              </a:ext>
            </a:extLst>
          </p:cNvPr>
          <p:cNvCxnSpPr>
            <a:cxnSpLocks/>
            <a:stCxn id="207" idx="1"/>
          </p:cNvCxnSpPr>
          <p:nvPr/>
        </p:nvCxnSpPr>
        <p:spPr>
          <a:xfrm rot="10800000">
            <a:off x="3986479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6984730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소요량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6983129" y="4129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887CA35-B2E3-C42C-F145-56592F752C8E}"/>
              </a:ext>
            </a:extLst>
          </p:cNvPr>
          <p:cNvSpPr/>
          <p:nvPr/>
        </p:nvSpPr>
        <p:spPr>
          <a:xfrm>
            <a:off x="6988716" y="497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73BE9E5-FD13-5208-7547-F69ACD2A2E6B}"/>
              </a:ext>
            </a:extLst>
          </p:cNvPr>
          <p:cNvSpPr/>
          <p:nvPr/>
        </p:nvSpPr>
        <p:spPr>
          <a:xfrm>
            <a:off x="6988716" y="52521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입력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9621767" y="32957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279E17C-F338-E286-F07A-02F20A4D027D}"/>
              </a:ext>
            </a:extLst>
          </p:cNvPr>
          <p:cNvSpPr/>
          <p:nvPr/>
        </p:nvSpPr>
        <p:spPr>
          <a:xfrm>
            <a:off x="9621851" y="44141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ED1C9F-2B69-790F-52DC-F1E3A14405E9}"/>
              </a:ext>
            </a:extLst>
          </p:cNvPr>
          <p:cNvSpPr/>
          <p:nvPr/>
        </p:nvSpPr>
        <p:spPr>
          <a:xfrm>
            <a:off x="11046291" y="4418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224" name="꺾인 연결선[E] 223">
            <a:extLst>
              <a:ext uri="{FF2B5EF4-FFF2-40B4-BE49-F238E27FC236}">
                <a16:creationId xmlns:a16="http://schemas.microsoft.com/office/drawing/2014/main" id="{D1D82478-4C13-30B7-CC82-7FCC7F626950}"/>
              </a:ext>
            </a:extLst>
          </p:cNvPr>
          <p:cNvCxnSpPr>
            <a:cxnSpLocks/>
            <a:stCxn id="223" idx="1"/>
          </p:cNvCxnSpPr>
          <p:nvPr/>
        </p:nvCxnSpPr>
        <p:spPr>
          <a:xfrm rot="10800000" flipV="1">
            <a:off x="10636221" y="4527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BC24685-C990-BF26-D1C0-6291C2D3AA22}"/>
              </a:ext>
            </a:extLst>
          </p:cNvPr>
          <p:cNvSpPr/>
          <p:nvPr/>
        </p:nvSpPr>
        <p:spPr>
          <a:xfrm>
            <a:off x="9620244" y="3559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CA0ADE9-8511-9E5D-1036-2EA462CA388D}"/>
              </a:ext>
            </a:extLst>
          </p:cNvPr>
          <p:cNvSpPr/>
          <p:nvPr/>
        </p:nvSpPr>
        <p:spPr>
          <a:xfrm>
            <a:off x="4378494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9BBB1234-F6CB-B725-0E0A-6431B6989416}"/>
              </a:ext>
            </a:extLst>
          </p:cNvPr>
          <p:cNvCxnSpPr>
            <a:cxnSpLocks/>
            <a:stCxn id="226" idx="1"/>
            <a:endCxn id="202" idx="3"/>
          </p:cNvCxnSpPr>
          <p:nvPr/>
        </p:nvCxnSpPr>
        <p:spPr>
          <a:xfrm rot="10800000">
            <a:off x="3971062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CC17174-BDFA-5EFB-FCD6-D628661159F8}"/>
              </a:ext>
            </a:extLst>
          </p:cNvPr>
          <p:cNvSpPr/>
          <p:nvPr/>
        </p:nvSpPr>
        <p:spPr>
          <a:xfrm>
            <a:off x="4378494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9" name="꺾인 연결선[E] 228">
            <a:extLst>
              <a:ext uri="{FF2B5EF4-FFF2-40B4-BE49-F238E27FC236}">
                <a16:creationId xmlns:a16="http://schemas.microsoft.com/office/drawing/2014/main" id="{A8A20B0F-9898-ACD2-138C-09737A29E395}"/>
              </a:ext>
            </a:extLst>
          </p:cNvPr>
          <p:cNvCxnSpPr>
            <a:cxnSpLocks/>
            <a:stCxn id="228" idx="1"/>
            <a:endCxn id="202" idx="3"/>
          </p:cNvCxnSpPr>
          <p:nvPr/>
        </p:nvCxnSpPr>
        <p:spPr>
          <a:xfrm rot="10800000">
            <a:off x="3971062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DFE30969-AC38-48D8-3DAF-7A9219C5D327}"/>
              </a:ext>
            </a:extLst>
          </p:cNvPr>
          <p:cNvCxnSpPr>
            <a:cxnSpLocks/>
            <a:stCxn id="209" idx="1"/>
          </p:cNvCxnSpPr>
          <p:nvPr/>
        </p:nvCxnSpPr>
        <p:spPr>
          <a:xfrm rot="10800000">
            <a:off x="3986479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5193A36-8D6A-D098-3AF2-A97224F60BD9}"/>
              </a:ext>
            </a:extLst>
          </p:cNvPr>
          <p:cNvSpPr/>
          <p:nvPr/>
        </p:nvSpPr>
        <p:spPr>
          <a:xfrm>
            <a:off x="4378493" y="52602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A3E544B-46EB-DB5E-7911-3E3A79AA2FF7}"/>
              </a:ext>
            </a:extLst>
          </p:cNvPr>
          <p:cNvSpPr/>
          <p:nvPr/>
        </p:nvSpPr>
        <p:spPr>
          <a:xfrm>
            <a:off x="4378494" y="49844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4E0A4BF-BB24-4C0D-9E30-A0FF27B57B95}"/>
              </a:ext>
            </a:extLst>
          </p:cNvPr>
          <p:cNvSpPr/>
          <p:nvPr/>
        </p:nvSpPr>
        <p:spPr>
          <a:xfrm>
            <a:off x="4378493" y="55361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258093DC-5992-06E6-89E7-F36AF1D08F88}"/>
              </a:ext>
            </a:extLst>
          </p:cNvPr>
          <p:cNvCxnSpPr>
            <a:cxnSpLocks/>
            <a:stCxn id="232" idx="1"/>
          </p:cNvCxnSpPr>
          <p:nvPr/>
        </p:nvCxnSpPr>
        <p:spPr>
          <a:xfrm rot="10800000" flipV="1">
            <a:off x="3968424" y="50938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[E] 234">
            <a:extLst>
              <a:ext uri="{FF2B5EF4-FFF2-40B4-BE49-F238E27FC236}">
                <a16:creationId xmlns:a16="http://schemas.microsoft.com/office/drawing/2014/main" id="{B2DAF986-2C4F-7B25-FFA2-65DF7799FCB3}"/>
              </a:ext>
            </a:extLst>
          </p:cNvPr>
          <p:cNvCxnSpPr>
            <a:cxnSpLocks/>
            <a:stCxn id="231" idx="1"/>
          </p:cNvCxnSpPr>
          <p:nvPr/>
        </p:nvCxnSpPr>
        <p:spPr>
          <a:xfrm rot="10800000">
            <a:off x="3976515" y="510052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D674AF9C-EF62-A05F-B4E5-8DD094C0176C}"/>
              </a:ext>
            </a:extLst>
          </p:cNvPr>
          <p:cNvCxnSpPr>
            <a:cxnSpLocks/>
            <a:stCxn id="233" idx="1"/>
          </p:cNvCxnSpPr>
          <p:nvPr/>
        </p:nvCxnSpPr>
        <p:spPr>
          <a:xfrm rot="10800000">
            <a:off x="3976515" y="510052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9CA45D1-5362-6DDB-2061-A72E61A514EE}"/>
              </a:ext>
            </a:extLst>
          </p:cNvPr>
          <p:cNvSpPr/>
          <p:nvPr/>
        </p:nvSpPr>
        <p:spPr>
          <a:xfrm>
            <a:off x="5804452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38" name="꺾인 연결선[E] 237">
            <a:extLst>
              <a:ext uri="{FF2B5EF4-FFF2-40B4-BE49-F238E27FC236}">
                <a16:creationId xmlns:a16="http://schemas.microsoft.com/office/drawing/2014/main" id="{A2F74BC1-3DDB-51BC-8A9C-08D607B7BA1E}"/>
              </a:ext>
            </a:extLst>
          </p:cNvPr>
          <p:cNvCxnSpPr>
            <a:cxnSpLocks/>
            <a:stCxn id="237" idx="1"/>
          </p:cNvCxnSpPr>
          <p:nvPr/>
        </p:nvCxnSpPr>
        <p:spPr>
          <a:xfrm rot="10800000" flipV="1">
            <a:off x="5394386" y="34075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998BE696-F44A-AF07-4475-7E6500409AEC}"/>
              </a:ext>
            </a:extLst>
          </p:cNvPr>
          <p:cNvSpPr/>
          <p:nvPr/>
        </p:nvSpPr>
        <p:spPr>
          <a:xfrm>
            <a:off x="5801819" y="3569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40" name="꺾인 연결선[E] 239">
            <a:extLst>
              <a:ext uri="{FF2B5EF4-FFF2-40B4-BE49-F238E27FC236}">
                <a16:creationId xmlns:a16="http://schemas.microsoft.com/office/drawing/2014/main" id="{9775C2C6-4F7C-9450-1390-F00A275B3472}"/>
              </a:ext>
            </a:extLst>
          </p:cNvPr>
          <p:cNvCxnSpPr>
            <a:cxnSpLocks/>
            <a:stCxn id="239" idx="1"/>
          </p:cNvCxnSpPr>
          <p:nvPr/>
        </p:nvCxnSpPr>
        <p:spPr>
          <a:xfrm rot="10800000">
            <a:off x="5394387" y="341100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89A3D4D5-B0D3-4649-08E0-1E1AB8098D29}"/>
              </a:ext>
            </a:extLst>
          </p:cNvPr>
          <p:cNvSpPr/>
          <p:nvPr/>
        </p:nvSpPr>
        <p:spPr>
          <a:xfrm>
            <a:off x="5812897" y="41510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928297E0-8CAD-C719-A58A-7707D021053F}"/>
              </a:ext>
            </a:extLst>
          </p:cNvPr>
          <p:cNvCxnSpPr>
            <a:cxnSpLocks/>
            <a:stCxn id="241" idx="1"/>
          </p:cNvCxnSpPr>
          <p:nvPr/>
        </p:nvCxnSpPr>
        <p:spPr>
          <a:xfrm rot="10800000" flipV="1">
            <a:off x="5402831" y="426049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8414679" y="329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 재고량 조회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8004609" y="34051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8409169" y="35851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8000623" y="34125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E12F48E-64E0-08D2-0E82-BAF70EA7B86D}"/>
              </a:ext>
            </a:extLst>
          </p:cNvPr>
          <p:cNvSpPr/>
          <p:nvPr/>
        </p:nvSpPr>
        <p:spPr>
          <a:xfrm>
            <a:off x="8409169" y="38601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48" name="꺾인 연결선[E] 247">
            <a:extLst>
              <a:ext uri="{FF2B5EF4-FFF2-40B4-BE49-F238E27FC236}">
                <a16:creationId xmlns:a16="http://schemas.microsoft.com/office/drawing/2014/main" id="{AC80A9CD-892C-A398-E436-A9E53F9F916F}"/>
              </a:ext>
            </a:extLst>
          </p:cNvPr>
          <p:cNvCxnSpPr>
            <a:cxnSpLocks/>
            <a:stCxn id="247" idx="1"/>
            <a:endCxn id="217" idx="3"/>
          </p:cNvCxnSpPr>
          <p:nvPr/>
        </p:nvCxnSpPr>
        <p:spPr>
          <a:xfrm rot="10800000">
            <a:off x="8000623" y="3412531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8407568" y="4135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추가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  <a:stCxn id="249" idx="1"/>
          </p:cNvCxnSpPr>
          <p:nvPr/>
        </p:nvCxnSpPr>
        <p:spPr>
          <a:xfrm rot="10800000" flipV="1">
            <a:off x="7997498" y="42451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8402058" y="4425016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정보 조회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7999022" y="4238542"/>
            <a:ext cx="403036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8402058" y="4700089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7999022" y="4238541"/>
            <a:ext cx="403036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CBDC9FF-2AD4-85F7-E95B-3BF160B01ECA}"/>
              </a:ext>
            </a:extLst>
          </p:cNvPr>
          <p:cNvSpPr/>
          <p:nvPr/>
        </p:nvSpPr>
        <p:spPr>
          <a:xfrm>
            <a:off x="8402058" y="4969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256" name="꺾인 연결선[E] 255">
            <a:extLst>
              <a:ext uri="{FF2B5EF4-FFF2-40B4-BE49-F238E27FC236}">
                <a16:creationId xmlns:a16="http://schemas.microsoft.com/office/drawing/2014/main" id="{F24C243A-C661-5FF9-641F-D9131F73F2A0}"/>
              </a:ext>
            </a:extLst>
          </p:cNvPr>
          <p:cNvCxnSpPr>
            <a:cxnSpLocks/>
            <a:stCxn id="255" idx="1"/>
          </p:cNvCxnSpPr>
          <p:nvPr/>
        </p:nvCxnSpPr>
        <p:spPr>
          <a:xfrm rot="10800000" flipV="1">
            <a:off x="7991988" y="5078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716ECD36-5C0F-1E89-3B06-518FE53A1B8B}"/>
              </a:ext>
            </a:extLst>
          </p:cNvPr>
          <p:cNvSpPr/>
          <p:nvPr/>
        </p:nvSpPr>
        <p:spPr>
          <a:xfrm>
            <a:off x="8410497" y="52379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추가</a:t>
            </a:r>
          </a:p>
        </p:txBody>
      </p: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FCF4CEA2-4808-1DAE-2F85-66072FB50CA2}"/>
              </a:ext>
            </a:extLst>
          </p:cNvPr>
          <p:cNvCxnSpPr>
            <a:cxnSpLocks/>
            <a:stCxn id="257" idx="1"/>
          </p:cNvCxnSpPr>
          <p:nvPr/>
        </p:nvCxnSpPr>
        <p:spPr>
          <a:xfrm rot="10800000" flipV="1">
            <a:off x="8000427" y="53473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67412F4-FC1E-C5A4-E78C-56729D9CA84C}"/>
              </a:ext>
            </a:extLst>
          </p:cNvPr>
          <p:cNvSpPr/>
          <p:nvPr/>
        </p:nvSpPr>
        <p:spPr>
          <a:xfrm>
            <a:off x="8404987" y="55273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0" name="꺾인 연결선[E] 259">
            <a:extLst>
              <a:ext uri="{FF2B5EF4-FFF2-40B4-BE49-F238E27FC236}">
                <a16:creationId xmlns:a16="http://schemas.microsoft.com/office/drawing/2014/main" id="{4D26BF62-B8AE-7D10-5247-1CAD8A6A0AF4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7996441" y="53547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1044139" y="32925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10634069" y="340201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1044139" y="3566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</p:cNvCxnSpPr>
          <p:nvPr/>
        </p:nvCxnSpPr>
        <p:spPr>
          <a:xfrm rot="10800000" flipV="1">
            <a:off x="10634069" y="3675541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1038629" y="3855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</p:cNvCxnSpPr>
          <p:nvPr/>
        </p:nvCxnSpPr>
        <p:spPr>
          <a:xfrm rot="10800000">
            <a:off x="10630083" y="3682885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1038629" y="41305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</p:cNvCxnSpPr>
          <p:nvPr/>
        </p:nvCxnSpPr>
        <p:spPr>
          <a:xfrm rot="10800000">
            <a:off x="10630083" y="3682884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조회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추가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8DA9D1C-7899-9BCF-A122-4E5AD9FA3426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정보 변경</a:t>
            </a:r>
          </a:p>
        </p:txBody>
      </p:sp>
      <p:cxnSp>
        <p:nvCxnSpPr>
          <p:cNvPr id="274" name="꺾인 연결선[E] 273">
            <a:extLst>
              <a:ext uri="{FF2B5EF4-FFF2-40B4-BE49-F238E27FC236}">
                <a16:creationId xmlns:a16="http://schemas.microsoft.com/office/drawing/2014/main" id="{E65D04DD-25D5-E7CD-C4F4-6CBB8C83C90E}"/>
              </a:ext>
            </a:extLst>
          </p:cNvPr>
          <p:cNvCxnSpPr>
            <a:cxnSpLocks/>
            <a:stCxn id="273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정보 변경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정보 변경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6-4.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3030375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</a:t>
            </a:r>
            <a:r>
              <a:rPr lang="en-US" altLang="ko-KR" sz="800" dirty="0"/>
              <a:t>/</a:t>
            </a:r>
            <a:r>
              <a:rPr lang="ko-KR" altLang="en-US" sz="800" dirty="0"/>
              <a:t>출고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5598633" y="384606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매입</a:t>
            </a:r>
            <a:r>
              <a:rPr lang="en-US" altLang="ko-KR" sz="800" dirty="0"/>
              <a:t>/</a:t>
            </a:r>
            <a:r>
              <a:rPr lang="ko-KR" altLang="en-US" sz="800" dirty="0"/>
              <a:t>매출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206599" y="2040532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조회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411817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</p:cNvCxnSpPr>
          <p:nvPr/>
        </p:nvCxnSpPr>
        <p:spPr>
          <a:xfrm rot="5400000">
            <a:off x="6451037" y="2913585"/>
            <a:ext cx="1197136" cy="87049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091975" y="2149965"/>
            <a:ext cx="3114624" cy="585959"/>
          </a:xfrm>
          <a:prstGeom prst="bentConnector3">
            <a:avLst>
              <a:gd name="adj1" fmla="val 7831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5600065" y="41187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5600065" y="46901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206430" y="23043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206514" y="342279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10630954" y="3426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10220884" y="353609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204907" y="25680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유통업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62776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추가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C117223-AB37-8A90-5793-1E0257EE711A}"/>
              </a:ext>
            </a:extLst>
          </p:cNvPr>
          <p:cNvSpPr/>
          <p:nvPr/>
        </p:nvSpPr>
        <p:spPr>
          <a:xfrm>
            <a:off x="7030014" y="4111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추가</a:t>
            </a:r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8F34F4D5-AC12-EFCF-C084-D983D0E01837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V="1">
            <a:off x="6619944" y="422087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45F02F-EE75-7103-AC3B-3209299A40C1}"/>
              </a:ext>
            </a:extLst>
          </p:cNvPr>
          <p:cNvSpPr/>
          <p:nvPr/>
        </p:nvSpPr>
        <p:spPr>
          <a:xfrm>
            <a:off x="7024504" y="44007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조회</a:t>
            </a:r>
          </a:p>
        </p:txBody>
      </p: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6DD01B77-CE63-8DCE-043B-7A08796CE337}"/>
              </a:ext>
            </a:extLst>
          </p:cNvPr>
          <p:cNvCxnSpPr>
            <a:cxnSpLocks/>
            <a:stCxn id="101" idx="1"/>
            <a:endCxn id="123" idx="3"/>
          </p:cNvCxnSpPr>
          <p:nvPr/>
        </p:nvCxnSpPr>
        <p:spPr>
          <a:xfrm rot="10800000">
            <a:off x="6615958" y="4228217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00765-F917-B5C8-A5F9-04ECA2EC35C4}"/>
              </a:ext>
            </a:extLst>
          </p:cNvPr>
          <p:cNvSpPr/>
          <p:nvPr/>
        </p:nvSpPr>
        <p:spPr>
          <a:xfrm>
            <a:off x="7024504" y="46966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추가</a:t>
            </a: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64C991C-3C7B-BEC2-8098-FFDC4C706E59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6614434" y="480612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A787612-D364-E693-D1A3-C429BD76941A}"/>
              </a:ext>
            </a:extLst>
          </p:cNvPr>
          <p:cNvSpPr/>
          <p:nvPr/>
        </p:nvSpPr>
        <p:spPr>
          <a:xfrm>
            <a:off x="7018995" y="4986040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조회</a:t>
            </a:r>
          </a:p>
        </p:txBody>
      </p: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53E64CF0-C3F0-CD69-BC84-589E120B2637}"/>
              </a:ext>
            </a:extLst>
          </p:cNvPr>
          <p:cNvCxnSpPr>
            <a:cxnSpLocks/>
          </p:cNvCxnSpPr>
          <p:nvPr/>
        </p:nvCxnSpPr>
        <p:spPr>
          <a:xfrm rot="10800000">
            <a:off x="6615959" y="4807658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2103132-D876-B84D-FBB6-1AFD3EE319DC}"/>
              </a:ext>
            </a:extLst>
          </p:cNvPr>
          <p:cNvSpPr/>
          <p:nvPr/>
        </p:nvSpPr>
        <p:spPr>
          <a:xfrm>
            <a:off x="10628802" y="2301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4B95EE47-C776-E43D-68FF-2BFE1018C5FB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 flipV="1">
            <a:off x="10218732" y="241065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628802" y="25747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10218732" y="268417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623292" y="28640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10214746" y="2691523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623292" y="313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</p:cNvCxnSpPr>
          <p:nvPr/>
        </p:nvCxnSpPr>
        <p:spPr>
          <a:xfrm rot="10800000">
            <a:off x="10214746" y="2691522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추가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재고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743234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현황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9205163" y="4111440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수금</a:t>
            </a:r>
            <a:r>
              <a:rPr lang="en-US" altLang="ko-KR" sz="800" dirty="0"/>
              <a:t>,</a:t>
            </a:r>
            <a:r>
              <a:rPr lang="ko-KR" altLang="en-US" sz="800" dirty="0"/>
              <a:t> 지급 처리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9204907" y="4379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9206430" y="49085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10630866" y="43758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조회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10631630" y="51915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추가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10631631" y="49156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10631630" y="5467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10220800" y="448523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10221561" y="50250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0229652" y="5031777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10628233" y="46469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추가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10220801" y="448865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10229652" y="5031777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302B276D-88DD-0B56-748B-D73252B6C48A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8132482" y="3148191"/>
            <a:ext cx="1474313" cy="6710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6-5.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296813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영업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450841" y="1944336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</a:t>
            </a:r>
            <a:r>
              <a:rPr lang="en-US" altLang="ko-KR" sz="800" dirty="0"/>
              <a:t>/</a:t>
            </a:r>
            <a:r>
              <a:rPr lang="ko-KR" altLang="en-US" sz="800" dirty="0"/>
              <a:t>외주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2402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0815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01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35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07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등록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3554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0796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등록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313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-19618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349579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7600197" y="549571"/>
            <a:ext cx="346445" cy="3354841"/>
          </a:xfrm>
          <a:prstGeom prst="bentConnector4">
            <a:avLst>
              <a:gd name="adj1" fmla="val -82334"/>
              <a:gd name="adj2" fmla="val 8847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18903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195726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450672" y="22081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관리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463675" y="38782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 입고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462068" y="3023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조회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195726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885963" y="30301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등록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endCxn id="183" idx="3"/>
          </p:cNvCxnSpPr>
          <p:nvPr/>
        </p:nvCxnSpPr>
        <p:spPr>
          <a:xfrm rot="10800000">
            <a:off x="10477961" y="3132878"/>
            <a:ext cx="408002" cy="672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880453" y="33195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  <a:endCxn id="183" idx="3"/>
          </p:cNvCxnSpPr>
          <p:nvPr/>
        </p:nvCxnSpPr>
        <p:spPr>
          <a:xfrm rot="10800000">
            <a:off x="10477961" y="3132878"/>
            <a:ext cx="402492" cy="29607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880453" y="3594591"/>
            <a:ext cx="109575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  <a:endCxn id="183" idx="3"/>
          </p:cNvCxnSpPr>
          <p:nvPr/>
        </p:nvCxnSpPr>
        <p:spPr>
          <a:xfrm rot="10800000">
            <a:off x="10477961" y="3132879"/>
            <a:ext cx="402492" cy="5711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2384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34786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096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35129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7773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35129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0869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19636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35809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19978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258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19978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8984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0784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1695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1126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373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1126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680996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2408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8557833" y="466914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기타 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8557577" y="4936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8561627" y="57498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불량처리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9983536" y="49335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9986827" y="6032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조회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9986828" y="575695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등록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9986827" y="6308734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9573470" y="504293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76758" y="58582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9577521" y="5859316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9980903" y="52046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조회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573471" y="504635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  <a:endCxn id="96" idx="3"/>
          </p:cNvCxnSpPr>
          <p:nvPr/>
        </p:nvCxnSpPr>
        <p:spPr>
          <a:xfrm rot="10800000">
            <a:off x="9577521" y="5859316"/>
            <a:ext cx="409307" cy="5588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62103-B411-A836-447F-972CB9AA8966}"/>
              </a:ext>
            </a:extLst>
          </p:cNvPr>
          <p:cNvSpPr/>
          <p:nvPr/>
        </p:nvSpPr>
        <p:spPr>
          <a:xfrm>
            <a:off x="180552" y="5744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3F29FB-6AFA-C77F-CDA0-3D31AC4786BE}"/>
              </a:ext>
            </a:extLst>
          </p:cNvPr>
          <p:cNvSpPr/>
          <p:nvPr/>
        </p:nvSpPr>
        <p:spPr>
          <a:xfrm>
            <a:off x="1608855" y="5741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862B24C7-84F3-F71F-5E5F-2DAD10DA0BC3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1198789" y="585087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EA3D2F-8D47-F37B-7920-5798B4B090CF}"/>
              </a:ext>
            </a:extLst>
          </p:cNvPr>
          <p:cNvSpPr/>
          <p:nvPr/>
        </p:nvSpPr>
        <p:spPr>
          <a:xfrm>
            <a:off x="1606222" y="60126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032D6922-FE09-5EB6-732F-DEA5F96B2236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1198790" y="585430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4E702C-8FFF-8F2B-8FD6-03D6BAA69B7F}"/>
              </a:ext>
            </a:extLst>
          </p:cNvPr>
          <p:cNvSpPr/>
          <p:nvPr/>
        </p:nvSpPr>
        <p:spPr>
          <a:xfrm>
            <a:off x="1606222" y="62803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조회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FE13794A-8DA5-6327-41F9-97C30E9325C0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1198790" y="585430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21D9B0-4F1C-F76A-0AF1-4666D1D02B37}"/>
              </a:ext>
            </a:extLst>
          </p:cNvPr>
          <p:cNvSpPr/>
          <p:nvPr/>
        </p:nvSpPr>
        <p:spPr>
          <a:xfrm>
            <a:off x="2923332" y="49267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4D6616-377E-3B9F-107B-E707E3594F9D}"/>
              </a:ext>
            </a:extLst>
          </p:cNvPr>
          <p:cNvSpPr/>
          <p:nvPr/>
        </p:nvSpPr>
        <p:spPr>
          <a:xfrm>
            <a:off x="4348532" y="5209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4575B67-3F06-FF67-85C7-B548AEB98CAC}"/>
              </a:ext>
            </a:extLst>
          </p:cNvPr>
          <p:cNvSpPr/>
          <p:nvPr/>
        </p:nvSpPr>
        <p:spPr>
          <a:xfrm>
            <a:off x="4348533" y="49337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72B82B-42F0-4B51-67C7-E06100222741}"/>
              </a:ext>
            </a:extLst>
          </p:cNvPr>
          <p:cNvSpPr/>
          <p:nvPr/>
        </p:nvSpPr>
        <p:spPr>
          <a:xfrm>
            <a:off x="4348532" y="54855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조회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E4F6CF24-845A-66B5-D260-60DA4E5AB415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3938463" y="504321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72C16D4-122D-9B38-52E4-C0BCEED2E104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3946554" y="504990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226EAE4-9E3C-D68E-EE80-AE0354EE1EF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3946554" y="504990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D89B86F-E5C0-3688-B229-5F34F07066C9}"/>
              </a:ext>
            </a:extLst>
          </p:cNvPr>
          <p:cNvSpPr/>
          <p:nvPr/>
        </p:nvSpPr>
        <p:spPr>
          <a:xfrm>
            <a:off x="2922569" y="57614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BC0D87-F687-99F2-A35F-7E1333F549F3}"/>
              </a:ext>
            </a:extLst>
          </p:cNvPr>
          <p:cNvSpPr/>
          <p:nvPr/>
        </p:nvSpPr>
        <p:spPr>
          <a:xfrm>
            <a:off x="4347769" y="6044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변경</a:t>
            </a:r>
            <a:r>
              <a:rPr lang="en-US" altLang="ko-KR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8ED467-C84F-C9C1-243B-76DA7B9575F3}"/>
              </a:ext>
            </a:extLst>
          </p:cNvPr>
          <p:cNvSpPr/>
          <p:nvPr/>
        </p:nvSpPr>
        <p:spPr>
          <a:xfrm>
            <a:off x="4347770" y="57685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D831FE-F0A6-2D37-3DDE-7FD4E1481903}"/>
              </a:ext>
            </a:extLst>
          </p:cNvPr>
          <p:cNvSpPr/>
          <p:nvPr/>
        </p:nvSpPr>
        <p:spPr>
          <a:xfrm>
            <a:off x="4347769" y="63203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조회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92D0370D-9C4A-B172-7191-C753FFE6F3F5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3937700" y="587795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1884BF7F-330E-A846-505D-E7931E0B95D4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3945791" y="588464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FFAB2972-43D2-DEF8-7731-D2B7FF7D9D7D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3945791" y="588464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D423458-E2D6-F5D2-B824-75141EB26DCE}"/>
              </a:ext>
            </a:extLst>
          </p:cNvPr>
          <p:cNvSpPr/>
          <p:nvPr/>
        </p:nvSpPr>
        <p:spPr>
          <a:xfrm>
            <a:off x="4355098" y="6576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현황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8B42854-323F-9BD1-9FE2-DF56283495B2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rot="10800000">
            <a:off x="3938462" y="5870882"/>
            <a:ext cx="416636" cy="81544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1E9CB-5193-FB62-E69D-E5E476BF35F2}"/>
              </a:ext>
            </a:extLst>
          </p:cNvPr>
          <p:cNvSpPr/>
          <p:nvPr/>
        </p:nvSpPr>
        <p:spPr>
          <a:xfrm>
            <a:off x="5594496" y="43249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7017833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등록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6607767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7015200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입력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6607768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7015200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6607768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8F967C-A14F-65EC-5AA0-876602556178}"/>
              </a:ext>
            </a:extLst>
          </p:cNvPr>
          <p:cNvSpPr/>
          <p:nvPr/>
        </p:nvSpPr>
        <p:spPr>
          <a:xfrm>
            <a:off x="7024436" y="43179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등록</a:t>
            </a: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76E2B725-DF3F-D5A5-1FB2-C52B097EE180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6614370" y="442734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BDDDB7E-F3D0-76C3-7160-442336B078C4}"/>
              </a:ext>
            </a:extLst>
          </p:cNvPr>
          <p:cNvSpPr/>
          <p:nvPr/>
        </p:nvSpPr>
        <p:spPr>
          <a:xfrm>
            <a:off x="7021803" y="4589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059FA98-1581-B010-922A-8AC1191D8D73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>
            <a:off x="6614371" y="443076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C7EC219-FDF3-B290-F9BA-3598E7ED5A09}"/>
              </a:ext>
            </a:extLst>
          </p:cNvPr>
          <p:cNvSpPr/>
          <p:nvPr/>
        </p:nvSpPr>
        <p:spPr>
          <a:xfrm>
            <a:off x="7021803" y="4856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조회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9647912C-2386-5844-C362-1E9388E47E8B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6614371" y="443076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0"/>
          </p:cNvCxnSpPr>
          <p:nvPr/>
        </p:nvCxnSpPr>
        <p:spPr>
          <a:xfrm rot="16200000" flipH="1">
            <a:off x="6447725" y="2048489"/>
            <a:ext cx="2268928" cy="2972378"/>
          </a:xfrm>
          <a:prstGeom prst="bentConnector3">
            <a:avLst>
              <a:gd name="adj1" fmla="val 125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F24B79E-5008-C88B-D6BE-FF60595D3B53}"/>
              </a:ext>
            </a:extLst>
          </p:cNvPr>
          <p:cNvSpPr/>
          <p:nvPr/>
        </p:nvSpPr>
        <p:spPr>
          <a:xfrm>
            <a:off x="7012493" y="4043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3C79F625-C689-0F4E-57BB-D357A8789C94}"/>
              </a:ext>
            </a:extLst>
          </p:cNvPr>
          <p:cNvCxnSpPr>
            <a:cxnSpLocks/>
            <a:stCxn id="152" idx="1"/>
            <a:endCxn id="55" idx="3"/>
          </p:cNvCxnSpPr>
          <p:nvPr/>
        </p:nvCxnSpPr>
        <p:spPr>
          <a:xfrm rot="10800000">
            <a:off x="6611821" y="3350294"/>
            <a:ext cx="400672" cy="8028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10880453" y="2186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등록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10470383" y="229584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10874943" y="247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10466397" y="2303186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10874943" y="2750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10466397" y="2303185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301DA58-C9BF-65EB-8418-EDBD32A5E8EE}"/>
              </a:ext>
            </a:extLst>
          </p:cNvPr>
          <p:cNvSpPr/>
          <p:nvPr/>
        </p:nvSpPr>
        <p:spPr>
          <a:xfrm>
            <a:off x="10889949" y="38680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등록</a:t>
            </a: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551DE54-1428-DE1A-2F77-CBBC39E78B0E}"/>
              </a:ext>
            </a:extLst>
          </p:cNvPr>
          <p:cNvCxnSpPr>
            <a:cxnSpLocks/>
            <a:stCxn id="193" idx="1"/>
          </p:cNvCxnSpPr>
          <p:nvPr/>
        </p:nvCxnSpPr>
        <p:spPr>
          <a:xfrm rot="10800000" flipV="1">
            <a:off x="10479879" y="397749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43F395E-56AC-328F-432C-B957B2761594}"/>
              </a:ext>
            </a:extLst>
          </p:cNvPr>
          <p:cNvSpPr/>
          <p:nvPr/>
        </p:nvSpPr>
        <p:spPr>
          <a:xfrm>
            <a:off x="10884439" y="4157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196" name="꺾인 연결선[E] 195">
            <a:extLst>
              <a:ext uri="{FF2B5EF4-FFF2-40B4-BE49-F238E27FC236}">
                <a16:creationId xmlns:a16="http://schemas.microsoft.com/office/drawing/2014/main" id="{3CA62913-4AF4-E3F6-87D4-5EFCE0271B76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>
            <a:off x="10475893" y="3984840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968481B-C58F-7D17-1165-7454C539DB2C}"/>
              </a:ext>
            </a:extLst>
          </p:cNvPr>
          <p:cNvSpPr/>
          <p:nvPr/>
        </p:nvSpPr>
        <p:spPr>
          <a:xfrm>
            <a:off x="10884439" y="44324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A8B82E9B-CEFF-740E-FF16-F46EBD41A804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>
            <a:off x="10475893" y="3984839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9986827" y="5477507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9573471" y="504635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2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6-6.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678118" y="241142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쇼핑몰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691342" y="396411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257564" y="173300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691086" y="4231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699175" y="50685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2117045" y="4228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2124376" y="50755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주문진행 단계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693842" y="2520863"/>
            <a:ext cx="3824926" cy="163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1712433" y="2688370"/>
            <a:ext cx="4379749" cy="1385180"/>
          </a:xfrm>
          <a:prstGeom prst="bentConnector3">
            <a:avLst>
              <a:gd name="adj1" fmla="val 568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6897893" y="1040544"/>
            <a:ext cx="557777" cy="2161564"/>
          </a:xfrm>
          <a:prstGeom prst="bentConnector4">
            <a:avLst>
              <a:gd name="adj1" fmla="val -51140"/>
              <a:gd name="adj2" fmla="val 891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1706979" y="433791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1714306" y="51850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257395" y="1996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 검사 요청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2114412" y="4499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조회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1706980" y="434133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2114412" y="4767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1706980" y="434133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2107728" y="26827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등록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697662" y="279219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2105095" y="2953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조회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697663" y="279561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2105095" y="32216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697663" y="2795613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3911661" y="29742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A/S</a:t>
            </a:r>
            <a:r>
              <a:rPr lang="ko-KR" altLang="en-US" sz="800" dirty="0"/>
              <a:t>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5400000">
            <a:off x="4970747" y="1848991"/>
            <a:ext cx="574031" cy="16764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3913093" y="32469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5585510" y="440492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이익 관리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5585254" y="46727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5585254" y="60024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7011213" y="46692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생성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7010454" y="6285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 현황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7010455" y="60095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재고 현황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6601147" y="477871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0385" y="611089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6601148" y="6111919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7008580" y="4940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원가 현황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6601148" y="478213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5334998" y="32386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입력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4924932" y="33480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5332365" y="35097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조회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4924933" y="33514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5332365" y="37775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현황</a:t>
            </a:r>
            <a:endParaRPr lang="ko-KR" alt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4924933" y="33514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3"/>
          </p:cNvCxnSpPr>
          <p:nvPr/>
        </p:nvCxnSpPr>
        <p:spPr>
          <a:xfrm rot="16200000" flipH="1">
            <a:off x="5294230" y="3201984"/>
            <a:ext cx="2114141" cy="510600"/>
          </a:xfrm>
          <a:prstGeom prst="bentConnector4">
            <a:avLst>
              <a:gd name="adj1" fmla="val 13729"/>
              <a:gd name="adj2" fmla="val 37758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9687176" y="1975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입력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7106" y="20926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9681666" y="22644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9273120" y="2091854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9681666" y="25394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요청 현황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9273120" y="2091853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7014504" y="5213287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원가 현황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6601148" y="478213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FDD5E-3D47-0E3B-4BA6-D0060BEB0F52}"/>
              </a:ext>
            </a:extLst>
          </p:cNvPr>
          <p:cNvSpPr/>
          <p:nvPr/>
        </p:nvSpPr>
        <p:spPr>
          <a:xfrm>
            <a:off x="686210" y="2682817"/>
            <a:ext cx="1015724" cy="218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기초 등록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91F9713-7055-3781-D8DF-1F93054CCF12}"/>
              </a:ext>
            </a:extLst>
          </p:cNvPr>
          <p:cNvSpPr/>
          <p:nvPr/>
        </p:nvSpPr>
        <p:spPr>
          <a:xfrm>
            <a:off x="3549574" y="53488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취소 처리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0AFB022-24DE-C223-866D-8C525A612A75}"/>
              </a:ext>
            </a:extLst>
          </p:cNvPr>
          <p:cNvSpPr/>
          <p:nvPr/>
        </p:nvSpPr>
        <p:spPr>
          <a:xfrm>
            <a:off x="3549575" y="50729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배송 처리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FF1558B-BB6D-20DC-4B36-AA6A1F83551F}"/>
              </a:ext>
            </a:extLst>
          </p:cNvPr>
          <p:cNvSpPr/>
          <p:nvPr/>
        </p:nvSpPr>
        <p:spPr>
          <a:xfrm>
            <a:off x="3549574" y="56247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반품 처리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05ED92A6-700C-3E0F-B427-93B82DEAEEAD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139505" y="51823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8F914810-8DD6-E72C-1537-DE3073EB0F93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>
            <a:off x="3147596" y="518908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5E76F9E6-9F4D-B36C-CF46-20DD5E04E09A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3147596" y="518908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97EEAA6-F50F-DE12-F55C-A2E0FCACC429}"/>
              </a:ext>
            </a:extLst>
          </p:cNvPr>
          <p:cNvSpPr/>
          <p:nvPr/>
        </p:nvSpPr>
        <p:spPr>
          <a:xfrm>
            <a:off x="3549574" y="59055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교환 처리</a:t>
            </a:r>
          </a:p>
        </p:txBody>
      </p: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2439DEB0-3FBB-459E-96C2-A7B68233DF49}"/>
              </a:ext>
            </a:extLst>
          </p:cNvPr>
          <p:cNvCxnSpPr>
            <a:cxnSpLocks/>
            <a:stCxn id="141" idx="1"/>
            <a:endCxn id="38" idx="3"/>
          </p:cNvCxnSpPr>
          <p:nvPr/>
        </p:nvCxnSpPr>
        <p:spPr>
          <a:xfrm rot="10800000">
            <a:off x="3140270" y="5185016"/>
            <a:ext cx="409305" cy="8299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A33BFC4-577B-EAC3-80B9-4BDED471096E}"/>
              </a:ext>
            </a:extLst>
          </p:cNvPr>
          <p:cNvSpPr/>
          <p:nvPr/>
        </p:nvSpPr>
        <p:spPr>
          <a:xfrm>
            <a:off x="6758328" y="350537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9594752-926B-489E-70F8-3346A5131BFC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6348262" y="361481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BFABB8F-81C5-FFB4-01B2-E91E66B8BED5}"/>
              </a:ext>
            </a:extLst>
          </p:cNvPr>
          <p:cNvSpPr/>
          <p:nvPr/>
        </p:nvSpPr>
        <p:spPr>
          <a:xfrm>
            <a:off x="6755695" y="37765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접수 단계 확인</a:t>
            </a:r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13934EC5-55CC-B6FD-E789-2B5607A49B4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>
            <a:off x="6348263" y="361823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236594-D7C6-D2E2-5F0D-9F2F5AC0DFD1}"/>
              </a:ext>
            </a:extLst>
          </p:cNvPr>
          <p:cNvSpPr/>
          <p:nvPr/>
        </p:nvSpPr>
        <p:spPr>
          <a:xfrm>
            <a:off x="9473247" y="3525528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오더 관리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E83639F-5DEE-C085-0EEF-CEB14404A73F}"/>
              </a:ext>
            </a:extLst>
          </p:cNvPr>
          <p:cNvSpPr/>
          <p:nvPr/>
        </p:nvSpPr>
        <p:spPr>
          <a:xfrm>
            <a:off x="9472991" y="379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유형 조회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9F2C4-0738-9C18-3629-6DECB1DF1E36}"/>
              </a:ext>
            </a:extLst>
          </p:cNvPr>
          <p:cNvSpPr/>
          <p:nvPr/>
        </p:nvSpPr>
        <p:spPr>
          <a:xfrm>
            <a:off x="9478444" y="4329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진행 단계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23B78B7-74D5-92C3-C91D-542880EF08D7}"/>
              </a:ext>
            </a:extLst>
          </p:cNvPr>
          <p:cNvSpPr/>
          <p:nvPr/>
        </p:nvSpPr>
        <p:spPr>
          <a:xfrm>
            <a:off x="10898950" y="37898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3BF2868-E7AD-6657-A16C-63126C2A2E86}"/>
              </a:ext>
            </a:extLst>
          </p:cNvPr>
          <p:cNvSpPr/>
          <p:nvPr/>
        </p:nvSpPr>
        <p:spPr>
          <a:xfrm>
            <a:off x="10903645" y="43365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번호 수정</a:t>
            </a:r>
          </a:p>
        </p:txBody>
      </p:sp>
      <p:cxnSp>
        <p:nvCxnSpPr>
          <p:cNvPr id="173" name="꺾인 연결선[E] 172">
            <a:extLst>
              <a:ext uri="{FF2B5EF4-FFF2-40B4-BE49-F238E27FC236}">
                <a16:creationId xmlns:a16="http://schemas.microsoft.com/office/drawing/2014/main" id="{CC7CC8CB-FA20-5F35-11AC-78F96A80F40A}"/>
              </a:ext>
            </a:extLst>
          </p:cNvPr>
          <p:cNvCxnSpPr>
            <a:cxnSpLocks/>
            <a:stCxn id="171" idx="1"/>
            <a:endCxn id="169" idx="3"/>
          </p:cNvCxnSpPr>
          <p:nvPr/>
        </p:nvCxnSpPr>
        <p:spPr>
          <a:xfrm rot="10800000" flipV="1">
            <a:off x="10488884" y="389932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996A283C-5C6E-1D3C-A0A9-AA388749E984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 flipV="1">
            <a:off x="10493575" y="44459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86C426D-E7E6-8079-93A2-EC0FDC1DB5D1}"/>
              </a:ext>
            </a:extLst>
          </p:cNvPr>
          <p:cNvSpPr/>
          <p:nvPr/>
        </p:nvSpPr>
        <p:spPr>
          <a:xfrm>
            <a:off x="10896317" y="40610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E8D639C9-F699-7744-8ABA-F498ABF312CD}"/>
              </a:ext>
            </a:extLst>
          </p:cNvPr>
          <p:cNvCxnSpPr>
            <a:cxnSpLocks/>
            <a:stCxn id="175" idx="1"/>
            <a:endCxn id="169" idx="3"/>
          </p:cNvCxnSpPr>
          <p:nvPr/>
        </p:nvCxnSpPr>
        <p:spPr>
          <a:xfrm rot="10800000">
            <a:off x="10488885" y="390274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F4B680-C798-A389-1D4A-ACB318925096}"/>
              </a:ext>
            </a:extLst>
          </p:cNvPr>
          <p:cNvSpPr/>
          <p:nvPr/>
        </p:nvSpPr>
        <p:spPr>
          <a:xfrm>
            <a:off x="9681666" y="28126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미검사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현황</a:t>
            </a:r>
          </a:p>
        </p:txBody>
      </p: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4ED3C54C-4822-617A-464C-35EAAC5711CF}"/>
              </a:ext>
            </a:extLst>
          </p:cNvPr>
          <p:cNvCxnSpPr>
            <a:cxnSpLocks/>
          </p:cNvCxnSpPr>
          <p:nvPr/>
        </p:nvCxnSpPr>
        <p:spPr>
          <a:xfrm rot="10800000">
            <a:off x="9273288" y="2098170"/>
            <a:ext cx="408378" cy="8158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7E12E58-F7B0-E8AC-78B1-DDE1855B2FC8}"/>
              </a:ext>
            </a:extLst>
          </p:cNvPr>
          <p:cNvSpPr/>
          <p:nvPr/>
        </p:nvSpPr>
        <p:spPr>
          <a:xfrm>
            <a:off x="11105937" y="22644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수정</a:t>
            </a:r>
          </a:p>
        </p:txBody>
      </p:sp>
      <p:cxnSp>
        <p:nvCxnSpPr>
          <p:cNvPr id="202" name="꺾인 연결선[E] 201">
            <a:extLst>
              <a:ext uri="{FF2B5EF4-FFF2-40B4-BE49-F238E27FC236}">
                <a16:creationId xmlns:a16="http://schemas.microsoft.com/office/drawing/2014/main" id="{D36F0968-7BE7-372B-76B1-05B599B9A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867" y="238194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7356B4A-5386-A574-18B1-DB05A5464F5D}"/>
              </a:ext>
            </a:extLst>
          </p:cNvPr>
          <p:cNvSpPr/>
          <p:nvPr/>
        </p:nvSpPr>
        <p:spPr>
          <a:xfrm>
            <a:off x="11100427" y="25537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5" name="꺾인 연결선[E] 204">
            <a:extLst>
              <a:ext uri="{FF2B5EF4-FFF2-40B4-BE49-F238E27FC236}">
                <a16:creationId xmlns:a16="http://schemas.microsoft.com/office/drawing/2014/main" id="{8DFF9F83-E997-3845-0696-D1FED9401E62}"/>
              </a:ext>
            </a:extLst>
          </p:cNvPr>
          <p:cNvCxnSpPr>
            <a:cxnSpLocks/>
            <a:stCxn id="204" idx="1"/>
          </p:cNvCxnSpPr>
          <p:nvPr/>
        </p:nvCxnSpPr>
        <p:spPr>
          <a:xfrm rot="10800000">
            <a:off x="10691881" y="238120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337A1E-9763-AC64-297E-C52F9E9074AC}"/>
              </a:ext>
            </a:extLst>
          </p:cNvPr>
          <p:cNvSpPr/>
          <p:nvPr/>
        </p:nvSpPr>
        <p:spPr>
          <a:xfrm>
            <a:off x="11100427" y="2828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종결여부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7" name="꺾인 연결선[E] 206">
            <a:extLst>
              <a:ext uri="{FF2B5EF4-FFF2-40B4-BE49-F238E27FC236}">
                <a16:creationId xmlns:a16="http://schemas.microsoft.com/office/drawing/2014/main" id="{52A69941-0F7C-5BF9-DB7D-A170D22677BC}"/>
              </a:ext>
            </a:extLst>
          </p:cNvPr>
          <p:cNvCxnSpPr>
            <a:cxnSpLocks/>
            <a:stCxn id="206" idx="1"/>
          </p:cNvCxnSpPr>
          <p:nvPr/>
        </p:nvCxnSpPr>
        <p:spPr>
          <a:xfrm rot="10800000">
            <a:off x="10691881" y="2381200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0A9B654-7065-BA30-8647-0A9190246707}"/>
              </a:ext>
            </a:extLst>
          </p:cNvPr>
          <p:cNvSpPr/>
          <p:nvPr/>
        </p:nvSpPr>
        <p:spPr>
          <a:xfrm>
            <a:off x="7008580" y="5480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차이 분석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1D67DA1-1BAC-83CC-9BEB-48F3F2C3C378}"/>
              </a:ext>
            </a:extLst>
          </p:cNvPr>
          <p:cNvSpPr/>
          <p:nvPr/>
        </p:nvSpPr>
        <p:spPr>
          <a:xfrm>
            <a:off x="7014504" y="5753563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 현황</a:t>
            </a:r>
          </a:p>
        </p:txBody>
      </p: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B5A54684-704D-6228-C655-E012669D321A}"/>
              </a:ext>
            </a:extLst>
          </p:cNvPr>
          <p:cNvCxnSpPr>
            <a:cxnSpLocks/>
            <a:stCxn id="209" idx="1"/>
            <a:endCxn id="95" idx="3"/>
          </p:cNvCxnSpPr>
          <p:nvPr/>
        </p:nvCxnSpPr>
        <p:spPr>
          <a:xfrm rot="10800000">
            <a:off x="6601148" y="4782136"/>
            <a:ext cx="407433" cy="8080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32494441-7D11-0EEE-A747-65518EC2A2D9}"/>
              </a:ext>
            </a:extLst>
          </p:cNvPr>
          <p:cNvCxnSpPr>
            <a:cxnSpLocks/>
            <a:stCxn id="210" idx="1"/>
            <a:endCxn id="95" idx="3"/>
          </p:cNvCxnSpPr>
          <p:nvPr/>
        </p:nvCxnSpPr>
        <p:spPr>
          <a:xfrm rot="10800000">
            <a:off x="6601148" y="4782135"/>
            <a:ext cx="413357" cy="10808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8DA504-9519-65C5-6270-5D6E3943FC44}"/>
              </a:ext>
            </a:extLst>
          </p:cNvPr>
          <p:cNvSpPr/>
          <p:nvPr/>
        </p:nvSpPr>
        <p:spPr>
          <a:xfrm>
            <a:off x="9051731" y="5189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등록</a:t>
            </a:r>
          </a:p>
        </p:txBody>
      </p:sp>
      <p:cxnSp>
        <p:nvCxnSpPr>
          <p:cNvPr id="218" name="꺾인 연결선[E] 217">
            <a:extLst>
              <a:ext uri="{FF2B5EF4-FFF2-40B4-BE49-F238E27FC236}">
                <a16:creationId xmlns:a16="http://schemas.microsoft.com/office/drawing/2014/main" id="{09473DE6-C375-72C8-2056-F5FE7337818D}"/>
              </a:ext>
            </a:extLst>
          </p:cNvPr>
          <p:cNvCxnSpPr>
            <a:cxnSpLocks/>
            <a:stCxn id="217" idx="1"/>
            <a:endCxn id="97" idx="3"/>
          </p:cNvCxnSpPr>
          <p:nvPr/>
        </p:nvCxnSpPr>
        <p:spPr>
          <a:xfrm rot="10800000">
            <a:off x="8027107" y="4778716"/>
            <a:ext cx="1024625" cy="51980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FE6E17-D895-2E10-7A69-E3CB9A50A8BA}"/>
              </a:ext>
            </a:extLst>
          </p:cNvPr>
          <p:cNvSpPr/>
          <p:nvPr/>
        </p:nvSpPr>
        <p:spPr>
          <a:xfrm>
            <a:off x="9049098" y="5460247"/>
            <a:ext cx="117328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 작업 표준 원가 생성</a:t>
            </a:r>
          </a:p>
        </p:txBody>
      </p:sp>
      <p:cxnSp>
        <p:nvCxnSpPr>
          <p:cNvPr id="220" name="꺾인 연결선[E] 219">
            <a:extLst>
              <a:ext uri="{FF2B5EF4-FFF2-40B4-BE49-F238E27FC236}">
                <a16:creationId xmlns:a16="http://schemas.microsoft.com/office/drawing/2014/main" id="{4A90DCB6-D6C4-246E-42AD-D49273BC8C71}"/>
              </a:ext>
            </a:extLst>
          </p:cNvPr>
          <p:cNvCxnSpPr>
            <a:cxnSpLocks/>
            <a:stCxn id="219" idx="1"/>
            <a:endCxn id="97" idx="3"/>
          </p:cNvCxnSpPr>
          <p:nvPr/>
        </p:nvCxnSpPr>
        <p:spPr>
          <a:xfrm rot="10800000">
            <a:off x="8027106" y="4778715"/>
            <a:ext cx="1021992" cy="7909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D0A6C2-362B-1A47-086B-8869DE265C21}"/>
              </a:ext>
            </a:extLst>
          </p:cNvPr>
          <p:cNvSpPr/>
          <p:nvPr/>
        </p:nvSpPr>
        <p:spPr>
          <a:xfrm>
            <a:off x="9055022" y="5733088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계산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2" name="꺾인 연결선[E] 221">
            <a:extLst>
              <a:ext uri="{FF2B5EF4-FFF2-40B4-BE49-F238E27FC236}">
                <a16:creationId xmlns:a16="http://schemas.microsoft.com/office/drawing/2014/main" id="{F1D79BCA-FD18-6409-1B3B-E67F54D0371B}"/>
              </a:ext>
            </a:extLst>
          </p:cNvPr>
          <p:cNvCxnSpPr>
            <a:cxnSpLocks/>
            <a:stCxn id="221" idx="1"/>
            <a:endCxn id="97" idx="3"/>
          </p:cNvCxnSpPr>
          <p:nvPr/>
        </p:nvCxnSpPr>
        <p:spPr>
          <a:xfrm rot="10800000">
            <a:off x="8027106" y="4778716"/>
            <a:ext cx="1027916" cy="10638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662A024-7E93-8C62-8DEB-A8C381388A12}"/>
              </a:ext>
            </a:extLst>
          </p:cNvPr>
          <p:cNvSpPr/>
          <p:nvPr/>
        </p:nvSpPr>
        <p:spPr>
          <a:xfrm>
            <a:off x="9049098" y="60005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현황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1C5774C-D50A-CDB9-A577-D2F553126010}"/>
              </a:ext>
            </a:extLst>
          </p:cNvPr>
          <p:cNvSpPr/>
          <p:nvPr/>
        </p:nvSpPr>
        <p:spPr>
          <a:xfrm>
            <a:off x="9055022" y="6273364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회계 반영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cxnSp>
        <p:nvCxnSpPr>
          <p:cNvPr id="225" name="꺾인 연결선[E] 224">
            <a:extLst>
              <a:ext uri="{FF2B5EF4-FFF2-40B4-BE49-F238E27FC236}">
                <a16:creationId xmlns:a16="http://schemas.microsoft.com/office/drawing/2014/main" id="{1B98570A-0727-8966-2867-372C6FA181AA}"/>
              </a:ext>
            </a:extLst>
          </p:cNvPr>
          <p:cNvCxnSpPr>
            <a:cxnSpLocks/>
            <a:stCxn id="223" idx="1"/>
            <a:endCxn id="97" idx="3"/>
          </p:cNvCxnSpPr>
          <p:nvPr/>
        </p:nvCxnSpPr>
        <p:spPr>
          <a:xfrm rot="10800000">
            <a:off x="8027106" y="4778715"/>
            <a:ext cx="1021992" cy="1331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[E] 225">
            <a:extLst>
              <a:ext uri="{FF2B5EF4-FFF2-40B4-BE49-F238E27FC236}">
                <a16:creationId xmlns:a16="http://schemas.microsoft.com/office/drawing/2014/main" id="{E433567B-588D-D897-CCF2-5B3B93118F90}"/>
              </a:ext>
            </a:extLst>
          </p:cNvPr>
          <p:cNvCxnSpPr>
            <a:cxnSpLocks/>
            <a:stCxn id="224" idx="1"/>
            <a:endCxn id="97" idx="3"/>
          </p:cNvCxnSpPr>
          <p:nvPr/>
        </p:nvCxnSpPr>
        <p:spPr>
          <a:xfrm rot="10800000">
            <a:off x="8027106" y="4778716"/>
            <a:ext cx="1027916" cy="160408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87E5F5D8-1482-8880-96E3-11F249BCFAE3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6568941" y="2687229"/>
            <a:ext cx="2904306" cy="9477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C17A43F-13CB-6EA2-97B4-49CA386682D4}"/>
              </a:ext>
            </a:extLst>
          </p:cNvPr>
          <p:cNvSpPr/>
          <p:nvPr/>
        </p:nvSpPr>
        <p:spPr>
          <a:xfrm>
            <a:off x="10896317" y="46119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명 수정</a:t>
            </a:r>
          </a:p>
        </p:txBody>
      </p:sp>
      <p:cxnSp>
        <p:nvCxnSpPr>
          <p:cNvPr id="251" name="꺾인 연결선[E] 250">
            <a:extLst>
              <a:ext uri="{FF2B5EF4-FFF2-40B4-BE49-F238E27FC236}">
                <a16:creationId xmlns:a16="http://schemas.microsoft.com/office/drawing/2014/main" id="{F193C787-AA26-6BBE-3335-C2AFF4915FB7}"/>
              </a:ext>
            </a:extLst>
          </p:cNvPr>
          <p:cNvCxnSpPr>
            <a:cxnSpLocks/>
            <a:stCxn id="250" idx="1"/>
            <a:endCxn id="170" idx="3"/>
          </p:cNvCxnSpPr>
          <p:nvPr/>
        </p:nvCxnSpPr>
        <p:spPr>
          <a:xfrm rot="10800000">
            <a:off x="10494337" y="4438864"/>
            <a:ext cx="401980" cy="2825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90F3BF9-359B-9DE3-4029-33C0637D17CC}"/>
              </a:ext>
            </a:extLst>
          </p:cNvPr>
          <p:cNvSpPr/>
          <p:nvPr/>
        </p:nvSpPr>
        <p:spPr>
          <a:xfrm>
            <a:off x="10893684" y="48831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단계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3" name="꺾인 연결선[E] 252">
            <a:extLst>
              <a:ext uri="{FF2B5EF4-FFF2-40B4-BE49-F238E27FC236}">
                <a16:creationId xmlns:a16="http://schemas.microsoft.com/office/drawing/2014/main" id="{96ED369B-996D-B650-BFED-36DC5645259F}"/>
              </a:ext>
            </a:extLst>
          </p:cNvPr>
          <p:cNvCxnSpPr>
            <a:cxnSpLocks/>
            <a:stCxn id="252" idx="1"/>
            <a:endCxn id="170" idx="3"/>
          </p:cNvCxnSpPr>
          <p:nvPr/>
        </p:nvCxnSpPr>
        <p:spPr>
          <a:xfrm rot="10800000">
            <a:off x="10494338" y="4438865"/>
            <a:ext cx="399347" cy="5536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2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6-7.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204254" y="184084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급여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5582452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인사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8737876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 결재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204254" y="21129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사항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613722" y="4776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613722" y="55965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계산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stCxn id="203" idx="2"/>
            <a:endCxn id="192" idx="0"/>
          </p:cNvCxnSpPr>
          <p:nvPr/>
        </p:nvCxnSpPr>
        <p:spPr>
          <a:xfrm rot="5400000" flipH="1">
            <a:off x="3093255" y="-540292"/>
            <a:ext cx="621605" cy="5383884"/>
          </a:xfrm>
          <a:prstGeom prst="bentConnector5">
            <a:avLst>
              <a:gd name="adj1" fmla="val -82338"/>
              <a:gd name="adj2" fmla="val 29878"/>
              <a:gd name="adj3" fmla="val 186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stCxn id="203" idx="2"/>
            <a:endCxn id="195" idx="0"/>
          </p:cNvCxnSpPr>
          <p:nvPr/>
        </p:nvCxnSpPr>
        <p:spPr>
          <a:xfrm rot="5400000">
            <a:off x="5545446" y="3007320"/>
            <a:ext cx="1095422" cy="5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stCxn id="203" idx="2"/>
            <a:endCxn id="198" idx="0"/>
          </p:cNvCxnSpPr>
          <p:nvPr/>
        </p:nvCxnSpPr>
        <p:spPr>
          <a:xfrm rot="16200000" flipH="1">
            <a:off x="7123158" y="1435294"/>
            <a:ext cx="1095422" cy="3149738"/>
          </a:xfrm>
          <a:prstGeom prst="bentConnector3">
            <a:avLst>
              <a:gd name="adj1" fmla="val 46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5583884" y="38305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입사발령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5582283" y="44058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8737707" y="3821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7013833" y="38232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현황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6603763" y="39326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7008323" y="41126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6599777" y="394003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7006722" y="44123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6652" y="450561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7001213" y="4701711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6598177" y="4515237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7001213" y="4976784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조회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6598177" y="4515236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0160079" y="38185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9750009" y="392799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0160079" y="4092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  <a:endCxn id="221" idx="3"/>
          </p:cNvCxnSpPr>
          <p:nvPr/>
        </p:nvCxnSpPr>
        <p:spPr>
          <a:xfrm rot="10800000">
            <a:off x="9753601" y="3931131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0154569" y="4381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  <a:endCxn id="221" idx="3"/>
          </p:cNvCxnSpPr>
          <p:nvPr/>
        </p:nvCxnSpPr>
        <p:spPr>
          <a:xfrm rot="10800000">
            <a:off x="9753601" y="3931131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0154569" y="46565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  <a:endCxn id="221" idx="3"/>
          </p:cNvCxnSpPr>
          <p:nvPr/>
        </p:nvCxnSpPr>
        <p:spPr>
          <a:xfrm rot="10800000">
            <a:off x="9753601" y="3931132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32557" y="1524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  <a:endCxn id="199" idx="3"/>
          </p:cNvCxnSpPr>
          <p:nvPr/>
        </p:nvCxnSpPr>
        <p:spPr>
          <a:xfrm rot="10800000" flipV="1">
            <a:off x="1220147" y="1633863"/>
            <a:ext cx="412410" cy="5884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22040" y="23052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  <a:endCxn id="199" idx="3"/>
          </p:cNvCxnSpPr>
          <p:nvPr/>
        </p:nvCxnSpPr>
        <p:spPr>
          <a:xfrm rot="10800000">
            <a:off x="1220148" y="2222360"/>
            <a:ext cx="401893" cy="192321"/>
          </a:xfrm>
          <a:prstGeom prst="bentConnector3">
            <a:avLst>
              <a:gd name="adj1" fmla="val 4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3038162" y="4781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2628096" y="48912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3035529" y="505300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2628097" y="489469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3035529" y="532074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조회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2628097" y="489469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3042025" y="5593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2631959" y="570276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3039392" y="58644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수정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2631960" y="570618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3039392" y="61322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등록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2631960" y="5706182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C7B0FC-0B92-9F4D-4E78-A592FEE0F6D2}"/>
              </a:ext>
            </a:extLst>
          </p:cNvPr>
          <p:cNvSpPr/>
          <p:nvPr/>
        </p:nvSpPr>
        <p:spPr>
          <a:xfrm>
            <a:off x="3048000" y="1530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3FE3169A-26DB-AFA8-3026-EDE2342C742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637934" y="16394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955D6D-9C52-0D8D-B7E6-1B7FBF25DFBF}"/>
              </a:ext>
            </a:extLst>
          </p:cNvPr>
          <p:cNvSpPr/>
          <p:nvPr/>
        </p:nvSpPr>
        <p:spPr>
          <a:xfrm>
            <a:off x="3045367" y="18011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조회</a:t>
            </a: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DC4ECBA-B5F1-BEAE-E035-F5ADDD78272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637935" y="16428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E330-8C85-025B-A688-615A2E0D4CA6}"/>
              </a:ext>
            </a:extLst>
          </p:cNvPr>
          <p:cNvSpPr/>
          <p:nvPr/>
        </p:nvSpPr>
        <p:spPr>
          <a:xfrm>
            <a:off x="3045367" y="20689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6B519D73-80B2-BD3B-4B83-A29A39E0717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637935" y="16428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68D5C1-233E-20D6-9E79-8401EE80B1E3}"/>
              </a:ext>
            </a:extLst>
          </p:cNvPr>
          <p:cNvSpPr/>
          <p:nvPr/>
        </p:nvSpPr>
        <p:spPr>
          <a:xfrm>
            <a:off x="3054622" y="23303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9790FC4-C2B3-2F95-34B0-77D9E6C2A76D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2644556" y="24397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2C352E-C064-D59B-9A7A-3F539F005F19}"/>
              </a:ext>
            </a:extLst>
          </p:cNvPr>
          <p:cNvSpPr/>
          <p:nvPr/>
        </p:nvSpPr>
        <p:spPr>
          <a:xfrm>
            <a:off x="3051989" y="26014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조회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A56F7F85-76CE-4BAA-BC74-BE5FD43C9905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2644557" y="24431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0FCA7A-1B00-46E9-B3AD-81F60A62ECE3}"/>
              </a:ext>
            </a:extLst>
          </p:cNvPr>
          <p:cNvSpPr/>
          <p:nvPr/>
        </p:nvSpPr>
        <p:spPr>
          <a:xfrm>
            <a:off x="3051989" y="28692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8C23A2FA-8FB3-58A1-9606-211F0B9C307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44557" y="24431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A1F552-A1F4-061C-1292-389EA946CF9C}"/>
              </a:ext>
            </a:extLst>
          </p:cNvPr>
          <p:cNvSpPr/>
          <p:nvPr/>
        </p:nvSpPr>
        <p:spPr>
          <a:xfrm>
            <a:off x="1620218" y="31125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E04F6922-01EF-C7A8-09BD-3D0EF19B1167}"/>
              </a:ext>
            </a:extLst>
          </p:cNvPr>
          <p:cNvCxnSpPr>
            <a:cxnSpLocks/>
            <a:stCxn id="35" idx="1"/>
            <a:endCxn id="199" idx="3"/>
          </p:cNvCxnSpPr>
          <p:nvPr/>
        </p:nvCxnSpPr>
        <p:spPr>
          <a:xfrm rot="10800000">
            <a:off x="1220148" y="2222359"/>
            <a:ext cx="400071" cy="999588"/>
          </a:xfrm>
          <a:prstGeom prst="bentConnector3">
            <a:avLst>
              <a:gd name="adj1" fmla="val 479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9BB8F-AACE-4AA8-B107-C747A8F0D9D7}"/>
              </a:ext>
            </a:extLst>
          </p:cNvPr>
          <p:cNvSpPr/>
          <p:nvPr/>
        </p:nvSpPr>
        <p:spPr>
          <a:xfrm>
            <a:off x="3052800" y="31375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73FE3108-3A0F-F427-6EB9-CD02B31C329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2642734" y="324700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DE5F1-5DD5-A939-ECF2-CC685CA59927}"/>
              </a:ext>
            </a:extLst>
          </p:cNvPr>
          <p:cNvSpPr/>
          <p:nvPr/>
        </p:nvSpPr>
        <p:spPr>
          <a:xfrm>
            <a:off x="3050167" y="3408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조회</a:t>
            </a: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4281B889-0610-9EBF-65CB-887916692A43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2642735" y="325042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B6040-B743-7867-E188-A1688693F908}"/>
              </a:ext>
            </a:extLst>
          </p:cNvPr>
          <p:cNvSpPr/>
          <p:nvPr/>
        </p:nvSpPr>
        <p:spPr>
          <a:xfrm>
            <a:off x="3050167" y="3676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7148475E-3F5A-8C7D-7043-366F2AC2FD07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2642735" y="325042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E04762-BECB-3EA4-F9F8-22F65FFF301B}"/>
              </a:ext>
            </a:extLst>
          </p:cNvPr>
          <p:cNvSpPr/>
          <p:nvPr/>
        </p:nvSpPr>
        <p:spPr>
          <a:xfrm>
            <a:off x="1613722" y="394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6DCDE-4EAA-44D7-A97D-C809D05F0C67}"/>
              </a:ext>
            </a:extLst>
          </p:cNvPr>
          <p:cNvSpPr/>
          <p:nvPr/>
        </p:nvSpPr>
        <p:spPr>
          <a:xfrm>
            <a:off x="3046304" y="39697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00495356-C6F7-CC7E-39CB-1BDD2F8F2F86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2636238" y="407922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D094BE-4834-F1B8-77E9-B5FD5BACA1B5}"/>
              </a:ext>
            </a:extLst>
          </p:cNvPr>
          <p:cNvSpPr/>
          <p:nvPr/>
        </p:nvSpPr>
        <p:spPr>
          <a:xfrm>
            <a:off x="3043671" y="42409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7497C6C-8F92-28D4-C6F2-DFED3DD73600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2636239" y="408264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D1B3FE-53E6-987B-FE04-408D3054BB6D}"/>
              </a:ext>
            </a:extLst>
          </p:cNvPr>
          <p:cNvSpPr/>
          <p:nvPr/>
        </p:nvSpPr>
        <p:spPr>
          <a:xfrm>
            <a:off x="3043671" y="4508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FED615B4-8B21-F93B-2835-371559F1E2CA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2636239" y="408264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93A28997-01AB-215E-2255-DF77553A3347}"/>
              </a:ext>
            </a:extLst>
          </p:cNvPr>
          <p:cNvCxnSpPr>
            <a:cxnSpLocks/>
            <a:stCxn id="50" idx="1"/>
            <a:endCxn id="199" idx="3"/>
          </p:cNvCxnSpPr>
          <p:nvPr/>
        </p:nvCxnSpPr>
        <p:spPr>
          <a:xfrm rot="10800000">
            <a:off x="1220148" y="2222360"/>
            <a:ext cx="393575" cy="1831809"/>
          </a:xfrm>
          <a:prstGeom prst="bentConnector3">
            <a:avLst>
              <a:gd name="adj1" fmla="val 4794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74BCC6-46F0-420A-E794-C3D446C64AD4}"/>
              </a:ext>
            </a:extLst>
          </p:cNvPr>
          <p:cNvSpPr/>
          <p:nvPr/>
        </p:nvSpPr>
        <p:spPr>
          <a:xfrm>
            <a:off x="204254" y="47761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기록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8BFBA4-5817-479C-F9AF-3CF0A81D0341}"/>
              </a:ext>
            </a:extLst>
          </p:cNvPr>
          <p:cNvSpPr/>
          <p:nvPr/>
        </p:nvSpPr>
        <p:spPr>
          <a:xfrm>
            <a:off x="204254" y="5596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작업</a:t>
            </a: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EC4399A0-BD1B-2D7D-2D40-7716898A9DB4}"/>
              </a:ext>
            </a:extLst>
          </p:cNvPr>
          <p:cNvCxnSpPr>
            <a:cxnSpLocks/>
            <a:stCxn id="200" idx="1"/>
            <a:endCxn id="61" idx="3"/>
          </p:cNvCxnSpPr>
          <p:nvPr/>
        </p:nvCxnSpPr>
        <p:spPr>
          <a:xfrm rot="10800000">
            <a:off x="1220148" y="4885595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8DFA91B6-CAC5-D609-1FB2-E4BA91A4F4AD}"/>
              </a:ext>
            </a:extLst>
          </p:cNvPr>
          <p:cNvCxnSpPr>
            <a:cxnSpLocks/>
            <a:stCxn id="201" idx="1"/>
            <a:endCxn id="62" idx="3"/>
          </p:cNvCxnSpPr>
          <p:nvPr/>
        </p:nvCxnSpPr>
        <p:spPr>
          <a:xfrm rot="10800000">
            <a:off x="1220148" y="5705673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9604641-80A6-DBC8-7E85-17A19DF2E590}"/>
              </a:ext>
            </a:extLst>
          </p:cNvPr>
          <p:cNvSpPr/>
          <p:nvPr/>
        </p:nvSpPr>
        <p:spPr>
          <a:xfrm>
            <a:off x="1607226" y="64279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사원별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급여 조회</a:t>
            </a: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0E08083-874E-540A-C7EC-89D98C6CA344}"/>
              </a:ext>
            </a:extLst>
          </p:cNvPr>
          <p:cNvSpPr/>
          <p:nvPr/>
        </p:nvSpPr>
        <p:spPr>
          <a:xfrm>
            <a:off x="3035529" y="6424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정보 조회</a:t>
            </a:r>
          </a:p>
        </p:txBody>
      </p:sp>
      <p:cxnSp>
        <p:nvCxnSpPr>
          <p:cNvPr id="291" name="꺾인 연결선[E] 290">
            <a:extLst>
              <a:ext uri="{FF2B5EF4-FFF2-40B4-BE49-F238E27FC236}">
                <a16:creationId xmlns:a16="http://schemas.microsoft.com/office/drawing/2014/main" id="{D47B3988-C523-E663-1FC2-4C2E88974ADD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2625463" y="65341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꺾인 연결선[E] 292">
            <a:extLst>
              <a:ext uri="{FF2B5EF4-FFF2-40B4-BE49-F238E27FC236}">
                <a16:creationId xmlns:a16="http://schemas.microsoft.com/office/drawing/2014/main" id="{BBE76EAC-6894-6FA1-8229-48D12BB1856E}"/>
              </a:ext>
            </a:extLst>
          </p:cNvPr>
          <p:cNvCxnSpPr>
            <a:cxnSpLocks/>
            <a:stCxn id="289" idx="1"/>
            <a:endCxn id="62" idx="3"/>
          </p:cNvCxnSpPr>
          <p:nvPr/>
        </p:nvCxnSpPr>
        <p:spPr>
          <a:xfrm rot="10800000">
            <a:off x="1220148" y="5705672"/>
            <a:ext cx="387079" cy="83170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603564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>
            <a:cxnSpLocks/>
          </p:cNvCxnSpPr>
          <p:nvPr/>
        </p:nvCxnSpPr>
        <p:spPr>
          <a:xfrm flipV="1">
            <a:off x="1879979" y="3586947"/>
            <a:ext cx="0" cy="1958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>
            <a:cxnSpLocks/>
          </p:cNvCxnSpPr>
          <p:nvPr/>
        </p:nvCxnSpPr>
        <p:spPr>
          <a:xfrm flipV="1">
            <a:off x="3369197" y="1934318"/>
            <a:ext cx="0" cy="16692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>
            <a:cxnSpLocks/>
          </p:cNvCxnSpPr>
          <p:nvPr/>
        </p:nvCxnSpPr>
        <p:spPr>
          <a:xfrm flipV="1">
            <a:off x="4657835" y="3594815"/>
            <a:ext cx="0" cy="19595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3475342" y="187703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794250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2106093" y="376549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>
            <a:cxnSpLocks/>
          </p:cNvCxnSpPr>
          <p:nvPr/>
        </p:nvCxnSpPr>
        <p:spPr>
          <a:xfrm flipV="1">
            <a:off x="7381758" y="3594814"/>
            <a:ext cx="0" cy="19508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>
            <a:cxnSpLocks/>
          </p:cNvCxnSpPr>
          <p:nvPr/>
        </p:nvCxnSpPr>
        <p:spPr>
          <a:xfrm flipV="1">
            <a:off x="6255769" y="1934927"/>
            <a:ext cx="0" cy="16598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6319269" y="191436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519147" y="3781783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>
            <a:cxnSpLocks/>
          </p:cNvCxnSpPr>
          <p:nvPr/>
        </p:nvCxnSpPr>
        <p:spPr>
          <a:xfrm>
            <a:off x="609969" y="1913275"/>
            <a:ext cx="0" cy="16736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>
            <a:cxnSpLocks/>
          </p:cNvCxnSpPr>
          <p:nvPr/>
        </p:nvCxnSpPr>
        <p:spPr>
          <a:xfrm flipV="1">
            <a:off x="10075486" y="3636179"/>
            <a:ext cx="0" cy="19094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>
            <a:cxnSpLocks/>
          </p:cNvCxnSpPr>
          <p:nvPr/>
        </p:nvCxnSpPr>
        <p:spPr>
          <a:xfrm flipV="1">
            <a:off x="9000501" y="1947463"/>
            <a:ext cx="0" cy="16473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064001" y="1926899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10143967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3483106" y="231686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6378748" y="234510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6367145" y="2697115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111877" y="236759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095402" y="2708995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테스트 및 마무리 작업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완료 보고 준비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2108309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2091114" y="4499721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2732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7.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9437-D5B3-7345-F89A-33DBDD2CC406}"/>
              </a:ext>
            </a:extLst>
          </p:cNvPr>
          <p:cNvSpPr txBox="1"/>
          <p:nvPr/>
        </p:nvSpPr>
        <p:spPr>
          <a:xfrm>
            <a:off x="3486642" y="2654318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테스트 완료 후 각 해당 메뉴에 적용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각자 맡은 메뉴 본격 개발 착수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7674F-33B2-BCFE-E3E9-3D834A935DC7}"/>
              </a:ext>
            </a:extLst>
          </p:cNvPr>
          <p:cNvSpPr txBox="1"/>
          <p:nvPr/>
        </p:nvSpPr>
        <p:spPr>
          <a:xfrm>
            <a:off x="4799820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3BA4-7ED5-33D8-9D43-5A098212C1F3}"/>
              </a:ext>
            </a:extLst>
          </p:cNvPr>
          <p:cNvSpPr txBox="1"/>
          <p:nvPr/>
        </p:nvSpPr>
        <p:spPr>
          <a:xfrm>
            <a:off x="4801797" y="4551708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4BEAB-B229-B239-5B0C-7AE2AD2324CB}"/>
              </a:ext>
            </a:extLst>
          </p:cNvPr>
          <p:cNvSpPr txBox="1"/>
          <p:nvPr/>
        </p:nvSpPr>
        <p:spPr>
          <a:xfrm>
            <a:off x="7515510" y="418189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B6EE0-608C-9D13-871C-4983C2A65D9A}"/>
              </a:ext>
            </a:extLst>
          </p:cNvPr>
          <p:cNvSpPr txBox="1"/>
          <p:nvPr/>
        </p:nvSpPr>
        <p:spPr>
          <a:xfrm>
            <a:off x="7547552" y="4574601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DD229-D97D-0CF0-FACD-AC3FB6C022C4}"/>
              </a:ext>
            </a:extLst>
          </p:cNvPr>
          <p:cNvSpPr txBox="1"/>
          <p:nvPr/>
        </p:nvSpPr>
        <p:spPr>
          <a:xfrm>
            <a:off x="10176018" y="4158323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최종 발표</a:t>
            </a: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F28B5421-DC9C-FFA5-A620-23295142D6A1}"/>
              </a:ext>
            </a:extLst>
          </p:cNvPr>
          <p:cNvSpPr/>
          <p:nvPr/>
        </p:nvSpPr>
        <p:spPr>
          <a:xfrm>
            <a:off x="1411376" y="6018968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B47C53-FF94-D0D0-11EC-70DAA08520C8}"/>
              </a:ext>
            </a:extLst>
          </p:cNvPr>
          <p:cNvSpPr/>
          <p:nvPr/>
        </p:nvSpPr>
        <p:spPr>
          <a:xfrm>
            <a:off x="1411377" y="6018969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까지 계획되어 있으며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이후의 일정은 상황에 맞춰 결정되어질 예정입니다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오른쪽 화살표 23">
            <a:extLst>
              <a:ext uri="{FF2B5EF4-FFF2-40B4-BE49-F238E27FC236}">
                <a16:creationId xmlns:a16="http://schemas.microsoft.com/office/drawing/2014/main" id="{16796863-78A0-1337-179D-99F12250062F}"/>
              </a:ext>
            </a:extLst>
          </p:cNvPr>
          <p:cNvSpPr/>
          <p:nvPr/>
        </p:nvSpPr>
        <p:spPr>
          <a:xfrm>
            <a:off x="609969" y="6087076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400664" y="4508609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9526C-D943-44E1-95A6-357D221088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24274-2539-2095-3936-58AF4A91D5D7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6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4D4DE-E0D2-0278-9CB0-B137E11D4C06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1E5D7-73D6-BB1C-AAE3-9472B2C67F2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874746" y="1650663"/>
            <a:ext cx="540005" cy="48253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1688222" y="1650663"/>
            <a:ext cx="6331443" cy="482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967517" y="1666531"/>
            <a:ext cx="36596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026077" y="1664557"/>
            <a:ext cx="2290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692043" y="2323947"/>
            <a:ext cx="540005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37886" y="2323947"/>
            <a:ext cx="6331443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779063" y="2329430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77117" y="2332358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컨셉 안내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868084" y="2963211"/>
            <a:ext cx="535784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1688222" y="2963210"/>
            <a:ext cx="6331443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952994" y="2965952"/>
            <a:ext cx="365963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026077" y="2965952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688222" y="3627601"/>
            <a:ext cx="535784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34533" y="3627601"/>
            <a:ext cx="6331443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779661" y="3630342"/>
            <a:ext cx="364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77117" y="3630559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E40B0-2F6F-085E-FFD9-C79ED1DF7242}"/>
              </a:ext>
            </a:extLst>
          </p:cNvPr>
          <p:cNvSpPr/>
          <p:nvPr/>
        </p:nvSpPr>
        <p:spPr>
          <a:xfrm>
            <a:off x="870017" y="4323702"/>
            <a:ext cx="540005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E5952-464B-A415-48D8-D4BB4E4E6C47}"/>
              </a:ext>
            </a:extLst>
          </p:cNvPr>
          <p:cNvSpPr/>
          <p:nvPr/>
        </p:nvSpPr>
        <p:spPr>
          <a:xfrm>
            <a:off x="1688222" y="4323702"/>
            <a:ext cx="6331443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9FB325-B1D8-03BD-7366-4A673A3AA287}"/>
              </a:ext>
            </a:extLst>
          </p:cNvPr>
          <p:cNvSpPr txBox="1"/>
          <p:nvPr/>
        </p:nvSpPr>
        <p:spPr>
          <a:xfrm>
            <a:off x="970349" y="4329185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70A58-C6D8-EBEC-36FF-8E980F2FB538}"/>
              </a:ext>
            </a:extLst>
          </p:cNvPr>
          <p:cNvSpPr txBox="1"/>
          <p:nvPr/>
        </p:nvSpPr>
        <p:spPr>
          <a:xfrm>
            <a:off x="2026077" y="4336118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예정 라이브러리 및 주요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8ED3B-955A-700A-1ED7-9986FE39EC78}"/>
              </a:ext>
            </a:extLst>
          </p:cNvPr>
          <p:cNvSpPr/>
          <p:nvPr/>
        </p:nvSpPr>
        <p:spPr>
          <a:xfrm>
            <a:off x="1683494" y="5019803"/>
            <a:ext cx="540005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BC744E-E07E-BE2E-7E8A-8153BB0BACAC}"/>
              </a:ext>
            </a:extLst>
          </p:cNvPr>
          <p:cNvSpPr/>
          <p:nvPr/>
        </p:nvSpPr>
        <p:spPr>
          <a:xfrm>
            <a:off x="2634533" y="5019803"/>
            <a:ext cx="6331443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ECE28E-B26A-7CAB-0307-8934200A1EB5}"/>
              </a:ext>
            </a:extLst>
          </p:cNvPr>
          <p:cNvSpPr txBox="1"/>
          <p:nvPr/>
        </p:nvSpPr>
        <p:spPr>
          <a:xfrm>
            <a:off x="1779063" y="5025286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A1F4F-3384-6108-E17C-177996807987}"/>
              </a:ext>
            </a:extLst>
          </p:cNvPr>
          <p:cNvSpPr txBox="1"/>
          <p:nvPr/>
        </p:nvSpPr>
        <p:spPr>
          <a:xfrm>
            <a:off x="2936563" y="5025286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2E1F63-4558-DF33-1653-BDEC1C0BA4C2}"/>
              </a:ext>
            </a:extLst>
          </p:cNvPr>
          <p:cNvSpPr/>
          <p:nvPr/>
        </p:nvSpPr>
        <p:spPr>
          <a:xfrm>
            <a:off x="865289" y="5715904"/>
            <a:ext cx="540005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C58E86-5338-7850-8BAB-AFF5126E4811}"/>
              </a:ext>
            </a:extLst>
          </p:cNvPr>
          <p:cNvSpPr/>
          <p:nvPr/>
        </p:nvSpPr>
        <p:spPr>
          <a:xfrm>
            <a:off x="1683494" y="5715904"/>
            <a:ext cx="6331443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E331B-E9A9-F633-AF4A-891F6553F826}"/>
              </a:ext>
            </a:extLst>
          </p:cNvPr>
          <p:cNvSpPr txBox="1"/>
          <p:nvPr/>
        </p:nvSpPr>
        <p:spPr>
          <a:xfrm>
            <a:off x="952994" y="5722837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E64DD-13A2-ACC7-59B4-E6B60B0BD99F}"/>
              </a:ext>
            </a:extLst>
          </p:cNvPr>
          <p:cNvSpPr txBox="1"/>
          <p:nvPr/>
        </p:nvSpPr>
        <p:spPr>
          <a:xfrm>
            <a:off x="2026077" y="5722837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9" name="막힌 원호[B] 8">
            <a:extLst>
              <a:ext uri="{FF2B5EF4-FFF2-40B4-BE49-F238E27FC236}">
                <a16:creationId xmlns:a16="http://schemas.microsoft.com/office/drawing/2014/main" id="{42E54DDE-2DBB-0538-8789-3280C89636E8}"/>
              </a:ext>
            </a:extLst>
          </p:cNvPr>
          <p:cNvSpPr/>
          <p:nvPr/>
        </p:nvSpPr>
        <p:spPr>
          <a:xfrm rot="16200000">
            <a:off x="10377179" y="1882060"/>
            <a:ext cx="3629639" cy="3671688"/>
          </a:xfrm>
          <a:prstGeom prst="blockArc">
            <a:avLst>
              <a:gd name="adj1" fmla="val 10808611"/>
              <a:gd name="adj2" fmla="val 15198"/>
              <a:gd name="adj3" fmla="val 2946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33BE2-5DAE-F8EC-E2C3-8033B8FE2BEE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621F-AE6D-5B75-C094-3E62CE54EFA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5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71D6C-3933-D0FC-8690-D30AB268E650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E7A34-6776-E61F-B366-23F4E88BD01A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5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90957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 구조도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메뉴마다 필요한 코멘트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D7F19B-C164-4B03-A975-BA546F814AC6}"/>
              </a:ext>
            </a:extLst>
          </p:cNvPr>
          <p:cNvSpPr/>
          <p:nvPr/>
        </p:nvSpPr>
        <p:spPr>
          <a:xfrm>
            <a:off x="-1505527" y="5842487"/>
            <a:ext cx="151738" cy="1523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54779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+mj-ea"/>
                <a:ea typeface="+mj-ea"/>
              </a:rPr>
              <a:t>ERP(</a:t>
            </a:r>
            <a:r>
              <a:rPr lang="ko-KR" altLang="en-US" sz="2300" b="1" dirty="0">
                <a:latin typeface="+mj-ea"/>
                <a:ea typeface="+mj-ea"/>
              </a:rPr>
              <a:t>전사적 자원 관리</a:t>
            </a:r>
            <a:r>
              <a:rPr lang="en-US" altLang="ko-KR" sz="2300" b="1" dirty="0">
                <a:latin typeface="+mj-ea"/>
                <a:ea typeface="+mj-ea"/>
              </a:rPr>
              <a:t>)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.(https://www.ecount.com/kr/)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590A89D-463D-BDD3-0F17-31C38A44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1035"/>
              </p:ext>
            </p:extLst>
          </p:nvPr>
        </p:nvGraphicFramePr>
        <p:xfrm>
          <a:off x="7881642" y="2251437"/>
          <a:ext cx="3681877" cy="380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52">
                  <a:extLst>
                    <a:ext uri="{9D8B030D-6E8A-4147-A177-3AD203B41FA5}">
                      <a16:colId xmlns:a16="http://schemas.microsoft.com/office/drawing/2014/main" val="1689272585"/>
                    </a:ext>
                  </a:extLst>
                </a:gridCol>
                <a:gridCol w="2813625">
                  <a:extLst>
                    <a:ext uri="{9D8B030D-6E8A-4147-A177-3AD203B41FA5}">
                      <a16:colId xmlns:a16="http://schemas.microsoft.com/office/drawing/2014/main" val="1908831263"/>
                    </a:ext>
                  </a:extLst>
                </a:gridCol>
              </a:tblGrid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300" b="1" dirty="0"/>
                        <a:t>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ERP(</a:t>
                      </a:r>
                      <a:r>
                        <a:rPr lang="ko-KR" altLang="en-US" sz="1000" dirty="0"/>
                        <a:t>전사적 자원 관리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01073"/>
                  </a:ext>
                </a:extLst>
              </a:tr>
              <a:tr h="6350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ERP</a:t>
                      </a:r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란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종류의 회사에서 운영에 필요한 핵심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업무 프로세스를 통합하고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효율적으로 관리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하기 위한 시스템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3203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선정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이유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여러 회사에서 운영을 위해 사용해야하는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사실상 필수적인 시스템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수요가 많음에 주목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602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제조업</a:t>
                      </a:r>
                      <a:r>
                        <a:rPr lang="en-US" altLang="ko-Kore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유통업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478114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사례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산업분야에 적용 가능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215888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불특정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다수에 데모버전을 제공하고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니즈가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맞는 업체에 정식 서비스를 제공하기 위함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43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개발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기간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8.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52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60898" y="525950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406697" y="5720204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완료 후 프로젝트 해당 메뉴에 적용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3114" y="565233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5919" y="5993737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</p:spTree>
    <p:extLst>
      <p:ext uri="{BB962C8B-B14F-4D97-AF65-F5344CB8AC3E}">
        <p14:creationId xmlns:p14="http://schemas.microsoft.com/office/powerpoint/2010/main" val="2819823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41011"/>
            <a:ext cx="10280073" cy="50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1366982"/>
            <a:ext cx="1551709" cy="13945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472" y="1809608"/>
            <a:ext cx="2131196" cy="2319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01" y="2180968"/>
            <a:ext cx="1786982" cy="22962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46327" y="483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박희성</a:t>
            </a:r>
          </a:p>
        </p:txBody>
      </p:sp>
    </p:spTree>
    <p:extLst>
      <p:ext uri="{BB962C8B-B14F-4D97-AF65-F5344CB8AC3E}">
        <p14:creationId xmlns:p14="http://schemas.microsoft.com/office/powerpoint/2010/main" val="133397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3545904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3296735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8919621" y="4159865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59427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프로젝트 컨셉 안내</a:t>
            </a: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63FAE377-76F2-5B9E-4F3A-152AE65425BA}"/>
              </a:ext>
            </a:extLst>
          </p:cNvPr>
          <p:cNvSpPr/>
          <p:nvPr/>
        </p:nvSpPr>
        <p:spPr>
          <a:xfrm>
            <a:off x="677304" y="1725748"/>
            <a:ext cx="7127989" cy="13108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C186">
                <a:alpha val="9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저희가 대상으로 한 업체의 종류는 위에서 언급한 제조업과 유통업이며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해당하는 각 업체는 각자 필요한 메뉴들로 회사를 관리할 수 있습니다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각각의 업체에서 사용하게 될 대표적인 메뉴는 아래와 같습니다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338" t="36751" r="78211" b="37446"/>
          <a:stretch/>
        </p:blipFill>
        <p:spPr>
          <a:xfrm>
            <a:off x="802270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rcRect l="14132" t="35804" r="77879" b="35928"/>
          <a:stretch/>
        </p:blipFill>
        <p:spPr>
          <a:xfrm>
            <a:off x="6254877" y="4091932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8670453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관리자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학생과 교수 관리를 할 수 있으며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공지사항 등록과 문의게시판에 올라온 글에 답변을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69" y="3716310"/>
            <a:ext cx="11421687" cy="2801389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F50B423-0471-04C4-DA97-6A5831FBC00D}"/>
              </a:ext>
            </a:extLst>
          </p:cNvPr>
          <p:cNvSpPr/>
          <p:nvPr/>
        </p:nvSpPr>
        <p:spPr>
          <a:xfrm>
            <a:off x="8599872" y="2086902"/>
            <a:ext cx="2913133" cy="588574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b="1" dirty="0">
                <a:latin typeface="+mj-ea"/>
                <a:ea typeface="+mj-ea"/>
              </a:rPr>
              <a:t>추가</a:t>
            </a:r>
            <a:r>
              <a:rPr kumimoji="1" lang="ko-KR" altLang="en-US" sz="1000" b="1" dirty="0">
                <a:latin typeface="+mj-ea"/>
                <a:ea typeface="+mj-ea"/>
              </a:rPr>
              <a:t> 작업을 통해 다른 종류의 업체들을 대상으로 한 서비스 또한 제공할 수 있겠습니다</a:t>
            </a:r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endParaRPr kumimoji="1" lang="ko-Kore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149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 +a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1E35CF-8619-84C8-EB70-210E02971AB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789D3-B7AC-87FA-4D5A-8859A05263C3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888054" y="2496236"/>
            <a:ext cx="1230503" cy="492050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FB90AF-8885-04AB-1B3A-62D52DCC34D2}"/>
              </a:ext>
            </a:extLst>
          </p:cNvPr>
          <p:cNvGrpSpPr/>
          <p:nvPr/>
        </p:nvGrpSpPr>
        <p:grpSpPr>
          <a:xfrm>
            <a:off x="344342" y="3246102"/>
            <a:ext cx="2325802" cy="1910232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9436C122-E83B-3A3F-0591-99AAB0F82801}"/>
              </a:ext>
            </a:extLst>
          </p:cNvPr>
          <p:cNvSpPr/>
          <p:nvPr/>
        </p:nvSpPr>
        <p:spPr>
          <a:xfrm>
            <a:off x="3031434" y="1550504"/>
            <a:ext cx="8847673" cy="4939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87" y="5339247"/>
            <a:ext cx="1678074" cy="8390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5" t="20294" r="28187" b="23123"/>
          <a:stretch/>
        </p:blipFill>
        <p:spPr>
          <a:xfrm>
            <a:off x="3885705" y="2691810"/>
            <a:ext cx="1301660" cy="7044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0" y="2856611"/>
            <a:ext cx="1138694" cy="11386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39" y="5003145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59" y="2676513"/>
            <a:ext cx="710427" cy="13010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8265388" y="2552930"/>
            <a:ext cx="1138694" cy="870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74" t="22378" r="6151" b="24101"/>
          <a:stretch/>
        </p:blipFill>
        <p:spPr>
          <a:xfrm>
            <a:off x="8390659" y="5180917"/>
            <a:ext cx="2657376" cy="10707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566" y="3595890"/>
            <a:ext cx="1214836" cy="1214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AA043-22D5-91BE-2ECE-898304C5B89F}"/>
              </a:ext>
            </a:extLst>
          </p:cNvPr>
          <p:cNvSpPr txBox="1"/>
          <p:nvPr/>
        </p:nvSpPr>
        <p:spPr>
          <a:xfrm>
            <a:off x="430937" y="312639"/>
            <a:ext cx="30780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 환경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770783" y="1884593"/>
            <a:ext cx="1394825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38100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197041" y="1884599"/>
            <a:ext cx="1483889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srgbClr val="53585B"/>
                </a:solidFill>
              </a:rPr>
              <a:t>Frontend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C2061-A579-06D7-ABB8-E65155ED5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105" t="30195" r="19813" b="25365"/>
          <a:stretch/>
        </p:blipFill>
        <p:spPr>
          <a:xfrm>
            <a:off x="3805300" y="4078457"/>
            <a:ext cx="1793041" cy="5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>
            <a:cxnSpLocks/>
          </p:cNvCxnSpPr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담당자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이소라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190573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6854976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519379" y="6129351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박희성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회원가입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또는 아이디와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비밀번호를 찾을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때 이메일로 인증번호를 받아와 인증하여 절차 진행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특정 서류 작성 시 해당하는 양식으로 된 </a:t>
            </a:r>
            <a:r>
              <a:rPr lang="en-US" altLang="ko-KR" sz="1500" dirty="0">
                <a:latin typeface="+mj-ea"/>
                <a:ea typeface="+mj-ea"/>
              </a:rPr>
              <a:t>Excel</a:t>
            </a:r>
            <a:r>
              <a:rPr lang="ko-KR" altLang="en-US" sz="1500" dirty="0">
                <a:latin typeface="+mj-ea"/>
                <a:ea typeface="+mj-ea"/>
              </a:rPr>
              <a:t>파일을 다운받아 작성 후 업로드하면 그대로 페이지에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표시되고 서버에 저장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특정 메뉴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원가율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판매량 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용이하도록 차트로 표시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특정 스케줄이 생기면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시간에 스케줄을 추가하여 해당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설정한 시간에 알람이 표시되도록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7294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예정된 라이브러리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23918-7E3C-5B43-A4E1-28410056C7D5}"/>
              </a:ext>
            </a:extLst>
          </p:cNvPr>
          <p:cNvSpPr/>
          <p:nvPr/>
        </p:nvSpPr>
        <p:spPr>
          <a:xfrm>
            <a:off x="8875643" y="2047743"/>
            <a:ext cx="2362200" cy="128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6DB0E8-4AA6-22F8-778F-67486EB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44" y="2061509"/>
            <a:ext cx="1548582" cy="1257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B0451-7E21-63B3-2B3C-46C1D045C27B}"/>
              </a:ext>
            </a:extLst>
          </p:cNvPr>
          <p:cNvSpPr/>
          <p:nvPr/>
        </p:nvSpPr>
        <p:spPr>
          <a:xfrm>
            <a:off x="3559127" y="2047743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7690F-D8AC-C093-8DE2-0C36CB6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35" y="2278318"/>
            <a:ext cx="2260600" cy="889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FDA453-F748-C6A1-C124-96E3A0CA923A}"/>
              </a:ext>
            </a:extLst>
          </p:cNvPr>
          <p:cNvSpPr/>
          <p:nvPr/>
        </p:nvSpPr>
        <p:spPr>
          <a:xfrm>
            <a:off x="3470245" y="339789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5B99B-113A-BB36-79CD-7D7B161A11F7}"/>
              </a:ext>
            </a:extLst>
          </p:cNvPr>
          <p:cNvSpPr/>
          <p:nvPr/>
        </p:nvSpPr>
        <p:spPr>
          <a:xfrm>
            <a:off x="8802362" y="3402164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DE1FA-A53F-CA5B-7CF0-5851909A61E7}"/>
              </a:ext>
            </a:extLst>
          </p:cNvPr>
          <p:cNvSpPr/>
          <p:nvPr/>
        </p:nvSpPr>
        <p:spPr>
          <a:xfrm>
            <a:off x="6134645" y="3394716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AECBEF-F7C7-C830-8C75-5E8421FB7F96}"/>
              </a:ext>
            </a:extLst>
          </p:cNvPr>
          <p:cNvSpPr/>
          <p:nvPr/>
        </p:nvSpPr>
        <p:spPr>
          <a:xfrm>
            <a:off x="6241305" y="2057080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6A82A-CE16-8C25-3310-50A7DB62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9" y="2214326"/>
            <a:ext cx="1917700" cy="1054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A264E9-0314-7E49-0E8F-9A079E56946A}"/>
              </a:ext>
            </a:extLst>
          </p:cNvPr>
          <p:cNvSpPr/>
          <p:nvPr/>
        </p:nvSpPr>
        <p:spPr>
          <a:xfrm>
            <a:off x="923982" y="2058119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EACD0-3BA6-A075-51D8-B7C35F99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8" y="2147363"/>
            <a:ext cx="1075176" cy="10859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B4EE47-A4C4-39A9-2485-229B819D3A89}"/>
              </a:ext>
            </a:extLst>
          </p:cNvPr>
          <p:cNvSpPr/>
          <p:nvPr/>
        </p:nvSpPr>
        <p:spPr>
          <a:xfrm>
            <a:off x="805841" y="338977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202421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30767" y="379777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나만의 메뉴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46473" y="2425743"/>
            <a:ext cx="36760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30909" y="2425740"/>
            <a:ext cx="35744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202544" y="2425745"/>
            <a:ext cx="3565236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기초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사용자 페이지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50B6FCA-891E-BC82-6204-69436440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33079"/>
              </p:ext>
            </p:extLst>
          </p:nvPr>
        </p:nvGraphicFramePr>
        <p:xfrm>
          <a:off x="477595" y="2559378"/>
          <a:ext cx="3081097" cy="3533925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우리의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시스템을 이용하기 위한 가장 첫번째 절차이며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아래의 메뉴들을 사용할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81728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성공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및 실패 시 각각 설정한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Alert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창이 나타난다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87020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ID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이름과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해당 이메일로 인증번호를 전송하며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그 번호가 일치할 경우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Alert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창으로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전달해준다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08839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PW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아이디와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해당 이메일로 인증번호를 전송하고 일치하는 경우 비밀번호 변경 페이지로 이동한다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회원의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각종 정보를 입력하며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아이디 중복 확인과 비밀번호 일치 여부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인증을 진행한 후 회원가입이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0C6B5CC-546B-B1E7-54A6-0D239FDC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2005"/>
              </p:ext>
            </p:extLst>
          </p:nvPr>
        </p:nvGraphicFramePr>
        <p:xfrm>
          <a:off x="4442462" y="3126146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아래의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메뉴를 통해 사용자와 관리자 간에 서로 소통할 수 있으며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본인의 계정을 관리할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2674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문의사항 전달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관리자에게 문의사항을 보내고 해당 문의사항에 대한 답변을 조회할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계정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본인의 계정 정보를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정보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비밀번호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을 할 수 있고 회원탈퇴도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97BCC4F-AA1A-6447-4BDE-E50467452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45788"/>
              </p:ext>
            </p:extLst>
          </p:nvPr>
        </p:nvGraphicFramePr>
        <p:xfrm>
          <a:off x="8443960" y="3126146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사용자의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편의성과 소통을 위해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아래 메뉴들을 사용할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627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메뉴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본인이 자주 사용하는 메뉴를 등록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하여 나만의 메뉴에 추가해 사용하기 용이하도록 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커뮤니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케이션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다른 업체와 쪽지를 주고받을 수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있는 커뮤니케이션 메뉴가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64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30937" y="312639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5-3.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5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메뉴</a:t>
            </a: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38275" y="2425745"/>
            <a:ext cx="3722258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10662" y="2425746"/>
            <a:ext cx="3617075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181757" y="2425745"/>
            <a:ext cx="3617081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E8FCDE-7BBA-DAE5-444F-D35A3B10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05283"/>
              </p:ext>
            </p:extLst>
          </p:nvPr>
        </p:nvGraphicFramePr>
        <p:xfrm>
          <a:off x="478650" y="2565177"/>
          <a:ext cx="3081097" cy="3592862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926260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154837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ea"/>
                          <a:ea typeface="+mj-ea"/>
                        </a:rPr>
                        <a:t>ERP 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시스템에서 자주 사용하는 재고에 관련 첫번째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대부분의 메뉴에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추가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 기능이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81728"/>
                  </a:ext>
                </a:extLst>
              </a:tr>
              <a:tr h="17964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해당 메뉴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거래처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부서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품목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담당자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견적서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주문서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판매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출하 지시서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발주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구매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공정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작업지시서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생산 입고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창고이동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불량처리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쇼핑몰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상품 관리 등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87020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메뉴</a:t>
                      </a:r>
                      <a:endParaRPr lang="en-US" altLang="ko-Kore-KR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배송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취소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반품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교환 처리 메뉴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637F91-E1E2-E843-112F-AD958BF37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75114"/>
              </p:ext>
            </p:extLst>
          </p:nvPr>
        </p:nvGraphicFramePr>
        <p:xfrm>
          <a:off x="4449747" y="2761350"/>
          <a:ext cx="3081097" cy="3200516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5970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2139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ea"/>
                          <a:ea typeface="+mj-ea"/>
                        </a:rPr>
                        <a:t>ERP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시스템에서 자주 사용하는 재고 관련 두번째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2674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A.S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A/S 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접수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접수 단계 확인을 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품질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검사 진행 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진행상태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요청 현황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검사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미검사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여부도 함께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손익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원가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생성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원가 및 매출 분석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차이 분석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월별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일별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이익 현황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52431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4FC7796-742B-22EC-F600-F1ED3A72D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0207"/>
              </p:ext>
            </p:extLst>
          </p:nvPr>
        </p:nvGraphicFramePr>
        <p:xfrm>
          <a:off x="8458854" y="3161414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74152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06945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회사의 인사관리 관련 시스템을 모아둔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627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직원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및 급여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사원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수당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공제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부서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근태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급여 대장 등을 등록 및 조회 할 수 있으며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 및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사원 별 급여 정보를 조회할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인사 관리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전자 결재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인사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발령 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현황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기안문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기안문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결제 진행이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17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2771</Words>
  <Application>Microsoft Office PowerPoint</Application>
  <PresentationFormat>와이드스크린</PresentationFormat>
  <Paragraphs>756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Arial Nova</vt:lpstr>
      <vt:lpstr>나눔스퀘어 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538</cp:revision>
  <dcterms:created xsi:type="dcterms:W3CDTF">2020-10-04T10:36:58Z</dcterms:created>
  <dcterms:modified xsi:type="dcterms:W3CDTF">2023-07-03T00:05:46Z</dcterms:modified>
</cp:coreProperties>
</file>