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3" r:id="rId4"/>
    <p:sldId id="285" r:id="rId5"/>
    <p:sldId id="260" r:id="rId6"/>
    <p:sldId id="286" r:id="rId7"/>
    <p:sldId id="266" r:id="rId8"/>
    <p:sldId id="282" r:id="rId9"/>
    <p:sldId id="284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277" r:id="rId18"/>
    <p:sldId id="291" r:id="rId19"/>
    <p:sldId id="288" r:id="rId20"/>
    <p:sldId id="289" r:id="rId21"/>
    <p:sldId id="290" r:id="rId22"/>
    <p:sldId id="265" r:id="rId23"/>
    <p:sldId id="262" r:id="rId24"/>
    <p:sldId id="268" r:id="rId25"/>
    <p:sldId id="267" r:id="rId26"/>
    <p:sldId id="269" r:id="rId27"/>
    <p:sldId id="270" r:id="rId28"/>
    <p:sldId id="261" r:id="rId29"/>
    <p:sldId id="271" r:id="rId30"/>
    <p:sldId id="272" r:id="rId31"/>
    <p:sldId id="274" r:id="rId32"/>
    <p:sldId id="275" r:id="rId33"/>
    <p:sldId id="276" r:id="rId34"/>
    <p:sldId id="278" r:id="rId35"/>
    <p:sldId id="287" r:id="rId36"/>
    <p:sldId id="279" r:id="rId37"/>
    <p:sldId id="280" r:id="rId38"/>
    <p:sldId id="259" r:id="rId39"/>
    <p:sldId id="28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DBD"/>
    <a:srgbClr val="2E849F"/>
    <a:srgbClr val="60398C"/>
    <a:srgbClr val="FEBB63"/>
    <a:srgbClr val="02576C"/>
    <a:srgbClr val="F6C186"/>
    <a:srgbClr val="F4B969"/>
    <a:srgbClr val="E79F57"/>
    <a:srgbClr val="FDBB63"/>
    <a:srgbClr val="ECBA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3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36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2-4640-A2FE-20AEA99148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2-4640-A2FE-20AEA99148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2-4640-A2FE-20AEA9914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5-4610-8839-14F195960E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5-4610-8839-14F195960E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5-4610-8839-14F19596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F-4772-A16F-F87BD23E25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F-4772-A16F-F87BD23E25D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F-4772-A16F-F87BD23E25D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F-4772-A16F-F87BD23E25DF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F-4772-A16F-F87BD23E2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2234" y="0"/>
          <a:ext cx="274970" cy="2749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240977" y="137485"/>
        <a:ext cx="137485" cy="137485"/>
      </dsp:txXfrm>
    </dsp:sp>
    <dsp:sp modelId="{B9081641-3E3E-4D63-BDE6-FED6BAA54B1C}">
      <dsp:nvSpPr>
        <dsp:cNvPr id="0" name=""/>
        <dsp:cNvSpPr/>
      </dsp:nvSpPr>
      <dsp:spPr>
        <a:xfrm>
          <a:off x="34749" y="274970"/>
          <a:ext cx="274970" cy="274970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103492" y="412455"/>
        <a:ext cx="137485" cy="137485"/>
      </dsp:txXfrm>
    </dsp:sp>
    <dsp:sp modelId="{4C9C0468-2CFC-4773-A99A-8EC2169C7EA7}">
      <dsp:nvSpPr>
        <dsp:cNvPr id="0" name=""/>
        <dsp:cNvSpPr/>
      </dsp:nvSpPr>
      <dsp:spPr>
        <a:xfrm rot="10800000">
          <a:off x="172234" y="274970"/>
          <a:ext cx="274970" cy="274970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 rot="10800000">
        <a:off x="240976" y="274970"/>
        <a:ext cx="137485" cy="137485"/>
      </dsp:txXfrm>
    </dsp:sp>
    <dsp:sp modelId="{230401A8-E534-40EF-9B07-4F9CCF86AA7E}">
      <dsp:nvSpPr>
        <dsp:cNvPr id="0" name=""/>
        <dsp:cNvSpPr/>
      </dsp:nvSpPr>
      <dsp:spPr>
        <a:xfrm>
          <a:off x="309719" y="274970"/>
          <a:ext cx="274970" cy="274970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 dirty="0"/>
        </a:p>
      </dsp:txBody>
      <dsp:txXfrm>
        <a:off x="378462" y="412455"/>
        <a:ext cx="137485" cy="137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169D-D0ED-40F3-8F0C-339A099FA430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2023. 7. 2.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microsoft.com/office/2007/relationships/diagramDrawing" Target="../diagrams/drawing1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diagramColors" Target="../diagrams/colors15.xml"/><Relationship Id="rId5" Type="http://schemas.openxmlformats.org/officeDocument/2006/relationships/image" Target="../media/image42.svg"/><Relationship Id="rId15" Type="http://schemas.openxmlformats.org/officeDocument/2006/relationships/image" Target="../media/image13.jpg"/><Relationship Id="rId10" Type="http://schemas.openxmlformats.org/officeDocument/2006/relationships/diagramQuickStyle" Target="../diagrams/quickStyle15.xml"/><Relationship Id="rId4" Type="http://schemas.openxmlformats.org/officeDocument/2006/relationships/image" Target="../media/image41.png"/><Relationship Id="rId9" Type="http://schemas.openxmlformats.org/officeDocument/2006/relationships/diagramLayout" Target="../diagrams/layout15.xml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4571" y="4916517"/>
            <a:ext cx="6242858" cy="369332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DW 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아카데미 </a:t>
            </a:r>
            <a:r>
              <a:rPr lang="ko-KR" altLang="en-US" b="1" dirty="0" err="1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드론</a:t>
            </a: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기 최종 프로젝트 착수 보고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41538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1854444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6215438" y="407835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아이디 찾기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026106" y="224145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비밀번호 찾기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415213" y="36010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415384" y="25135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415384" y="27856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415215" y="30561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비번 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0381C3-177B-946F-B83C-DBDDF19D4088}"/>
              </a:ext>
            </a:extLst>
          </p:cNvPr>
          <p:cNvSpPr/>
          <p:nvPr/>
        </p:nvSpPr>
        <p:spPr>
          <a:xfrm>
            <a:off x="415214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41D17B-9B1C-299A-B79A-8E012AF5E7CF}"/>
              </a:ext>
            </a:extLst>
          </p:cNvPr>
          <p:cNvSpPr/>
          <p:nvPr/>
        </p:nvSpPr>
        <p:spPr>
          <a:xfrm>
            <a:off x="1854186" y="36253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1854188" y="2509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1854187" y="27873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94E120-D178-1AD4-DCCD-1282D6EF9E18}"/>
              </a:ext>
            </a:extLst>
          </p:cNvPr>
          <p:cNvSpPr/>
          <p:nvPr/>
        </p:nvSpPr>
        <p:spPr>
          <a:xfrm>
            <a:off x="1854187" y="30654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93EE6A-CE5B-1580-CDA0-E3893F2E528E}"/>
              </a:ext>
            </a:extLst>
          </p:cNvPr>
          <p:cNvSpPr/>
          <p:nvPr/>
        </p:nvSpPr>
        <p:spPr>
          <a:xfrm>
            <a:off x="1854187" y="334431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F723DA-A8DC-E92C-CFE8-909D277BF793}"/>
              </a:ext>
            </a:extLst>
          </p:cNvPr>
          <p:cNvSpPr/>
          <p:nvPr/>
        </p:nvSpPr>
        <p:spPr>
          <a:xfrm>
            <a:off x="1854275" y="554033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024B43-0759-ED85-094F-04888D33DCC3}"/>
              </a:ext>
            </a:extLst>
          </p:cNvPr>
          <p:cNvSpPr/>
          <p:nvPr/>
        </p:nvSpPr>
        <p:spPr>
          <a:xfrm>
            <a:off x="1854185" y="39012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53E861-2B10-70C7-BFE8-0299D0858343}"/>
              </a:ext>
            </a:extLst>
          </p:cNvPr>
          <p:cNvSpPr/>
          <p:nvPr/>
        </p:nvSpPr>
        <p:spPr>
          <a:xfrm>
            <a:off x="1853330" y="41837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775F7-524F-609E-9848-9B0F2F9DA6C8}"/>
              </a:ext>
            </a:extLst>
          </p:cNvPr>
          <p:cNvSpPr/>
          <p:nvPr/>
        </p:nvSpPr>
        <p:spPr>
          <a:xfrm>
            <a:off x="1853329" y="4464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E8C18F-DB50-8E39-0EE7-F4A90C159A20}"/>
              </a:ext>
            </a:extLst>
          </p:cNvPr>
          <p:cNvSpPr/>
          <p:nvPr/>
        </p:nvSpPr>
        <p:spPr>
          <a:xfrm>
            <a:off x="1853328" y="47392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3280147" y="2505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중복확인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3280148" y="38931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9938C8D-2424-1435-ED2F-0FB5A85C4F0E}"/>
              </a:ext>
            </a:extLst>
          </p:cNvPr>
          <p:cNvSpPr/>
          <p:nvPr/>
        </p:nvSpPr>
        <p:spPr>
          <a:xfrm>
            <a:off x="4706801" y="33338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350CCEC-5BC4-1822-B4F6-855B12422C4F}"/>
              </a:ext>
            </a:extLst>
          </p:cNvPr>
          <p:cNvSpPr/>
          <p:nvPr/>
        </p:nvSpPr>
        <p:spPr>
          <a:xfrm>
            <a:off x="4706717" y="3616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C9EE3A-7CD1-84F4-C50E-8C68C0F34CBB}"/>
              </a:ext>
            </a:extLst>
          </p:cNvPr>
          <p:cNvSpPr/>
          <p:nvPr/>
        </p:nvSpPr>
        <p:spPr>
          <a:xfrm>
            <a:off x="4720116" y="38921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372F16-90A8-F0D2-CD75-6137443D24F2}"/>
              </a:ext>
            </a:extLst>
          </p:cNvPr>
          <p:cNvSpPr/>
          <p:nvPr/>
        </p:nvSpPr>
        <p:spPr>
          <a:xfrm>
            <a:off x="4712024" y="41727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EEB722-558B-93F7-F384-49C458A210D8}"/>
              </a:ext>
            </a:extLst>
          </p:cNvPr>
          <p:cNvSpPr/>
          <p:nvPr/>
        </p:nvSpPr>
        <p:spPr>
          <a:xfrm>
            <a:off x="4712024" y="44533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AA8C6AB-9BEB-B831-717A-785F2DC4A817}"/>
              </a:ext>
            </a:extLst>
          </p:cNvPr>
          <p:cNvSpPr/>
          <p:nvPr/>
        </p:nvSpPr>
        <p:spPr>
          <a:xfrm>
            <a:off x="1853328" y="50142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3280149" y="36172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캘린더 출력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3280148" y="41690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945CF53-441E-EB89-5034-EA1AD48DC6DD}"/>
              </a:ext>
            </a:extLst>
          </p:cNvPr>
          <p:cNvSpPr/>
          <p:nvPr/>
        </p:nvSpPr>
        <p:spPr>
          <a:xfrm>
            <a:off x="3293463" y="473542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D24F4C-806A-EDDC-9E7E-BE00E5089A2F}"/>
              </a:ext>
            </a:extLst>
          </p:cNvPr>
          <p:cNvSpPr/>
          <p:nvPr/>
        </p:nvSpPr>
        <p:spPr>
          <a:xfrm>
            <a:off x="3293463" y="50160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7CD774-771A-91AF-C3B8-4BD3E0A0FAFF}"/>
              </a:ext>
            </a:extLst>
          </p:cNvPr>
          <p:cNvSpPr/>
          <p:nvPr/>
        </p:nvSpPr>
        <p:spPr>
          <a:xfrm>
            <a:off x="3293463" y="52966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6B3D6E-D663-7EA7-0099-D80718C9E90B}"/>
              </a:ext>
            </a:extLst>
          </p:cNvPr>
          <p:cNvSpPr/>
          <p:nvPr/>
        </p:nvSpPr>
        <p:spPr>
          <a:xfrm>
            <a:off x="1853327" y="58152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315257" y="-539283"/>
            <a:ext cx="388731" cy="51727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034787" y="180247"/>
            <a:ext cx="388731" cy="3733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  <a:stCxn id="203" idx="2"/>
            <a:endCxn id="25" idx="0"/>
          </p:cNvCxnSpPr>
          <p:nvPr/>
        </p:nvCxnSpPr>
        <p:spPr>
          <a:xfrm rot="16200000" flipH="1">
            <a:off x="5296835" y="2651891"/>
            <a:ext cx="2225629" cy="6273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0"/>
          </p:cNvCxnSpPr>
          <p:nvPr/>
        </p:nvCxnSpPr>
        <p:spPr>
          <a:xfrm rot="16200000" flipH="1">
            <a:off x="7120618" y="828108"/>
            <a:ext cx="388731" cy="2437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2870081" y="261525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rot="10800000" flipV="1">
            <a:off x="2870079" y="37267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870078" y="400259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DBE75784-2C08-D9FD-84AA-B0C121C02CB2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rot="10800000" flipV="1">
            <a:off x="4296041" y="3443256"/>
            <a:ext cx="410760" cy="5593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596C47B2-BBE8-0694-A483-4AEECC5CC7DE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rot="10800000" flipV="1">
            <a:off x="4296041" y="3725470"/>
            <a:ext cx="410676" cy="27712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85D893B7-D05B-C9EA-E570-1A412DD4D565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4296042" y="4001540"/>
            <a:ext cx="424075" cy="105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57B7DD61-BF29-1C17-84F1-D7260EBCD9E1}"/>
              </a:ext>
            </a:extLst>
          </p:cNvPr>
          <p:cNvCxnSpPr>
            <a:cxnSpLocks/>
            <a:stCxn id="35" idx="1"/>
            <a:endCxn id="31" idx="3"/>
          </p:cNvCxnSpPr>
          <p:nvPr/>
        </p:nvCxnSpPr>
        <p:spPr>
          <a:xfrm rot="10800000">
            <a:off x="4296042" y="4002593"/>
            <a:ext cx="415983" cy="27957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8FDA06B4-9A34-40F4-9350-DB5E6AC9E047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rot="10800000">
            <a:off x="4296042" y="4002592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409C1ACB-33C4-17B7-4A02-4F735BFCBA31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rot="10800000" flipV="1">
            <a:off x="2869221" y="4844858"/>
            <a:ext cx="424242" cy="38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7BEA397D-5204-11A7-B498-E20A85E72584}"/>
              </a:ext>
            </a:extLst>
          </p:cNvPr>
          <p:cNvCxnSpPr>
            <a:cxnSpLocks/>
            <a:stCxn id="42" idx="1"/>
            <a:endCxn id="37" idx="3"/>
          </p:cNvCxnSpPr>
          <p:nvPr/>
        </p:nvCxnSpPr>
        <p:spPr>
          <a:xfrm rot="10800000">
            <a:off x="2869221" y="5123633"/>
            <a:ext cx="424242" cy="185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F346F75-012C-68C6-0B57-CC3B2120AD58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>
            <a:off x="2869221" y="5123632"/>
            <a:ext cx="424242" cy="2824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8483986-1518-7227-CAEF-021D302A0112}"/>
              </a:ext>
            </a:extLst>
          </p:cNvPr>
          <p:cNvSpPr/>
          <p:nvPr/>
        </p:nvSpPr>
        <p:spPr>
          <a:xfrm>
            <a:off x="6216868" y="54672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6216870" y="4351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6216869" y="4629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3A518B9-123C-F729-9B43-DFDAD435A82B}"/>
              </a:ext>
            </a:extLst>
          </p:cNvPr>
          <p:cNvSpPr/>
          <p:nvPr/>
        </p:nvSpPr>
        <p:spPr>
          <a:xfrm>
            <a:off x="6216869" y="49073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B7DA97E-2AA3-550B-609A-C26F39A00DD7}"/>
              </a:ext>
            </a:extLst>
          </p:cNvPr>
          <p:cNvSpPr/>
          <p:nvPr/>
        </p:nvSpPr>
        <p:spPr>
          <a:xfrm>
            <a:off x="6216869" y="518615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42A41C4-793F-9EAD-087F-579F4A37D00E}"/>
              </a:ext>
            </a:extLst>
          </p:cNvPr>
          <p:cNvSpPr/>
          <p:nvPr/>
        </p:nvSpPr>
        <p:spPr>
          <a:xfrm>
            <a:off x="7641309" y="4633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827499-B67C-42D1-0AC1-6C25DCD8B624}"/>
              </a:ext>
            </a:extLst>
          </p:cNvPr>
          <p:cNvSpPr/>
          <p:nvPr/>
        </p:nvSpPr>
        <p:spPr>
          <a:xfrm>
            <a:off x="9065749" y="46306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1FCA3E0-7A6F-52BE-B64E-DD4E2A18F7DF}"/>
              </a:ext>
            </a:extLst>
          </p:cNvPr>
          <p:cNvSpPr/>
          <p:nvPr/>
        </p:nvSpPr>
        <p:spPr>
          <a:xfrm>
            <a:off x="9065665" y="49128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BACA3E9-B935-5422-3823-EBBAC338710D}"/>
              </a:ext>
            </a:extLst>
          </p:cNvPr>
          <p:cNvSpPr/>
          <p:nvPr/>
        </p:nvSpPr>
        <p:spPr>
          <a:xfrm>
            <a:off x="9079064" y="51888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6BB0B3-6D3D-170F-8148-FDB382EC8063}"/>
              </a:ext>
            </a:extLst>
          </p:cNvPr>
          <p:cNvSpPr/>
          <p:nvPr/>
        </p:nvSpPr>
        <p:spPr>
          <a:xfrm>
            <a:off x="9070972" y="54695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67A92A-073C-303E-8E09-E83B1EF70FD9}"/>
              </a:ext>
            </a:extLst>
          </p:cNvPr>
          <p:cNvSpPr/>
          <p:nvPr/>
        </p:nvSpPr>
        <p:spPr>
          <a:xfrm>
            <a:off x="7641309" y="490897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E25A5FBC-8AE9-AE17-04DF-9665CFAF827B}"/>
              </a:ext>
            </a:extLst>
          </p:cNvPr>
          <p:cNvCxnSpPr>
            <a:cxnSpLocks/>
            <a:stCxn id="128" idx="1"/>
          </p:cNvCxnSpPr>
          <p:nvPr/>
        </p:nvCxnSpPr>
        <p:spPr>
          <a:xfrm rot="10800000" flipV="1">
            <a:off x="7231239" y="47425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[E] 136">
            <a:extLst>
              <a:ext uri="{FF2B5EF4-FFF2-40B4-BE49-F238E27FC236}">
                <a16:creationId xmlns:a16="http://schemas.microsoft.com/office/drawing/2014/main" id="{75A75EB3-72F2-D06A-1FBC-D81B7367BBDE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rot="10800000" flipV="1">
            <a:off x="8657203" y="474004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44D91AFC-6A21-82A1-9AE3-E36DDD1041D1}"/>
              </a:ext>
            </a:extLst>
          </p:cNvPr>
          <p:cNvCxnSpPr>
            <a:cxnSpLocks/>
            <a:stCxn id="130" idx="1"/>
            <a:endCxn id="128" idx="3"/>
          </p:cNvCxnSpPr>
          <p:nvPr/>
        </p:nvCxnSpPr>
        <p:spPr>
          <a:xfrm rot="10800000">
            <a:off x="8657203" y="474251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4936AA64-3395-A1EE-AF78-50DD06A81231}"/>
              </a:ext>
            </a:extLst>
          </p:cNvPr>
          <p:cNvCxnSpPr>
            <a:cxnSpLocks/>
            <a:stCxn id="131" idx="1"/>
            <a:endCxn id="128" idx="3"/>
          </p:cNvCxnSpPr>
          <p:nvPr/>
        </p:nvCxnSpPr>
        <p:spPr>
          <a:xfrm rot="10800000">
            <a:off x="8657202" y="474251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3F1B46D9-8C44-E87A-6540-2CC9C40BBD50}"/>
              </a:ext>
            </a:extLst>
          </p:cNvPr>
          <p:cNvCxnSpPr>
            <a:cxnSpLocks/>
            <a:stCxn id="132" idx="1"/>
            <a:endCxn id="128" idx="3"/>
          </p:cNvCxnSpPr>
          <p:nvPr/>
        </p:nvCxnSpPr>
        <p:spPr>
          <a:xfrm rot="10800000">
            <a:off x="8657202" y="474251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2066635C-512A-DC1E-F1BB-C940764AEEA9}"/>
              </a:ext>
            </a:extLst>
          </p:cNvPr>
          <p:cNvCxnSpPr>
            <a:cxnSpLocks/>
            <a:endCxn id="128" idx="3"/>
          </p:cNvCxnSpPr>
          <p:nvPr/>
        </p:nvCxnSpPr>
        <p:spPr>
          <a:xfrm rot="10800000">
            <a:off x="8657203" y="474251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67181EE-102B-1FF6-21D1-635CAF29DF48}"/>
              </a:ext>
            </a:extLst>
          </p:cNvPr>
          <p:cNvSpPr/>
          <p:nvPr/>
        </p:nvSpPr>
        <p:spPr>
          <a:xfrm>
            <a:off x="9079064" y="57515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E6CCE18-B3AE-8AFA-FE54-B0C303384545}"/>
              </a:ext>
            </a:extLst>
          </p:cNvPr>
          <p:cNvSpPr/>
          <p:nvPr/>
        </p:nvSpPr>
        <p:spPr>
          <a:xfrm>
            <a:off x="8023868" y="3870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025937" y="25052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8023869" y="30327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F173F7-E23A-B8DB-FF53-CDC85012EBF5}"/>
              </a:ext>
            </a:extLst>
          </p:cNvPr>
          <p:cNvSpPr/>
          <p:nvPr/>
        </p:nvSpPr>
        <p:spPr>
          <a:xfrm>
            <a:off x="8023869" y="331087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인증번호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3B24428-408F-4F2D-A67B-11FE4BF67877}"/>
              </a:ext>
            </a:extLst>
          </p:cNvPr>
          <p:cNvSpPr/>
          <p:nvPr/>
        </p:nvSpPr>
        <p:spPr>
          <a:xfrm>
            <a:off x="8023869" y="35897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찾기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9448309" y="30366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5A0386-AD77-3C1A-0811-273A0D202677}"/>
              </a:ext>
            </a:extLst>
          </p:cNvPr>
          <p:cNvSpPr/>
          <p:nvPr/>
        </p:nvSpPr>
        <p:spPr>
          <a:xfrm>
            <a:off x="10872749" y="303416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CF846A5-04A5-4F12-28C3-6BBC581CA1F9}"/>
              </a:ext>
            </a:extLst>
          </p:cNvPr>
          <p:cNvSpPr/>
          <p:nvPr/>
        </p:nvSpPr>
        <p:spPr>
          <a:xfrm>
            <a:off x="10872665" y="33163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DAUM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25BF937-20D0-F364-EBED-382DB56A03F4}"/>
              </a:ext>
            </a:extLst>
          </p:cNvPr>
          <p:cNvSpPr/>
          <p:nvPr/>
        </p:nvSpPr>
        <p:spPr>
          <a:xfrm>
            <a:off x="10886064" y="35924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C3F2F0F-BE12-5257-883D-FF05004CEEC9}"/>
              </a:ext>
            </a:extLst>
          </p:cNvPr>
          <p:cNvSpPr/>
          <p:nvPr/>
        </p:nvSpPr>
        <p:spPr>
          <a:xfrm>
            <a:off x="10877972" y="387308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GMAIL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678EF7E-8A8B-D15C-A25D-F7001C1A4CF1}"/>
              </a:ext>
            </a:extLst>
          </p:cNvPr>
          <p:cNvSpPr/>
          <p:nvPr/>
        </p:nvSpPr>
        <p:spPr>
          <a:xfrm>
            <a:off x="9448309" y="331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9038239" y="314607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7916C0D6-21F0-FCED-EC65-F674108D465A}"/>
              </a:ext>
            </a:extLst>
          </p:cNvPr>
          <p:cNvCxnSpPr>
            <a:cxnSpLocks/>
            <a:stCxn id="167" idx="1"/>
            <a:endCxn id="166" idx="3"/>
          </p:cNvCxnSpPr>
          <p:nvPr/>
        </p:nvCxnSpPr>
        <p:spPr>
          <a:xfrm rot="10800000" flipV="1">
            <a:off x="10464203" y="3143600"/>
            <a:ext cx="408547" cy="24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41A45211-09E3-3B8C-6C8A-4ADF59B35A01}"/>
              </a:ext>
            </a:extLst>
          </p:cNvPr>
          <p:cNvCxnSpPr>
            <a:cxnSpLocks/>
            <a:stCxn id="168" idx="1"/>
            <a:endCxn id="166" idx="3"/>
          </p:cNvCxnSpPr>
          <p:nvPr/>
        </p:nvCxnSpPr>
        <p:spPr>
          <a:xfrm rot="10800000">
            <a:off x="10464203" y="3146076"/>
            <a:ext cx="408463" cy="27973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DBB886AE-51C1-D959-8CE5-4547BFE1D979}"/>
              </a:ext>
            </a:extLst>
          </p:cNvPr>
          <p:cNvCxnSpPr>
            <a:cxnSpLocks/>
            <a:stCxn id="169" idx="1"/>
            <a:endCxn id="166" idx="3"/>
          </p:cNvCxnSpPr>
          <p:nvPr/>
        </p:nvCxnSpPr>
        <p:spPr>
          <a:xfrm rot="10800000">
            <a:off x="10464202" y="3146076"/>
            <a:ext cx="421862" cy="5558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[E] 177">
            <a:extLst>
              <a:ext uri="{FF2B5EF4-FFF2-40B4-BE49-F238E27FC236}">
                <a16:creationId xmlns:a16="http://schemas.microsoft.com/office/drawing/2014/main" id="{797FF581-1EA8-3966-9077-76000DBD2827}"/>
              </a:ext>
            </a:extLst>
          </p:cNvPr>
          <p:cNvCxnSpPr>
            <a:cxnSpLocks/>
            <a:stCxn id="170" idx="1"/>
            <a:endCxn id="166" idx="3"/>
          </p:cNvCxnSpPr>
          <p:nvPr/>
        </p:nvCxnSpPr>
        <p:spPr>
          <a:xfrm rot="10800000">
            <a:off x="10464202" y="3146077"/>
            <a:ext cx="413770" cy="83643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[E] 178">
            <a:extLst>
              <a:ext uri="{FF2B5EF4-FFF2-40B4-BE49-F238E27FC236}">
                <a16:creationId xmlns:a16="http://schemas.microsoft.com/office/drawing/2014/main" id="{49726742-3250-509F-14F5-B1A05153FB16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>
            <a:off x="10464203" y="3146076"/>
            <a:ext cx="415983" cy="56020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278637FD-1089-CF0B-428D-E4DF2F1D5FD7}"/>
              </a:ext>
            </a:extLst>
          </p:cNvPr>
          <p:cNvSpPr/>
          <p:nvPr/>
        </p:nvSpPr>
        <p:spPr>
          <a:xfrm>
            <a:off x="10886064" y="4155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직접입력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8024414" y="27689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cxnSp>
        <p:nvCxnSpPr>
          <p:cNvPr id="184" name="꺾인 연결선[E] 183">
            <a:extLst>
              <a:ext uri="{FF2B5EF4-FFF2-40B4-BE49-F238E27FC236}">
                <a16:creationId xmlns:a16="http://schemas.microsoft.com/office/drawing/2014/main" id="{88189384-BDA1-41FD-E59D-EF746D0AF9AC}"/>
              </a:ext>
            </a:extLst>
          </p:cNvPr>
          <p:cNvCxnSpPr>
            <a:cxnSpLocks/>
            <a:stCxn id="172" idx="1"/>
            <a:endCxn id="164" idx="3"/>
          </p:cNvCxnSpPr>
          <p:nvPr/>
        </p:nvCxnSpPr>
        <p:spPr>
          <a:xfrm rot="10800000">
            <a:off x="9039763" y="3420310"/>
            <a:ext cx="408547" cy="165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D748FC8D-55DE-5819-E1B8-1A2F35E0DF35}"/>
              </a:ext>
            </a:extLst>
          </p:cNvPr>
          <p:cNvCxnSpPr>
            <a:cxnSpLocks/>
            <a:stCxn id="134" idx="1"/>
            <a:endCxn id="125" idx="3"/>
          </p:cNvCxnSpPr>
          <p:nvPr/>
        </p:nvCxnSpPr>
        <p:spPr>
          <a:xfrm rot="10800000">
            <a:off x="7232763" y="5016750"/>
            <a:ext cx="408547" cy="16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[E] 189">
            <a:extLst>
              <a:ext uri="{FF2B5EF4-FFF2-40B4-BE49-F238E27FC236}">
                <a16:creationId xmlns:a16="http://schemas.microsoft.com/office/drawing/2014/main" id="{5209A938-294E-E84F-BE58-7ED3045C3837}"/>
              </a:ext>
            </a:extLst>
          </p:cNvPr>
          <p:cNvCxnSpPr>
            <a:cxnSpLocks/>
            <a:stCxn id="180" idx="1"/>
            <a:endCxn id="166" idx="3"/>
          </p:cNvCxnSpPr>
          <p:nvPr/>
        </p:nvCxnSpPr>
        <p:spPr>
          <a:xfrm rot="10800000">
            <a:off x="10464202" y="3146077"/>
            <a:ext cx="421862" cy="11184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[E] 192">
            <a:extLst>
              <a:ext uri="{FF2B5EF4-FFF2-40B4-BE49-F238E27FC236}">
                <a16:creationId xmlns:a16="http://schemas.microsoft.com/office/drawing/2014/main" id="{72A17C17-F672-0301-61F1-6A5F75F9871E}"/>
              </a:ext>
            </a:extLst>
          </p:cNvPr>
          <p:cNvCxnSpPr>
            <a:cxnSpLocks/>
            <a:stCxn id="143" idx="1"/>
            <a:endCxn id="128" idx="3"/>
          </p:cNvCxnSpPr>
          <p:nvPr/>
        </p:nvCxnSpPr>
        <p:spPr>
          <a:xfrm rot="10800000">
            <a:off x="8657202" y="4742517"/>
            <a:ext cx="421862" cy="111844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C4A3FFD-47B0-633B-9BC7-C830391C7223}"/>
              </a:ext>
            </a:extLst>
          </p:cNvPr>
          <p:cNvSpPr/>
          <p:nvPr/>
        </p:nvSpPr>
        <p:spPr>
          <a:xfrm>
            <a:off x="9448308" y="35842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재등록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페이지로 이동</a:t>
            </a:r>
          </a:p>
        </p:txBody>
      </p: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696E8B32-E044-3259-8486-F855C59943E7}"/>
              </a:ext>
            </a:extLst>
          </p:cNvPr>
          <p:cNvCxnSpPr>
            <a:cxnSpLocks/>
            <a:stCxn id="196" idx="1"/>
            <a:endCxn id="165" idx="3"/>
          </p:cNvCxnSpPr>
          <p:nvPr/>
        </p:nvCxnSpPr>
        <p:spPr>
          <a:xfrm rot="10800000" flipV="1">
            <a:off x="9039762" y="3693645"/>
            <a:ext cx="408546" cy="55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0" y="147407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98330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C0E7A-FBA9-1664-5B46-5F62D66ABEB0}"/>
              </a:ext>
            </a:extLst>
          </p:cNvPr>
          <p:cNvSpPr/>
          <p:nvPr/>
        </p:nvSpPr>
        <p:spPr>
          <a:xfrm>
            <a:off x="5230152" y="21565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/>
              <a:t>사용자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080873" y="323573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8142115" y="3238083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관리자 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9D0D6-9CE5-37C7-BBE9-5A0A231019DD}"/>
              </a:ext>
            </a:extLst>
          </p:cNvPr>
          <p:cNvSpPr/>
          <p:nvPr/>
        </p:nvSpPr>
        <p:spPr>
          <a:xfrm>
            <a:off x="1080702" y="459528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080873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8141859" y="35058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956781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rot="5400000">
            <a:off x="3492108" y="631838"/>
            <a:ext cx="700520" cy="45072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6200000" flipH="1">
            <a:off x="7021552" y="1609657"/>
            <a:ext cx="702873" cy="25539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9157752" y="36118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8E9FCE2-EACC-1A1F-F6BE-76F0BA63192B}"/>
              </a:ext>
            </a:extLst>
          </p:cNvPr>
          <p:cNvSpPr/>
          <p:nvPr/>
        </p:nvSpPr>
        <p:spPr>
          <a:xfrm>
            <a:off x="2506832" y="35078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조회</a:t>
            </a: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6AA4281C-8B17-86ED-8023-2486D9EB1E96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2096766" y="361724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E4BFC0-0B7E-F1F9-8789-543F60421680}"/>
              </a:ext>
            </a:extLst>
          </p:cNvPr>
          <p:cNvSpPr/>
          <p:nvPr/>
        </p:nvSpPr>
        <p:spPr>
          <a:xfrm>
            <a:off x="2506832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고객정보 수정</a:t>
            </a:r>
          </a:p>
        </p:txBody>
      </p: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4663FB87-D3E7-9DB7-EADE-17CF2A3986FF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2096766" y="3617242"/>
            <a:ext cx="410066" cy="26919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A603893-0019-6A78-5B3D-243771A07527}"/>
              </a:ext>
            </a:extLst>
          </p:cNvPr>
          <p:cNvSpPr/>
          <p:nvPr/>
        </p:nvSpPr>
        <p:spPr>
          <a:xfrm>
            <a:off x="2506831" y="40462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탈퇴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BF4C7562-7CC3-1C56-81AF-AB02DDF7609B}"/>
              </a:ext>
            </a:extLst>
          </p:cNvPr>
          <p:cNvCxnSpPr>
            <a:cxnSpLocks/>
            <a:stCxn id="63" idx="1"/>
            <a:endCxn id="9" idx="3"/>
          </p:cNvCxnSpPr>
          <p:nvPr/>
        </p:nvCxnSpPr>
        <p:spPr>
          <a:xfrm rot="10800000">
            <a:off x="2096767" y="3617242"/>
            <a:ext cx="410065" cy="53839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8D5B1F3-63B3-4ACC-5E5E-F28981988A80}"/>
              </a:ext>
            </a:extLst>
          </p:cNvPr>
          <p:cNvSpPr/>
          <p:nvPr/>
        </p:nvSpPr>
        <p:spPr>
          <a:xfrm>
            <a:off x="9567817" y="3777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5C3CC1DF-E8A3-E12C-8E90-92F2C7B3C281}"/>
              </a:ext>
            </a:extLst>
          </p:cNvPr>
          <p:cNvCxnSpPr>
            <a:cxnSpLocks/>
            <a:stCxn id="69" idx="1"/>
            <a:endCxn id="14" idx="3"/>
          </p:cNvCxnSpPr>
          <p:nvPr/>
        </p:nvCxnSpPr>
        <p:spPr>
          <a:xfrm rot="10800000">
            <a:off x="9157753" y="3615296"/>
            <a:ext cx="410065" cy="27114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EAA8A41-3B0B-6B73-4488-7AC233B3E2E6}"/>
              </a:ext>
            </a:extLst>
          </p:cNvPr>
          <p:cNvSpPr/>
          <p:nvPr/>
        </p:nvSpPr>
        <p:spPr>
          <a:xfrm>
            <a:off x="3932704" y="37783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변경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4C846D-1C7F-B739-718A-8DA4FF34DAFE}"/>
              </a:ext>
            </a:extLst>
          </p:cNvPr>
          <p:cNvSpPr/>
          <p:nvPr/>
        </p:nvSpPr>
        <p:spPr>
          <a:xfrm>
            <a:off x="5358659" y="3497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1AB4F14-40E1-6911-BE02-761AF8F27F69}"/>
              </a:ext>
            </a:extLst>
          </p:cNvPr>
          <p:cNvSpPr/>
          <p:nvPr/>
        </p:nvSpPr>
        <p:spPr>
          <a:xfrm>
            <a:off x="5358575" y="37795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CC5DDAC-22BF-6758-B175-1EF45DBEF532}"/>
              </a:ext>
            </a:extLst>
          </p:cNvPr>
          <p:cNvSpPr/>
          <p:nvPr/>
        </p:nvSpPr>
        <p:spPr>
          <a:xfrm>
            <a:off x="5371974" y="4055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FF798F-7E79-B545-CCEA-7D7816A00179}"/>
              </a:ext>
            </a:extLst>
          </p:cNvPr>
          <p:cNvSpPr/>
          <p:nvPr/>
        </p:nvSpPr>
        <p:spPr>
          <a:xfrm>
            <a:off x="5363882" y="43362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E43E1CE-0C69-2C24-5BD4-8CC055718644}"/>
              </a:ext>
            </a:extLst>
          </p:cNvPr>
          <p:cNvSpPr/>
          <p:nvPr/>
        </p:nvSpPr>
        <p:spPr>
          <a:xfrm>
            <a:off x="6580025" y="34996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비밀번호와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일치 여부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2F31A46-352F-5A97-68AF-C069D2A9BB5C}"/>
              </a:ext>
            </a:extLst>
          </p:cNvPr>
          <p:cNvSpPr/>
          <p:nvPr/>
        </p:nvSpPr>
        <p:spPr>
          <a:xfrm>
            <a:off x="3932788" y="35024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비밀번호 변경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2E3DDA8-70D3-ACF2-9A5C-1F0680642186}"/>
              </a:ext>
            </a:extLst>
          </p:cNvPr>
          <p:cNvSpPr/>
          <p:nvPr/>
        </p:nvSpPr>
        <p:spPr>
          <a:xfrm>
            <a:off x="3932704" y="40542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변경</a:t>
            </a:r>
          </a:p>
        </p:txBody>
      </p: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575E778B-E5C9-8472-8E25-BD33A766136A}"/>
              </a:ext>
            </a:extLst>
          </p:cNvPr>
          <p:cNvCxnSpPr>
            <a:cxnSpLocks/>
            <a:stCxn id="81" idx="1"/>
            <a:endCxn id="60" idx="3"/>
          </p:cNvCxnSpPr>
          <p:nvPr/>
        </p:nvCxnSpPr>
        <p:spPr>
          <a:xfrm rot="10800000" flipV="1">
            <a:off x="3522726" y="3611876"/>
            <a:ext cx="410063" cy="27456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28174FE9-4AF9-73DD-6460-DDDFFC0AB8F2}"/>
              </a:ext>
            </a:extLst>
          </p:cNvPr>
          <p:cNvCxnSpPr>
            <a:cxnSpLocks/>
            <a:stCxn id="76" idx="1"/>
            <a:endCxn id="81" idx="3"/>
          </p:cNvCxnSpPr>
          <p:nvPr/>
        </p:nvCxnSpPr>
        <p:spPr>
          <a:xfrm rot="10800000" flipV="1">
            <a:off x="4948681" y="3606750"/>
            <a:ext cx="409978" cy="5125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6FA5BE6E-30F2-051B-91D3-E21EDC70FB83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rot="10800000">
            <a:off x="4948681" y="3611877"/>
            <a:ext cx="409894" cy="27708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AC93543-ADAC-7263-6DC7-9350D4DD8ED2}"/>
              </a:ext>
            </a:extLst>
          </p:cNvPr>
          <p:cNvCxnSpPr>
            <a:cxnSpLocks/>
            <a:stCxn id="78" idx="1"/>
            <a:endCxn id="81" idx="3"/>
          </p:cNvCxnSpPr>
          <p:nvPr/>
        </p:nvCxnSpPr>
        <p:spPr>
          <a:xfrm rot="10800000">
            <a:off x="4948682" y="3611877"/>
            <a:ext cx="423293" cy="55315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5B21DC24-FC2F-E228-0BD2-6684FC5D6A45}"/>
              </a:ext>
            </a:extLst>
          </p:cNvPr>
          <p:cNvCxnSpPr>
            <a:cxnSpLocks/>
            <a:stCxn id="79" idx="1"/>
            <a:endCxn id="81" idx="3"/>
          </p:cNvCxnSpPr>
          <p:nvPr/>
        </p:nvCxnSpPr>
        <p:spPr>
          <a:xfrm rot="10800000">
            <a:off x="4948682" y="3611876"/>
            <a:ext cx="415201" cy="83378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F463FB-BEB7-CAE2-A8AC-5E65593381E8}"/>
              </a:ext>
            </a:extLst>
          </p:cNvPr>
          <p:cNvSpPr/>
          <p:nvPr/>
        </p:nvSpPr>
        <p:spPr>
          <a:xfrm>
            <a:off x="3932703" y="43301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 변경</a:t>
            </a:r>
          </a:p>
        </p:txBody>
      </p: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C1DB19E4-9BD3-AA35-D34E-EA23B4DB1C89}"/>
              </a:ext>
            </a:extLst>
          </p:cNvPr>
          <p:cNvCxnSpPr>
            <a:cxnSpLocks/>
            <a:stCxn id="75" idx="1"/>
            <a:endCxn id="60" idx="3"/>
          </p:cNvCxnSpPr>
          <p:nvPr/>
        </p:nvCxnSpPr>
        <p:spPr>
          <a:xfrm rot="10800000">
            <a:off x="3522726" y="3886438"/>
            <a:ext cx="409979" cy="132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037B1F34-A7C7-933C-F992-C36D5728F160}"/>
              </a:ext>
            </a:extLst>
          </p:cNvPr>
          <p:cNvCxnSpPr>
            <a:cxnSpLocks/>
            <a:stCxn id="83" idx="1"/>
            <a:endCxn id="60" idx="3"/>
          </p:cNvCxnSpPr>
          <p:nvPr/>
        </p:nvCxnSpPr>
        <p:spPr>
          <a:xfrm rot="10800000">
            <a:off x="3522726" y="3886438"/>
            <a:ext cx="409979" cy="27721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D2612D6-5062-B383-83F7-1279F21D6D42}"/>
              </a:ext>
            </a:extLst>
          </p:cNvPr>
          <p:cNvCxnSpPr>
            <a:cxnSpLocks/>
            <a:stCxn id="92" idx="1"/>
            <a:endCxn id="60" idx="3"/>
          </p:cNvCxnSpPr>
          <p:nvPr/>
        </p:nvCxnSpPr>
        <p:spPr>
          <a:xfrm rot="10800000">
            <a:off x="3522725" y="3886438"/>
            <a:ext cx="409978" cy="55310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7D63874A-0674-D480-E245-3E15EBE7A133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rot="10800000">
            <a:off x="6374553" y="3606752"/>
            <a:ext cx="205473" cy="23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9AFD46-552E-168B-C0D1-5BDDE8C926E4}"/>
              </a:ext>
            </a:extLst>
          </p:cNvPr>
          <p:cNvSpPr/>
          <p:nvPr/>
        </p:nvSpPr>
        <p:spPr>
          <a:xfrm>
            <a:off x="2506831" y="45952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보내기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A596EB60-7711-E5FC-7D84-B297467FA2F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096761" y="470471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189E83-5087-D8F7-2318-755BB12313FA}"/>
              </a:ext>
            </a:extLst>
          </p:cNvPr>
          <p:cNvSpPr/>
          <p:nvPr/>
        </p:nvSpPr>
        <p:spPr>
          <a:xfrm>
            <a:off x="2506831" y="4866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문의사항 답변 조회</a:t>
            </a: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8609E1ED-9FDF-622A-F7B6-4415E5DC34A1}"/>
              </a:ext>
            </a:extLst>
          </p:cNvPr>
          <p:cNvCxnSpPr>
            <a:cxnSpLocks/>
            <a:stCxn id="30" idx="1"/>
            <a:endCxn id="8" idx="3"/>
          </p:cNvCxnSpPr>
          <p:nvPr/>
        </p:nvCxnSpPr>
        <p:spPr>
          <a:xfrm rot="10800000">
            <a:off x="2096595" y="4704719"/>
            <a:ext cx="410236" cy="27135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9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6-3.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제조업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 </a:t>
            </a:r>
            <a:r>
              <a:rPr lang="en-US" altLang="ko-KR" sz="800" dirty="0"/>
              <a:t>(all)</a:t>
            </a:r>
            <a:endParaRPr lang="ko-KR" altLang="en-US" sz="8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768E19B-D05C-539C-FE02-39ADC5EFA671}"/>
              </a:ext>
            </a:extLst>
          </p:cNvPr>
          <p:cNvSpPr/>
          <p:nvPr/>
        </p:nvSpPr>
        <p:spPr>
          <a:xfrm>
            <a:off x="2955424" y="3030375"/>
            <a:ext cx="130145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발주관리 및 입출고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6983298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9621936" y="303189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4E885CB-252E-EFD0-A7E1-78F5B19CE0AB}"/>
              </a:ext>
            </a:extLst>
          </p:cNvPr>
          <p:cNvSpPr/>
          <p:nvPr/>
        </p:nvSpPr>
        <p:spPr>
          <a:xfrm>
            <a:off x="2955168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1F2686E-996B-0441-9445-B9EF82E551B2}"/>
              </a:ext>
            </a:extLst>
          </p:cNvPr>
          <p:cNvSpPr/>
          <p:nvPr/>
        </p:nvSpPr>
        <p:spPr>
          <a:xfrm>
            <a:off x="2963257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7C8B4BE-E5F9-68BE-9378-3764023AD250}"/>
              </a:ext>
            </a:extLst>
          </p:cNvPr>
          <p:cNvSpPr/>
          <p:nvPr/>
        </p:nvSpPr>
        <p:spPr>
          <a:xfrm>
            <a:off x="2950191" y="49710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입력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183449F-4023-06E5-D8CE-A985114BAD8F}"/>
              </a:ext>
            </a:extLst>
          </p:cNvPr>
          <p:cNvSpPr/>
          <p:nvPr/>
        </p:nvSpPr>
        <p:spPr>
          <a:xfrm>
            <a:off x="4381127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7F078CB3-F437-C3F8-EEB1-3E6A8C0B11D4}"/>
              </a:ext>
            </a:extLst>
          </p:cNvPr>
          <p:cNvSpPr/>
          <p:nvPr/>
        </p:nvSpPr>
        <p:spPr>
          <a:xfrm>
            <a:off x="4388457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BEE3EB2-0BE3-58DA-D7B2-E3C1FF91628E}"/>
              </a:ext>
            </a:extLst>
          </p:cNvPr>
          <p:cNvSpPr/>
          <p:nvPr/>
        </p:nvSpPr>
        <p:spPr>
          <a:xfrm>
            <a:off x="4388458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F0D6324-6E34-534E-78DB-15BE61AA5661}"/>
              </a:ext>
            </a:extLst>
          </p:cNvPr>
          <p:cNvSpPr/>
          <p:nvPr/>
        </p:nvSpPr>
        <p:spPr>
          <a:xfrm>
            <a:off x="4388457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endCxn id="192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8ACB842A-145B-05E3-D349-7E73331BB099}"/>
              </a:ext>
            </a:extLst>
          </p:cNvPr>
          <p:cNvCxnSpPr>
            <a:cxnSpLocks/>
            <a:endCxn id="194" idx="0"/>
          </p:cNvCxnSpPr>
          <p:nvPr/>
        </p:nvCxnSpPr>
        <p:spPr>
          <a:xfrm rot="5400000">
            <a:off x="4567114" y="1501488"/>
            <a:ext cx="567923" cy="2489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6509619" y="2048833"/>
            <a:ext cx="567923" cy="1395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endCxn id="198" idx="0"/>
          </p:cNvCxnSpPr>
          <p:nvPr/>
        </p:nvCxnSpPr>
        <p:spPr>
          <a:xfrm rot="16200000" flipH="1">
            <a:off x="7828178" y="730274"/>
            <a:ext cx="569442" cy="4033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108073E1-FB61-3BF5-096F-B0C98F79311A}"/>
              </a:ext>
            </a:extLst>
          </p:cNvPr>
          <p:cNvCxnSpPr>
            <a:cxnSpLocks/>
            <a:stCxn id="206" idx="1"/>
            <a:endCxn id="202" idx="3"/>
          </p:cNvCxnSpPr>
          <p:nvPr/>
        </p:nvCxnSpPr>
        <p:spPr>
          <a:xfrm rot="10800000" flipV="1">
            <a:off x="3971061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78ECC323-39C2-8682-8EF5-D559232E2F43}"/>
              </a:ext>
            </a:extLst>
          </p:cNvPr>
          <p:cNvCxnSpPr>
            <a:cxnSpLocks/>
            <a:stCxn id="208" idx="1"/>
          </p:cNvCxnSpPr>
          <p:nvPr/>
        </p:nvCxnSpPr>
        <p:spPr>
          <a:xfrm rot="10800000" flipV="1">
            <a:off x="3978388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[E] 215">
            <a:extLst>
              <a:ext uri="{FF2B5EF4-FFF2-40B4-BE49-F238E27FC236}">
                <a16:creationId xmlns:a16="http://schemas.microsoft.com/office/drawing/2014/main" id="{571D5417-7F38-AFD3-C37F-948C5AEBA762}"/>
              </a:ext>
            </a:extLst>
          </p:cNvPr>
          <p:cNvCxnSpPr>
            <a:cxnSpLocks/>
            <a:stCxn id="207" idx="1"/>
          </p:cNvCxnSpPr>
          <p:nvPr/>
        </p:nvCxnSpPr>
        <p:spPr>
          <a:xfrm rot="10800000">
            <a:off x="3986479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6984730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소요량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6983129" y="4129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887CA35-B2E3-C42C-F145-56592F752C8E}"/>
              </a:ext>
            </a:extLst>
          </p:cNvPr>
          <p:cNvSpPr/>
          <p:nvPr/>
        </p:nvSpPr>
        <p:spPr>
          <a:xfrm>
            <a:off x="6988716" y="497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73BE9E5-FD13-5208-7547-F69ACD2A2E6B}"/>
              </a:ext>
            </a:extLst>
          </p:cNvPr>
          <p:cNvSpPr/>
          <p:nvPr/>
        </p:nvSpPr>
        <p:spPr>
          <a:xfrm>
            <a:off x="6988716" y="52521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입력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9621767" y="32957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279E17C-F338-E286-F07A-02F20A4D027D}"/>
              </a:ext>
            </a:extLst>
          </p:cNvPr>
          <p:cNvSpPr/>
          <p:nvPr/>
        </p:nvSpPr>
        <p:spPr>
          <a:xfrm>
            <a:off x="9621851" y="44141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ED1C9F-2B69-790F-52DC-F1E3A14405E9}"/>
              </a:ext>
            </a:extLst>
          </p:cNvPr>
          <p:cNvSpPr/>
          <p:nvPr/>
        </p:nvSpPr>
        <p:spPr>
          <a:xfrm>
            <a:off x="11046291" y="4418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224" name="꺾인 연결선[E] 223">
            <a:extLst>
              <a:ext uri="{FF2B5EF4-FFF2-40B4-BE49-F238E27FC236}">
                <a16:creationId xmlns:a16="http://schemas.microsoft.com/office/drawing/2014/main" id="{D1D82478-4C13-30B7-CC82-7FCC7F626950}"/>
              </a:ext>
            </a:extLst>
          </p:cNvPr>
          <p:cNvCxnSpPr>
            <a:cxnSpLocks/>
            <a:stCxn id="223" idx="1"/>
          </p:cNvCxnSpPr>
          <p:nvPr/>
        </p:nvCxnSpPr>
        <p:spPr>
          <a:xfrm rot="10800000" flipV="1">
            <a:off x="10636221" y="4527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BC24685-C990-BF26-D1C0-6291C2D3AA22}"/>
              </a:ext>
            </a:extLst>
          </p:cNvPr>
          <p:cNvSpPr/>
          <p:nvPr/>
        </p:nvSpPr>
        <p:spPr>
          <a:xfrm>
            <a:off x="9620244" y="3559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CA0ADE9-8511-9E5D-1036-2EA462CA388D}"/>
              </a:ext>
            </a:extLst>
          </p:cNvPr>
          <p:cNvSpPr/>
          <p:nvPr/>
        </p:nvSpPr>
        <p:spPr>
          <a:xfrm>
            <a:off x="4378494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9BBB1234-F6CB-B725-0E0A-6431B6989416}"/>
              </a:ext>
            </a:extLst>
          </p:cNvPr>
          <p:cNvCxnSpPr>
            <a:cxnSpLocks/>
            <a:stCxn id="226" idx="1"/>
            <a:endCxn id="202" idx="3"/>
          </p:cNvCxnSpPr>
          <p:nvPr/>
        </p:nvCxnSpPr>
        <p:spPr>
          <a:xfrm rot="10800000">
            <a:off x="3971062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5CC17174-BDFA-5EFB-FCD6-D628661159F8}"/>
              </a:ext>
            </a:extLst>
          </p:cNvPr>
          <p:cNvSpPr/>
          <p:nvPr/>
        </p:nvSpPr>
        <p:spPr>
          <a:xfrm>
            <a:off x="4378494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9" name="꺾인 연결선[E] 228">
            <a:extLst>
              <a:ext uri="{FF2B5EF4-FFF2-40B4-BE49-F238E27FC236}">
                <a16:creationId xmlns:a16="http://schemas.microsoft.com/office/drawing/2014/main" id="{A8A20B0F-9898-ACD2-138C-09737A29E395}"/>
              </a:ext>
            </a:extLst>
          </p:cNvPr>
          <p:cNvCxnSpPr>
            <a:cxnSpLocks/>
            <a:stCxn id="228" idx="1"/>
            <a:endCxn id="202" idx="3"/>
          </p:cNvCxnSpPr>
          <p:nvPr/>
        </p:nvCxnSpPr>
        <p:spPr>
          <a:xfrm rot="10800000">
            <a:off x="3971062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DFE30969-AC38-48D8-3DAF-7A9219C5D327}"/>
              </a:ext>
            </a:extLst>
          </p:cNvPr>
          <p:cNvCxnSpPr>
            <a:cxnSpLocks/>
            <a:stCxn id="209" idx="1"/>
          </p:cNvCxnSpPr>
          <p:nvPr/>
        </p:nvCxnSpPr>
        <p:spPr>
          <a:xfrm rot="10800000">
            <a:off x="3986479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5193A36-8D6A-D098-3AF2-A97224F60BD9}"/>
              </a:ext>
            </a:extLst>
          </p:cNvPr>
          <p:cNvSpPr/>
          <p:nvPr/>
        </p:nvSpPr>
        <p:spPr>
          <a:xfrm>
            <a:off x="4378493" y="52602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A3E544B-46EB-DB5E-7911-3E3A79AA2FF7}"/>
              </a:ext>
            </a:extLst>
          </p:cNvPr>
          <p:cNvSpPr/>
          <p:nvPr/>
        </p:nvSpPr>
        <p:spPr>
          <a:xfrm>
            <a:off x="4378494" y="49844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4E0A4BF-BB24-4C0D-9E30-A0FF27B57B95}"/>
              </a:ext>
            </a:extLst>
          </p:cNvPr>
          <p:cNvSpPr/>
          <p:nvPr/>
        </p:nvSpPr>
        <p:spPr>
          <a:xfrm>
            <a:off x="4378493" y="553618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258093DC-5992-06E6-89E7-F36AF1D08F88}"/>
              </a:ext>
            </a:extLst>
          </p:cNvPr>
          <p:cNvCxnSpPr>
            <a:cxnSpLocks/>
            <a:stCxn id="232" idx="1"/>
          </p:cNvCxnSpPr>
          <p:nvPr/>
        </p:nvCxnSpPr>
        <p:spPr>
          <a:xfrm rot="10800000" flipV="1">
            <a:off x="3968424" y="50938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[E] 234">
            <a:extLst>
              <a:ext uri="{FF2B5EF4-FFF2-40B4-BE49-F238E27FC236}">
                <a16:creationId xmlns:a16="http://schemas.microsoft.com/office/drawing/2014/main" id="{B2DAF986-2C4F-7B25-FFA2-65DF7799FCB3}"/>
              </a:ext>
            </a:extLst>
          </p:cNvPr>
          <p:cNvCxnSpPr>
            <a:cxnSpLocks/>
            <a:stCxn id="231" idx="1"/>
          </p:cNvCxnSpPr>
          <p:nvPr/>
        </p:nvCxnSpPr>
        <p:spPr>
          <a:xfrm rot="10800000">
            <a:off x="3976515" y="510052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D674AF9C-EF62-A05F-B4E5-8DD094C0176C}"/>
              </a:ext>
            </a:extLst>
          </p:cNvPr>
          <p:cNvCxnSpPr>
            <a:cxnSpLocks/>
            <a:stCxn id="233" idx="1"/>
          </p:cNvCxnSpPr>
          <p:nvPr/>
        </p:nvCxnSpPr>
        <p:spPr>
          <a:xfrm rot="10800000">
            <a:off x="3976515" y="510052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9CA45D1-5362-6DDB-2061-A72E61A514EE}"/>
              </a:ext>
            </a:extLst>
          </p:cNvPr>
          <p:cNvSpPr/>
          <p:nvPr/>
        </p:nvSpPr>
        <p:spPr>
          <a:xfrm>
            <a:off x="5804452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38" name="꺾인 연결선[E] 237">
            <a:extLst>
              <a:ext uri="{FF2B5EF4-FFF2-40B4-BE49-F238E27FC236}">
                <a16:creationId xmlns:a16="http://schemas.microsoft.com/office/drawing/2014/main" id="{A2F74BC1-3DDB-51BC-8A9C-08D607B7BA1E}"/>
              </a:ext>
            </a:extLst>
          </p:cNvPr>
          <p:cNvCxnSpPr>
            <a:cxnSpLocks/>
            <a:stCxn id="237" idx="1"/>
          </p:cNvCxnSpPr>
          <p:nvPr/>
        </p:nvCxnSpPr>
        <p:spPr>
          <a:xfrm rot="10800000" flipV="1">
            <a:off x="5394386" y="34075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998BE696-F44A-AF07-4475-7E6500409AEC}"/>
              </a:ext>
            </a:extLst>
          </p:cNvPr>
          <p:cNvSpPr/>
          <p:nvPr/>
        </p:nvSpPr>
        <p:spPr>
          <a:xfrm>
            <a:off x="5801819" y="35693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40" name="꺾인 연결선[E] 239">
            <a:extLst>
              <a:ext uri="{FF2B5EF4-FFF2-40B4-BE49-F238E27FC236}">
                <a16:creationId xmlns:a16="http://schemas.microsoft.com/office/drawing/2014/main" id="{9775C2C6-4F7C-9450-1390-F00A275B3472}"/>
              </a:ext>
            </a:extLst>
          </p:cNvPr>
          <p:cNvCxnSpPr>
            <a:cxnSpLocks/>
            <a:stCxn id="239" idx="1"/>
          </p:cNvCxnSpPr>
          <p:nvPr/>
        </p:nvCxnSpPr>
        <p:spPr>
          <a:xfrm rot="10800000">
            <a:off x="5394387" y="341100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9A3D4D5-B0D3-4649-08E0-1E1AB8098D29}"/>
              </a:ext>
            </a:extLst>
          </p:cNvPr>
          <p:cNvSpPr/>
          <p:nvPr/>
        </p:nvSpPr>
        <p:spPr>
          <a:xfrm>
            <a:off x="5812897" y="41510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928297E0-8CAD-C719-A58A-7707D021053F}"/>
              </a:ext>
            </a:extLst>
          </p:cNvPr>
          <p:cNvCxnSpPr>
            <a:cxnSpLocks/>
            <a:stCxn id="241" idx="1"/>
          </p:cNvCxnSpPr>
          <p:nvPr/>
        </p:nvCxnSpPr>
        <p:spPr>
          <a:xfrm rot="10800000" flipV="1">
            <a:off x="5402831" y="426049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8414679" y="329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 재고량 조회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8004609" y="34051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8409169" y="35851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8000623" y="34125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AE12F48E-64E0-08D2-0E82-BAF70EA7B86D}"/>
              </a:ext>
            </a:extLst>
          </p:cNvPr>
          <p:cNvSpPr/>
          <p:nvPr/>
        </p:nvSpPr>
        <p:spPr>
          <a:xfrm>
            <a:off x="8409169" y="38601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48" name="꺾인 연결선[E] 247">
            <a:extLst>
              <a:ext uri="{FF2B5EF4-FFF2-40B4-BE49-F238E27FC236}">
                <a16:creationId xmlns:a16="http://schemas.microsoft.com/office/drawing/2014/main" id="{AC80A9CD-892C-A398-E436-A9E53F9F916F}"/>
              </a:ext>
            </a:extLst>
          </p:cNvPr>
          <p:cNvCxnSpPr>
            <a:cxnSpLocks/>
            <a:stCxn id="247" idx="1"/>
            <a:endCxn id="217" idx="3"/>
          </p:cNvCxnSpPr>
          <p:nvPr/>
        </p:nvCxnSpPr>
        <p:spPr>
          <a:xfrm rot="10800000">
            <a:off x="8000623" y="3412531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8407568" y="4135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추가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  <a:stCxn id="249" idx="1"/>
          </p:cNvCxnSpPr>
          <p:nvPr/>
        </p:nvCxnSpPr>
        <p:spPr>
          <a:xfrm rot="10800000" flipV="1">
            <a:off x="7997498" y="42451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8402058" y="4425016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정보 조회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7999022" y="4238542"/>
            <a:ext cx="403036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8402058" y="4700089"/>
            <a:ext cx="112847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7999022" y="4238541"/>
            <a:ext cx="403036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CBDC9FF-2AD4-85F7-E95B-3BF160B01ECA}"/>
              </a:ext>
            </a:extLst>
          </p:cNvPr>
          <p:cNvSpPr/>
          <p:nvPr/>
        </p:nvSpPr>
        <p:spPr>
          <a:xfrm>
            <a:off x="8402058" y="49690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256" name="꺾인 연결선[E] 255">
            <a:extLst>
              <a:ext uri="{FF2B5EF4-FFF2-40B4-BE49-F238E27FC236}">
                <a16:creationId xmlns:a16="http://schemas.microsoft.com/office/drawing/2014/main" id="{F24C243A-C661-5FF9-641F-D9131F73F2A0}"/>
              </a:ext>
            </a:extLst>
          </p:cNvPr>
          <p:cNvCxnSpPr>
            <a:cxnSpLocks/>
            <a:stCxn id="255" idx="1"/>
          </p:cNvCxnSpPr>
          <p:nvPr/>
        </p:nvCxnSpPr>
        <p:spPr>
          <a:xfrm rot="10800000" flipV="1">
            <a:off x="7991988" y="507845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716ECD36-5C0F-1E89-3B06-518FE53A1B8B}"/>
              </a:ext>
            </a:extLst>
          </p:cNvPr>
          <p:cNvSpPr/>
          <p:nvPr/>
        </p:nvSpPr>
        <p:spPr>
          <a:xfrm>
            <a:off x="8410497" y="52379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추가</a:t>
            </a:r>
          </a:p>
        </p:txBody>
      </p:sp>
      <p:cxnSp>
        <p:nvCxnSpPr>
          <p:cNvPr id="258" name="꺾인 연결선[E] 257">
            <a:extLst>
              <a:ext uri="{FF2B5EF4-FFF2-40B4-BE49-F238E27FC236}">
                <a16:creationId xmlns:a16="http://schemas.microsoft.com/office/drawing/2014/main" id="{FCF4CEA2-4808-1DAE-2F85-66072FB50CA2}"/>
              </a:ext>
            </a:extLst>
          </p:cNvPr>
          <p:cNvCxnSpPr>
            <a:cxnSpLocks/>
            <a:stCxn id="257" idx="1"/>
          </p:cNvCxnSpPr>
          <p:nvPr/>
        </p:nvCxnSpPr>
        <p:spPr>
          <a:xfrm rot="10800000" flipV="1">
            <a:off x="8000427" y="5347388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67412F4-FC1E-C5A4-E78C-56729D9CA84C}"/>
              </a:ext>
            </a:extLst>
          </p:cNvPr>
          <p:cNvSpPr/>
          <p:nvPr/>
        </p:nvSpPr>
        <p:spPr>
          <a:xfrm>
            <a:off x="8404987" y="55273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0" name="꺾인 연결선[E] 259">
            <a:extLst>
              <a:ext uri="{FF2B5EF4-FFF2-40B4-BE49-F238E27FC236}">
                <a16:creationId xmlns:a16="http://schemas.microsoft.com/office/drawing/2014/main" id="{4D26BF62-B8AE-7D10-5247-1CAD8A6A0AF4}"/>
              </a:ext>
            </a:extLst>
          </p:cNvPr>
          <p:cNvCxnSpPr>
            <a:cxnSpLocks/>
            <a:stCxn id="259" idx="1"/>
          </p:cNvCxnSpPr>
          <p:nvPr/>
        </p:nvCxnSpPr>
        <p:spPr>
          <a:xfrm rot="10800000">
            <a:off x="7996441" y="5354732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1044139" y="32925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10634069" y="340201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1044139" y="35661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</p:cNvCxnSpPr>
          <p:nvPr/>
        </p:nvCxnSpPr>
        <p:spPr>
          <a:xfrm rot="10800000" flipV="1">
            <a:off x="10634069" y="3675541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1038629" y="3855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</p:cNvCxnSpPr>
          <p:nvPr/>
        </p:nvCxnSpPr>
        <p:spPr>
          <a:xfrm rot="10800000">
            <a:off x="10630083" y="3682885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1038629" y="41305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</p:cNvCxnSpPr>
          <p:nvPr/>
        </p:nvCxnSpPr>
        <p:spPr>
          <a:xfrm rot="10800000">
            <a:off x="10630083" y="3682884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조회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추가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8DA9D1C-7899-9BCF-A122-4E5AD9FA3426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정보 변경</a:t>
            </a:r>
          </a:p>
        </p:txBody>
      </p:sp>
      <p:cxnSp>
        <p:nvCxnSpPr>
          <p:cNvPr id="274" name="꺾인 연결선[E] 273">
            <a:extLst>
              <a:ext uri="{FF2B5EF4-FFF2-40B4-BE49-F238E27FC236}">
                <a16:creationId xmlns:a16="http://schemas.microsoft.com/office/drawing/2014/main" id="{E65D04DD-25D5-E7CD-C4F4-6CBB8C83C90E}"/>
              </a:ext>
            </a:extLst>
          </p:cNvPr>
          <p:cNvCxnSpPr>
            <a:cxnSpLocks/>
            <a:stCxn id="273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정보 변경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정보 변경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6-4.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기초정보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3030375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</a:t>
            </a:r>
            <a:r>
              <a:rPr lang="en-US" altLang="ko-KR" sz="800" dirty="0"/>
              <a:t>/</a:t>
            </a:r>
            <a:r>
              <a:rPr lang="ko-KR" altLang="en-US" sz="800" dirty="0"/>
              <a:t>출고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2523E5-32F8-7579-3C3F-48ABD72C350E}"/>
              </a:ext>
            </a:extLst>
          </p:cNvPr>
          <p:cNvSpPr/>
          <p:nvPr/>
        </p:nvSpPr>
        <p:spPr>
          <a:xfrm>
            <a:off x="5598633" y="3846060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매입</a:t>
            </a:r>
            <a:r>
              <a:rPr lang="en-US" altLang="ko-KR" sz="800" dirty="0"/>
              <a:t>/</a:t>
            </a:r>
            <a:r>
              <a:rPr lang="ko-KR" altLang="en-US" sz="800" dirty="0"/>
              <a:t>매출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206599" y="2040532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커뮤니케이션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3024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1437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638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981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1347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입력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9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조회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4177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추가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1418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조회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936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42620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411817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D8D227FC-C73E-B3EA-E798-E7F54268BA4C}"/>
              </a:ext>
            </a:extLst>
          </p:cNvPr>
          <p:cNvCxnSpPr>
            <a:cxnSpLocks/>
          </p:cNvCxnSpPr>
          <p:nvPr/>
        </p:nvCxnSpPr>
        <p:spPr>
          <a:xfrm rot="5400000">
            <a:off x="6451037" y="2913585"/>
            <a:ext cx="1197136" cy="87049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091975" y="2149965"/>
            <a:ext cx="3114624" cy="585959"/>
          </a:xfrm>
          <a:prstGeom prst="bentConnector3">
            <a:avLst>
              <a:gd name="adj1" fmla="val 78319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40416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25127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25796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E5269C1-7DEC-FC87-EA93-5CD2B73EF9BD}"/>
              </a:ext>
            </a:extLst>
          </p:cNvPr>
          <p:cNvSpPr/>
          <p:nvPr/>
        </p:nvSpPr>
        <p:spPr>
          <a:xfrm>
            <a:off x="5600065" y="41187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BA44DD5-786F-D609-6E77-28B0FB46A525}"/>
              </a:ext>
            </a:extLst>
          </p:cNvPr>
          <p:cNvSpPr/>
          <p:nvPr/>
        </p:nvSpPr>
        <p:spPr>
          <a:xfrm>
            <a:off x="5600065" y="46901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206430" y="23043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발신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206514" y="342279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리스트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B90B939-1E68-EAF5-E706-DA179CE7592E}"/>
              </a:ext>
            </a:extLst>
          </p:cNvPr>
          <p:cNvSpPr/>
          <p:nvPr/>
        </p:nvSpPr>
        <p:spPr>
          <a:xfrm>
            <a:off x="10630954" y="3426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이메일</a:t>
            </a:r>
          </a:p>
        </p:txBody>
      </p: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258571CB-A49E-73E5-64C0-CAF27D257F74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10220884" y="353609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204907" y="25680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수신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나만의 메뉴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유통업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62776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658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추가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40758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833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40758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25796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C117223-AB37-8A90-5793-1E0257EE711A}"/>
              </a:ext>
            </a:extLst>
          </p:cNvPr>
          <p:cNvSpPr/>
          <p:nvPr/>
        </p:nvSpPr>
        <p:spPr>
          <a:xfrm>
            <a:off x="7030014" y="4111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추가</a:t>
            </a: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8F34F4D5-AC12-EFCF-C084-D983D0E01837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 flipV="1">
            <a:off x="6619944" y="422087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45F02F-EE75-7103-AC3B-3209299A40C1}"/>
              </a:ext>
            </a:extLst>
          </p:cNvPr>
          <p:cNvSpPr/>
          <p:nvPr/>
        </p:nvSpPr>
        <p:spPr>
          <a:xfrm>
            <a:off x="7024504" y="44007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매출전표 조회</a:t>
            </a:r>
          </a:p>
        </p:txBody>
      </p: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6DD01B77-CE63-8DCE-043B-7A08796CE337}"/>
              </a:ext>
            </a:extLst>
          </p:cNvPr>
          <p:cNvCxnSpPr>
            <a:cxnSpLocks/>
            <a:stCxn id="101" idx="1"/>
            <a:endCxn id="123" idx="3"/>
          </p:cNvCxnSpPr>
          <p:nvPr/>
        </p:nvCxnSpPr>
        <p:spPr>
          <a:xfrm rot="10800000">
            <a:off x="6615958" y="4228217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F00765-F917-B5C8-A5F9-04ECA2EC35C4}"/>
              </a:ext>
            </a:extLst>
          </p:cNvPr>
          <p:cNvSpPr/>
          <p:nvPr/>
        </p:nvSpPr>
        <p:spPr>
          <a:xfrm>
            <a:off x="7024504" y="46966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추가</a:t>
            </a:r>
          </a:p>
        </p:txBody>
      </p: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E64C991C-3C7B-BEC2-8098-FFDC4C706E59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6614434" y="480612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A787612-D364-E693-D1A3-C429BD76941A}"/>
              </a:ext>
            </a:extLst>
          </p:cNvPr>
          <p:cNvSpPr/>
          <p:nvPr/>
        </p:nvSpPr>
        <p:spPr>
          <a:xfrm>
            <a:off x="7018995" y="4986040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매입전표 조회</a:t>
            </a:r>
          </a:p>
        </p:txBody>
      </p:sp>
      <p:cxnSp>
        <p:nvCxnSpPr>
          <p:cNvPr id="127" name="꺾인 연결선[E] 126">
            <a:extLst>
              <a:ext uri="{FF2B5EF4-FFF2-40B4-BE49-F238E27FC236}">
                <a16:creationId xmlns:a16="http://schemas.microsoft.com/office/drawing/2014/main" id="{53E64CF0-C3F0-CD69-BC84-589E120B2637}"/>
              </a:ext>
            </a:extLst>
          </p:cNvPr>
          <p:cNvCxnSpPr>
            <a:cxnSpLocks/>
          </p:cNvCxnSpPr>
          <p:nvPr/>
        </p:nvCxnSpPr>
        <p:spPr>
          <a:xfrm rot="10800000">
            <a:off x="6615959" y="4807658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2103132-D876-B84D-FBB6-1AFD3EE319DC}"/>
              </a:ext>
            </a:extLst>
          </p:cNvPr>
          <p:cNvSpPr/>
          <p:nvPr/>
        </p:nvSpPr>
        <p:spPr>
          <a:xfrm>
            <a:off x="10628802" y="2301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보내기</a:t>
            </a:r>
          </a:p>
        </p:txBody>
      </p: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4B95EE47-C776-E43D-68FF-2BFE1018C5FB}"/>
              </a:ext>
            </a:extLst>
          </p:cNvPr>
          <p:cNvCxnSpPr>
            <a:cxnSpLocks/>
            <a:stCxn id="173" idx="1"/>
          </p:cNvCxnSpPr>
          <p:nvPr/>
        </p:nvCxnSpPr>
        <p:spPr>
          <a:xfrm rot="10800000" flipV="1">
            <a:off x="10218732" y="241065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628802" y="25747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확인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10218732" y="268417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623292" y="286409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삭제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</p:cNvCxnSpPr>
          <p:nvPr/>
        </p:nvCxnSpPr>
        <p:spPr>
          <a:xfrm rot="10800000">
            <a:off x="10214746" y="2691523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623292" y="313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쪽지 답장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</p:cNvCxnSpPr>
          <p:nvPr/>
        </p:nvCxnSpPr>
        <p:spPr>
          <a:xfrm rot="10800000">
            <a:off x="10214746" y="2691522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30067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41010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7183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추가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41352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8395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41352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1491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조회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25859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420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추가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26201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880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26201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96065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7008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2318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추가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7350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995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73504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303037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재고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743234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3030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현황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9205163" y="4111440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수금</a:t>
            </a:r>
            <a:r>
              <a:rPr lang="en-US" altLang="ko-KR" sz="800" dirty="0"/>
              <a:t>,</a:t>
            </a:r>
            <a:r>
              <a:rPr lang="ko-KR" altLang="en-US" sz="800" dirty="0"/>
              <a:t> 지급 처리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9204907" y="437922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9206430" y="49085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10630866" y="43758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조회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10631630" y="519154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추가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10631631" y="49156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조회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10631630" y="5467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출금계좌 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10220800" y="4485233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  <a:stCxn id="103" idx="1"/>
          </p:cNvCxnSpPr>
          <p:nvPr/>
        </p:nvCxnSpPr>
        <p:spPr>
          <a:xfrm rot="10800000" flipV="1">
            <a:off x="10221561" y="50250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0229652" y="5031777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10628233" y="46469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지출 결의서 추가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10220801" y="4488654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>
            <a:off x="10229652" y="5031777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302B276D-88DD-0B56-748B-D73252B6C48A}"/>
              </a:ext>
            </a:extLst>
          </p:cNvPr>
          <p:cNvCxnSpPr>
            <a:cxnSpLocks/>
            <a:endCxn id="93" idx="1"/>
          </p:cNvCxnSpPr>
          <p:nvPr/>
        </p:nvCxnSpPr>
        <p:spPr>
          <a:xfrm rot="16200000" flipH="1">
            <a:off x="8132482" y="3148191"/>
            <a:ext cx="1474313" cy="67105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6-5.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180552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기초 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2916262" y="296813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영업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9450841" y="1944336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생산</a:t>
            </a:r>
            <a:r>
              <a:rPr lang="en-US" altLang="ko-KR" sz="800" dirty="0"/>
              <a:t>/</a:t>
            </a:r>
            <a:r>
              <a:rPr lang="ko-KR" altLang="en-US" sz="800" dirty="0"/>
              <a:t>외주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3EE126-4E84-5EBC-4094-605BA8FDDF3B}"/>
              </a:ext>
            </a:extLst>
          </p:cNvPr>
          <p:cNvSpPr/>
          <p:nvPr/>
        </p:nvSpPr>
        <p:spPr>
          <a:xfrm>
            <a:off x="180552" y="324021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AACA4-4E74-29B2-6FA1-1032AF66EB89}"/>
              </a:ext>
            </a:extLst>
          </p:cNvPr>
          <p:cNvSpPr/>
          <p:nvPr/>
        </p:nvSpPr>
        <p:spPr>
          <a:xfrm>
            <a:off x="180552" y="40815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38E641-8358-65F3-2A02-AAF0F51E73DE}"/>
              </a:ext>
            </a:extLst>
          </p:cNvPr>
          <p:cNvSpPr/>
          <p:nvPr/>
        </p:nvSpPr>
        <p:spPr>
          <a:xfrm>
            <a:off x="180552" y="49016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2916006" y="32359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2924095" y="40725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4341965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등록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2F973B-9FD8-8F5C-F71E-5BDBB006B452}"/>
              </a:ext>
            </a:extLst>
          </p:cNvPr>
          <p:cNvSpPr/>
          <p:nvPr/>
        </p:nvSpPr>
        <p:spPr>
          <a:xfrm>
            <a:off x="4349295" y="43554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4349296" y="40796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등록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5188E8-378B-ADA0-CB18-C27CAB4EF6A3}"/>
              </a:ext>
            </a:extLst>
          </p:cNvPr>
          <p:cNvSpPr/>
          <p:nvPr/>
        </p:nvSpPr>
        <p:spPr>
          <a:xfrm>
            <a:off x="4349295" y="46313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주문서 조회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stCxn id="203" idx="2"/>
            <a:endCxn id="23" idx="0"/>
          </p:cNvCxnSpPr>
          <p:nvPr/>
        </p:nvCxnSpPr>
        <p:spPr>
          <a:xfrm rot="5400000">
            <a:off x="3108246" y="-19618"/>
            <a:ext cx="567923" cy="5407586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stCxn id="203" idx="2"/>
            <a:endCxn id="24" idx="0"/>
          </p:cNvCxnSpPr>
          <p:nvPr/>
        </p:nvCxnSpPr>
        <p:spPr>
          <a:xfrm rot="5400000">
            <a:off x="4477443" y="1349579"/>
            <a:ext cx="567923" cy="266919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7600197" y="549571"/>
            <a:ext cx="346445" cy="3354841"/>
          </a:xfrm>
          <a:prstGeom prst="bentConnector4">
            <a:avLst>
              <a:gd name="adj1" fmla="val -82334"/>
              <a:gd name="adj2" fmla="val 8847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3931899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3939226" y="418903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0C6A7CD2-295C-C0A4-EF0C-CE3459C79740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947317" y="4195726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9450672" y="22081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관리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2E15EC7-8D5F-C7CD-62B7-146D7BFA6884}"/>
              </a:ext>
            </a:extLst>
          </p:cNvPr>
          <p:cNvSpPr/>
          <p:nvPr/>
        </p:nvSpPr>
        <p:spPr>
          <a:xfrm>
            <a:off x="9463675" y="38782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 입고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5F5629B-E1D9-2865-FAA3-D7C1D0898375}"/>
              </a:ext>
            </a:extLst>
          </p:cNvPr>
          <p:cNvSpPr/>
          <p:nvPr/>
        </p:nvSpPr>
        <p:spPr>
          <a:xfrm>
            <a:off x="9462068" y="3023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4339332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3931900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4339332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견적서 조회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3931900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FF4FFE27-F94D-40C1-4882-60ECC08A899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947317" y="4195726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FBAB55E-9033-2AAE-9B14-3AB71F9FFCFE}"/>
              </a:ext>
            </a:extLst>
          </p:cNvPr>
          <p:cNvSpPr/>
          <p:nvPr/>
        </p:nvSpPr>
        <p:spPr>
          <a:xfrm>
            <a:off x="10885963" y="303017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등록</a:t>
            </a:r>
          </a:p>
        </p:txBody>
      </p: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5C8965C6-B927-C56E-A0AB-E23FCA9CD509}"/>
              </a:ext>
            </a:extLst>
          </p:cNvPr>
          <p:cNvCxnSpPr>
            <a:cxnSpLocks/>
            <a:endCxn id="183" idx="3"/>
          </p:cNvCxnSpPr>
          <p:nvPr/>
        </p:nvCxnSpPr>
        <p:spPr>
          <a:xfrm rot="10800000">
            <a:off x="10477961" y="3132878"/>
            <a:ext cx="408002" cy="672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E52B202-6493-03A2-4A5D-5075A34C84FA}"/>
              </a:ext>
            </a:extLst>
          </p:cNvPr>
          <p:cNvSpPr/>
          <p:nvPr/>
        </p:nvSpPr>
        <p:spPr>
          <a:xfrm>
            <a:off x="10880453" y="33195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조회</a:t>
            </a:r>
          </a:p>
        </p:txBody>
      </p:sp>
      <p:cxnSp>
        <p:nvCxnSpPr>
          <p:cNvPr id="188" name="꺾인 연결선[E] 187">
            <a:extLst>
              <a:ext uri="{FF2B5EF4-FFF2-40B4-BE49-F238E27FC236}">
                <a16:creationId xmlns:a16="http://schemas.microsoft.com/office/drawing/2014/main" id="{2171AD5A-1295-6806-0DA2-3C41E37D8368}"/>
              </a:ext>
            </a:extLst>
          </p:cNvPr>
          <p:cNvCxnSpPr>
            <a:cxnSpLocks/>
            <a:stCxn id="186" idx="1"/>
            <a:endCxn id="183" idx="3"/>
          </p:cNvCxnSpPr>
          <p:nvPr/>
        </p:nvCxnSpPr>
        <p:spPr>
          <a:xfrm rot="10800000">
            <a:off x="10477961" y="3132878"/>
            <a:ext cx="402492" cy="29607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C29A63F-8735-6BCE-1047-07A17C9C626D}"/>
              </a:ext>
            </a:extLst>
          </p:cNvPr>
          <p:cNvSpPr/>
          <p:nvPr/>
        </p:nvSpPr>
        <p:spPr>
          <a:xfrm>
            <a:off x="10880453" y="3594591"/>
            <a:ext cx="1095759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작업지시서 변경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1" name="꺾인 연결선[E] 190">
            <a:extLst>
              <a:ext uri="{FF2B5EF4-FFF2-40B4-BE49-F238E27FC236}">
                <a16:creationId xmlns:a16="http://schemas.microsoft.com/office/drawing/2014/main" id="{F1C7EF37-EE3E-B654-1FE9-8521216D2CDC}"/>
              </a:ext>
            </a:extLst>
          </p:cNvPr>
          <p:cNvCxnSpPr>
            <a:cxnSpLocks/>
            <a:stCxn id="189" idx="1"/>
            <a:endCxn id="183" idx="3"/>
          </p:cNvCxnSpPr>
          <p:nvPr/>
        </p:nvCxnSpPr>
        <p:spPr>
          <a:xfrm rot="10800000">
            <a:off x="10477961" y="3132879"/>
            <a:ext cx="402492" cy="57114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1610332" y="32384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200266" y="334786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1607699" y="35096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200267" y="335129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1607699" y="37773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거래처 조회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200267" y="335129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BB30BA-4391-BA7B-7DC4-FE5F4A8D03C9}"/>
              </a:ext>
            </a:extLst>
          </p:cNvPr>
          <p:cNvSpPr/>
          <p:nvPr/>
        </p:nvSpPr>
        <p:spPr>
          <a:xfrm>
            <a:off x="1604992" y="408692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D154FC1E-9F20-976A-68B1-9D1473A2ACC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1194926" y="419636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215F31-D05D-E6E9-8507-CB1D75BDAB62}"/>
              </a:ext>
            </a:extLst>
          </p:cNvPr>
          <p:cNvSpPr/>
          <p:nvPr/>
        </p:nvSpPr>
        <p:spPr>
          <a:xfrm>
            <a:off x="1602359" y="435809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000F60FC-9153-B236-2EDA-23D0DDD8008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1194927" y="419978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879DBA-A063-FA57-D2F0-2A02E2606169}"/>
              </a:ext>
            </a:extLst>
          </p:cNvPr>
          <p:cNvSpPr/>
          <p:nvPr/>
        </p:nvSpPr>
        <p:spPr>
          <a:xfrm>
            <a:off x="1602359" y="462583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CEEE8D8C-4010-B079-E12C-313BD58C432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1194927" y="419978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241E2B-BD99-1C40-4D86-92731553E2A5}"/>
              </a:ext>
            </a:extLst>
          </p:cNvPr>
          <p:cNvSpPr/>
          <p:nvPr/>
        </p:nvSpPr>
        <p:spPr>
          <a:xfrm>
            <a:off x="1608855" y="489841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등록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EF0EBF91-CA39-1D1A-9963-A76ED5B70280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198789" y="500784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F69814-640F-3247-A413-EFCAC9C53762}"/>
              </a:ext>
            </a:extLst>
          </p:cNvPr>
          <p:cNvSpPr/>
          <p:nvPr/>
        </p:nvSpPr>
        <p:spPr>
          <a:xfrm>
            <a:off x="1606222" y="516957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515F3B-1252-90A1-B7C6-C9F708F161C8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198790" y="501126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EE3A7E9-F55D-7D3A-55BE-57F7B633F671}"/>
              </a:ext>
            </a:extLst>
          </p:cNvPr>
          <p:cNvSpPr/>
          <p:nvPr/>
        </p:nvSpPr>
        <p:spPr>
          <a:xfrm>
            <a:off x="1606222" y="543731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 조회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908CEA8D-50ED-4D60-3AA4-FCB7919FE84B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1198790" y="501126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5594496" y="296813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구매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16200000" flipH="1">
            <a:off x="5815218" y="2680996"/>
            <a:ext cx="567923" cy="63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5595928" y="32408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8557833" y="466914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기타 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8557577" y="4936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8561627" y="57498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불량처리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9983536" y="49335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등록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9986827" y="6032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조회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9986828" y="575695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등록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0C619FC-FC69-5C85-8881-139B91B7DC09}"/>
              </a:ext>
            </a:extLst>
          </p:cNvPr>
          <p:cNvSpPr/>
          <p:nvPr/>
        </p:nvSpPr>
        <p:spPr>
          <a:xfrm>
            <a:off x="9986827" y="6308734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불량 처리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9573470" y="504293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76758" y="58582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9577521" y="5859316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9980903" y="520466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조회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9573471" y="504635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13EEB4EC-12A5-F689-DC48-0E3C42F62058}"/>
              </a:ext>
            </a:extLst>
          </p:cNvPr>
          <p:cNvCxnSpPr>
            <a:cxnSpLocks/>
            <a:stCxn id="104" idx="1"/>
            <a:endCxn id="96" idx="3"/>
          </p:cNvCxnSpPr>
          <p:nvPr/>
        </p:nvCxnSpPr>
        <p:spPr>
          <a:xfrm rot="10800000">
            <a:off x="9577521" y="5859316"/>
            <a:ext cx="409307" cy="5588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62103-B411-A836-447F-972CB9AA8966}"/>
              </a:ext>
            </a:extLst>
          </p:cNvPr>
          <p:cNvSpPr/>
          <p:nvPr/>
        </p:nvSpPr>
        <p:spPr>
          <a:xfrm>
            <a:off x="180552" y="574463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3F29FB-6AFA-C77F-CDA0-3D31AC4786BE}"/>
              </a:ext>
            </a:extLst>
          </p:cNvPr>
          <p:cNvSpPr/>
          <p:nvPr/>
        </p:nvSpPr>
        <p:spPr>
          <a:xfrm>
            <a:off x="1608855" y="5741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등록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862B24C7-84F3-F71F-5E5F-2DAD10DA0BC3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 flipV="1">
            <a:off x="1198789" y="5850879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EA3D2F-8D47-F37B-7920-5798B4B090CF}"/>
              </a:ext>
            </a:extLst>
          </p:cNvPr>
          <p:cNvSpPr/>
          <p:nvPr/>
        </p:nvSpPr>
        <p:spPr>
          <a:xfrm>
            <a:off x="1606222" y="60126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032D6922-FE09-5EB6-732F-DEA5F96B2236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1198790" y="5854300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4E702C-8FFF-8F2B-8FD6-03D6BAA69B7F}"/>
              </a:ext>
            </a:extLst>
          </p:cNvPr>
          <p:cNvSpPr/>
          <p:nvPr/>
        </p:nvSpPr>
        <p:spPr>
          <a:xfrm>
            <a:off x="1606222" y="62803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조회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FE13794A-8DA5-6327-41F9-97C30E9325C0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198790" y="5854300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21D9B0-4F1C-F76A-0AF1-4666D1D02B37}"/>
              </a:ext>
            </a:extLst>
          </p:cNvPr>
          <p:cNvSpPr/>
          <p:nvPr/>
        </p:nvSpPr>
        <p:spPr>
          <a:xfrm>
            <a:off x="2923332" y="49267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4D6616-377E-3B9F-107B-E707E3594F9D}"/>
              </a:ext>
            </a:extLst>
          </p:cNvPr>
          <p:cNvSpPr/>
          <p:nvPr/>
        </p:nvSpPr>
        <p:spPr>
          <a:xfrm>
            <a:off x="4348532" y="520967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4575B67-3F06-FF67-85C7-B548AEB98CAC}"/>
              </a:ext>
            </a:extLst>
          </p:cNvPr>
          <p:cNvSpPr/>
          <p:nvPr/>
        </p:nvSpPr>
        <p:spPr>
          <a:xfrm>
            <a:off x="4348533" y="493378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72B82B-42F0-4B51-67C7-E06100222741}"/>
              </a:ext>
            </a:extLst>
          </p:cNvPr>
          <p:cNvSpPr/>
          <p:nvPr/>
        </p:nvSpPr>
        <p:spPr>
          <a:xfrm>
            <a:off x="4348532" y="54855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조회</a:t>
            </a: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E4F6CF24-845A-66B5-D260-60DA4E5AB415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3938463" y="504321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D72C16D4-122D-9B38-52E4-C0BCEED2E104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3946554" y="504990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C226EAE4-9E3C-D68E-EE80-AE0354EE1EFB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>
            <a:off x="3946554" y="504990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D89B86F-E5C0-3688-B229-5F34F07066C9}"/>
              </a:ext>
            </a:extLst>
          </p:cNvPr>
          <p:cNvSpPr/>
          <p:nvPr/>
        </p:nvSpPr>
        <p:spPr>
          <a:xfrm>
            <a:off x="2922569" y="57614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BC0D87-F687-99F2-A35F-7E1333F549F3}"/>
              </a:ext>
            </a:extLst>
          </p:cNvPr>
          <p:cNvSpPr/>
          <p:nvPr/>
        </p:nvSpPr>
        <p:spPr>
          <a:xfrm>
            <a:off x="4347769" y="6044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변경</a:t>
            </a:r>
            <a:r>
              <a:rPr lang="en-US" altLang="ko-KR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6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8ED467-C84F-C9C1-243B-76DA7B9575F3}"/>
              </a:ext>
            </a:extLst>
          </p:cNvPr>
          <p:cNvSpPr/>
          <p:nvPr/>
        </p:nvSpPr>
        <p:spPr>
          <a:xfrm>
            <a:off x="4347770" y="57685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등록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ED831FE-F0A6-2D37-3DDE-7FD4E1481903}"/>
              </a:ext>
            </a:extLst>
          </p:cNvPr>
          <p:cNvSpPr/>
          <p:nvPr/>
        </p:nvSpPr>
        <p:spPr>
          <a:xfrm>
            <a:off x="4347769" y="632030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지시서 조회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92D0370D-9C4A-B172-7191-C753FFE6F3F5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937700" y="587795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1884BF7F-330E-A846-505D-E7931E0B95D4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3945791" y="5884642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FFAB2972-43D2-DEF8-7731-D2B7FF7D9D7D}"/>
              </a:ext>
            </a:extLst>
          </p:cNvPr>
          <p:cNvCxnSpPr>
            <a:cxnSpLocks/>
            <a:stCxn id="73" idx="1"/>
          </p:cNvCxnSpPr>
          <p:nvPr/>
        </p:nvCxnSpPr>
        <p:spPr>
          <a:xfrm rot="10800000">
            <a:off x="3945791" y="5884642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D423458-E2D6-F5D2-B824-75141EB26DCE}"/>
              </a:ext>
            </a:extLst>
          </p:cNvPr>
          <p:cNvSpPr/>
          <p:nvPr/>
        </p:nvSpPr>
        <p:spPr>
          <a:xfrm>
            <a:off x="4355098" y="6576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출하 현황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18B42854-323F-9BD1-9FE2-DF56283495B2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rot="10800000">
            <a:off x="3938462" y="5870882"/>
            <a:ext cx="416636" cy="815448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1E9CB-5193-FB62-E69D-E5E476BF35F2}"/>
              </a:ext>
            </a:extLst>
          </p:cNvPr>
          <p:cNvSpPr/>
          <p:nvPr/>
        </p:nvSpPr>
        <p:spPr>
          <a:xfrm>
            <a:off x="5594496" y="432498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7017833" y="32324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등록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6607767" y="334193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7015200" y="350366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입력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6607768" y="334535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7015200" y="37714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발주요청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6607768" y="334535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F8F967C-A14F-65EC-5AA0-876602556178}"/>
              </a:ext>
            </a:extLst>
          </p:cNvPr>
          <p:cNvSpPr/>
          <p:nvPr/>
        </p:nvSpPr>
        <p:spPr>
          <a:xfrm>
            <a:off x="7024436" y="43179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등록</a:t>
            </a: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76E2B725-DF3F-D5A5-1FB2-C52B097EE180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6614370" y="4427347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BDDDB7E-F3D0-76C3-7160-442336B078C4}"/>
              </a:ext>
            </a:extLst>
          </p:cNvPr>
          <p:cNvSpPr/>
          <p:nvPr/>
        </p:nvSpPr>
        <p:spPr>
          <a:xfrm>
            <a:off x="7021803" y="4589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8059FA98-1581-B010-922A-8AC1191D8D73}"/>
              </a:ext>
            </a:extLst>
          </p:cNvPr>
          <p:cNvCxnSpPr>
            <a:cxnSpLocks/>
            <a:stCxn id="115" idx="1"/>
          </p:cNvCxnSpPr>
          <p:nvPr/>
        </p:nvCxnSpPr>
        <p:spPr>
          <a:xfrm rot="10800000">
            <a:off x="6614371" y="4430768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C7EC219-FDF3-B290-F9BA-3598E7ED5A09}"/>
              </a:ext>
            </a:extLst>
          </p:cNvPr>
          <p:cNvSpPr/>
          <p:nvPr/>
        </p:nvSpPr>
        <p:spPr>
          <a:xfrm>
            <a:off x="7021803" y="485682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조회</a:t>
            </a: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9647912C-2386-5844-C362-1E9388E47E8B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>
            <a:off x="6614371" y="4430768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0"/>
          </p:cNvCxnSpPr>
          <p:nvPr/>
        </p:nvCxnSpPr>
        <p:spPr>
          <a:xfrm rot="16200000" flipH="1">
            <a:off x="6447725" y="2048489"/>
            <a:ext cx="2268928" cy="2972378"/>
          </a:xfrm>
          <a:prstGeom prst="bentConnector3">
            <a:avLst>
              <a:gd name="adj1" fmla="val 12552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24B79E-5008-C88B-D6BE-FF60595D3B53}"/>
              </a:ext>
            </a:extLst>
          </p:cNvPr>
          <p:cNvSpPr/>
          <p:nvPr/>
        </p:nvSpPr>
        <p:spPr>
          <a:xfrm>
            <a:off x="7012493" y="4043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발주서 조회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3C79F625-C689-0F4E-57BB-D357A8789C94}"/>
              </a:ext>
            </a:extLst>
          </p:cNvPr>
          <p:cNvCxnSpPr>
            <a:cxnSpLocks/>
            <a:stCxn id="152" idx="1"/>
            <a:endCxn id="55" idx="3"/>
          </p:cNvCxnSpPr>
          <p:nvPr/>
        </p:nvCxnSpPr>
        <p:spPr>
          <a:xfrm rot="10800000">
            <a:off x="6611821" y="3350294"/>
            <a:ext cx="400672" cy="8028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10880453" y="2186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등록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470383" y="229584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10874943" y="2475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10466397" y="2303186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10874943" y="2750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공정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10466397" y="2303185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301DA58-C9BF-65EB-8418-EDBD32A5E8EE}"/>
              </a:ext>
            </a:extLst>
          </p:cNvPr>
          <p:cNvSpPr/>
          <p:nvPr/>
        </p:nvSpPr>
        <p:spPr>
          <a:xfrm>
            <a:off x="10889949" y="386806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등록</a:t>
            </a: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551DE54-1428-DE1A-2F77-CBBC39E78B0E}"/>
              </a:ext>
            </a:extLst>
          </p:cNvPr>
          <p:cNvCxnSpPr>
            <a:cxnSpLocks/>
            <a:stCxn id="193" idx="1"/>
          </p:cNvCxnSpPr>
          <p:nvPr/>
        </p:nvCxnSpPr>
        <p:spPr>
          <a:xfrm rot="10800000" flipV="1">
            <a:off x="10479879" y="397749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43F395E-56AC-328F-432C-B957B2761594}"/>
              </a:ext>
            </a:extLst>
          </p:cNvPr>
          <p:cNvSpPr/>
          <p:nvPr/>
        </p:nvSpPr>
        <p:spPr>
          <a:xfrm>
            <a:off x="10884439" y="415741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조회</a:t>
            </a:r>
          </a:p>
        </p:txBody>
      </p:sp>
      <p:cxnSp>
        <p:nvCxnSpPr>
          <p:cNvPr id="196" name="꺾인 연결선[E] 195">
            <a:extLst>
              <a:ext uri="{FF2B5EF4-FFF2-40B4-BE49-F238E27FC236}">
                <a16:creationId xmlns:a16="http://schemas.microsoft.com/office/drawing/2014/main" id="{3CA62913-4AF4-E3F6-87D4-5EFCE0271B76}"/>
              </a:ext>
            </a:extLst>
          </p:cNvPr>
          <p:cNvCxnSpPr>
            <a:cxnSpLocks/>
            <a:stCxn id="195" idx="1"/>
          </p:cNvCxnSpPr>
          <p:nvPr/>
        </p:nvCxnSpPr>
        <p:spPr>
          <a:xfrm rot="10800000">
            <a:off x="10475893" y="3984840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968481B-C58F-7D17-1165-7454C539DB2C}"/>
              </a:ext>
            </a:extLst>
          </p:cNvPr>
          <p:cNvSpPr/>
          <p:nvPr/>
        </p:nvSpPr>
        <p:spPr>
          <a:xfrm>
            <a:off x="10884439" y="44324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생산입고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A8B82E9B-CEFF-740E-FF16-F46EBD41A804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>
            <a:off x="10475893" y="3984839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9986827" y="5477507"/>
            <a:ext cx="1099261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창고 이동 변경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9573471" y="504635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02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6-6.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538587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59620-79CC-9C05-44EA-A481A0EE0507}"/>
              </a:ext>
            </a:extLst>
          </p:cNvPr>
          <p:cNvSpPr/>
          <p:nvPr/>
        </p:nvSpPr>
        <p:spPr>
          <a:xfrm>
            <a:off x="678118" y="2411429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쇼핑몰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EBA309-AF52-2A9B-6D2A-31BC3DCDD38F}"/>
              </a:ext>
            </a:extLst>
          </p:cNvPr>
          <p:cNvSpPr/>
          <p:nvPr/>
        </p:nvSpPr>
        <p:spPr>
          <a:xfrm>
            <a:off x="691342" y="3964117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상품 관리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B1C24D-7D12-65DC-180A-6BF7EC91A876}"/>
              </a:ext>
            </a:extLst>
          </p:cNvPr>
          <p:cNvSpPr/>
          <p:nvPr/>
        </p:nvSpPr>
        <p:spPr>
          <a:xfrm>
            <a:off x="8257564" y="173300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품질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E88D11-9431-0785-415A-703E1895B64E}"/>
              </a:ext>
            </a:extLst>
          </p:cNvPr>
          <p:cNvSpPr/>
          <p:nvPr/>
        </p:nvSpPr>
        <p:spPr>
          <a:xfrm>
            <a:off x="691086" y="42318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1738AE-D5C7-67D9-6808-5C6BC419685B}"/>
              </a:ext>
            </a:extLst>
          </p:cNvPr>
          <p:cNvSpPr/>
          <p:nvPr/>
        </p:nvSpPr>
        <p:spPr>
          <a:xfrm>
            <a:off x="699175" y="506851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D67923-CBA1-36CD-C07D-2309843CCEF2}"/>
              </a:ext>
            </a:extLst>
          </p:cNvPr>
          <p:cNvSpPr/>
          <p:nvPr/>
        </p:nvSpPr>
        <p:spPr>
          <a:xfrm>
            <a:off x="2117045" y="4228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AF3DB-EFAE-00D8-33A2-44F88AFDF899}"/>
              </a:ext>
            </a:extLst>
          </p:cNvPr>
          <p:cNvSpPr/>
          <p:nvPr/>
        </p:nvSpPr>
        <p:spPr>
          <a:xfrm>
            <a:off x="2124376" y="50755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주문진행 단계</a:t>
            </a: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F214FA1A-777D-6A74-1A84-417BC9936915}"/>
              </a:ext>
            </a:extLst>
          </p:cNvPr>
          <p:cNvCxnSpPr>
            <a:cxnSpLocks/>
            <a:endCxn id="23" idx="3"/>
          </p:cNvCxnSpPr>
          <p:nvPr/>
        </p:nvCxnSpPr>
        <p:spPr>
          <a:xfrm rot="10800000">
            <a:off x="1693842" y="2520863"/>
            <a:ext cx="3824926" cy="163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376FC8C4-C8DA-CBB4-41A7-8A66A78494E2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1712433" y="2688370"/>
            <a:ext cx="4379749" cy="1385180"/>
          </a:xfrm>
          <a:prstGeom prst="bentConnector3">
            <a:avLst>
              <a:gd name="adj1" fmla="val 568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292739CC-5090-9188-D7E0-93D33053F0CE}"/>
              </a:ext>
            </a:extLst>
          </p:cNvPr>
          <p:cNvCxnSpPr>
            <a:cxnSpLocks/>
            <a:stCxn id="203" idx="2"/>
            <a:endCxn id="26" idx="1"/>
          </p:cNvCxnSpPr>
          <p:nvPr/>
        </p:nvCxnSpPr>
        <p:spPr>
          <a:xfrm rot="5400000" flipH="1" flipV="1">
            <a:off x="6897893" y="1040544"/>
            <a:ext cx="557777" cy="2161564"/>
          </a:xfrm>
          <a:prstGeom prst="bentConnector4">
            <a:avLst>
              <a:gd name="adj1" fmla="val -51140"/>
              <a:gd name="adj2" fmla="val 8912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B37A0FD9-22DD-19C0-FC1B-F8981D6B9029}"/>
              </a:ext>
            </a:extLst>
          </p:cNvPr>
          <p:cNvCxnSpPr>
            <a:cxnSpLocks/>
            <a:stCxn id="29" idx="1"/>
            <a:endCxn id="14" idx="3"/>
          </p:cNvCxnSpPr>
          <p:nvPr/>
        </p:nvCxnSpPr>
        <p:spPr>
          <a:xfrm rot="10800000" flipV="1">
            <a:off x="1706979" y="4337910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16828670-726F-B2F5-98D7-6810AE09CD4B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1714306" y="5185016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396C975-37BF-72D1-ECA4-87478A59F7B4}"/>
              </a:ext>
            </a:extLst>
          </p:cNvPr>
          <p:cNvSpPr/>
          <p:nvPr/>
        </p:nvSpPr>
        <p:spPr>
          <a:xfrm>
            <a:off x="8257395" y="19968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 검사 요청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21559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재고 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22060" y="1408955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  <a:endCxn id="203" idx="0"/>
          </p:cNvCxnSpPr>
          <p:nvPr/>
        </p:nvCxnSpPr>
        <p:spPr>
          <a:xfrm rot="16200000" flipH="1">
            <a:off x="5974980" y="1900538"/>
            <a:ext cx="233949" cy="80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55CDFD3-007D-2384-EDB0-DC0896E4D00F}"/>
              </a:ext>
            </a:extLst>
          </p:cNvPr>
          <p:cNvSpPr/>
          <p:nvPr/>
        </p:nvSpPr>
        <p:spPr>
          <a:xfrm>
            <a:off x="2114412" y="44996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조회</a:t>
            </a: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95AF3829-5CD6-4202-A72A-56BF546FF978}"/>
              </a:ext>
            </a:extLst>
          </p:cNvPr>
          <p:cNvCxnSpPr>
            <a:cxnSpLocks/>
            <a:stCxn id="48" idx="1"/>
            <a:endCxn id="14" idx="3"/>
          </p:cNvCxnSpPr>
          <p:nvPr/>
        </p:nvCxnSpPr>
        <p:spPr>
          <a:xfrm rot="10800000">
            <a:off x="1706980" y="4341331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12B058-A6A2-C22B-8B63-AD7B2BED9F8F}"/>
              </a:ext>
            </a:extLst>
          </p:cNvPr>
          <p:cNvSpPr/>
          <p:nvPr/>
        </p:nvSpPr>
        <p:spPr>
          <a:xfrm>
            <a:off x="2114412" y="47673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4A51A1F3-03BB-2C9C-4172-F7640DBE4181}"/>
              </a:ext>
            </a:extLst>
          </p:cNvPr>
          <p:cNvCxnSpPr>
            <a:cxnSpLocks/>
            <a:stCxn id="50" idx="1"/>
            <a:endCxn id="14" idx="3"/>
          </p:cNvCxnSpPr>
          <p:nvPr/>
        </p:nvCxnSpPr>
        <p:spPr>
          <a:xfrm rot="10800000">
            <a:off x="1706980" y="4341331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B45A2-BF86-BADB-2853-82F19ACB23BE}"/>
              </a:ext>
            </a:extLst>
          </p:cNvPr>
          <p:cNvSpPr/>
          <p:nvPr/>
        </p:nvSpPr>
        <p:spPr>
          <a:xfrm>
            <a:off x="2107728" y="268276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등록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B43102A-2763-3C49-63E1-4A65C35D37F2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697662" y="2792192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FC7EFD-31A0-4242-E4BB-9E07EF898CBD}"/>
              </a:ext>
            </a:extLst>
          </p:cNvPr>
          <p:cNvSpPr/>
          <p:nvPr/>
        </p:nvSpPr>
        <p:spPr>
          <a:xfrm>
            <a:off x="2105095" y="29539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조회</a:t>
            </a: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4D8C0A49-0C85-E110-55C3-99DE011B5B05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1697663" y="2795613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A75A8D-7D99-2A63-126C-BA6AE74EB94C}"/>
              </a:ext>
            </a:extLst>
          </p:cNvPr>
          <p:cNvSpPr/>
          <p:nvPr/>
        </p:nvSpPr>
        <p:spPr>
          <a:xfrm>
            <a:off x="2105095" y="32216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쇼핑몰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54E9ADA1-32D6-FA50-E660-DE31C426205E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1697663" y="2795613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D130AF1-2D8D-5DD3-5A93-6E6DD0B97C9A}"/>
              </a:ext>
            </a:extLst>
          </p:cNvPr>
          <p:cNvSpPr/>
          <p:nvPr/>
        </p:nvSpPr>
        <p:spPr>
          <a:xfrm>
            <a:off x="3911661" y="2974245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A/S</a:t>
            </a:r>
            <a:r>
              <a:rPr lang="ko-KR" altLang="en-US" sz="800" dirty="0"/>
              <a:t> 관리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C4ADE8ED-C990-C148-9301-06CF5AF48B9D}"/>
              </a:ext>
            </a:extLst>
          </p:cNvPr>
          <p:cNvCxnSpPr>
            <a:cxnSpLocks/>
            <a:stCxn id="203" idx="2"/>
            <a:endCxn id="53" idx="0"/>
          </p:cNvCxnSpPr>
          <p:nvPr/>
        </p:nvCxnSpPr>
        <p:spPr>
          <a:xfrm rot="5400000">
            <a:off x="4970747" y="1848991"/>
            <a:ext cx="574031" cy="16764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E64D3D-E23A-EE4F-50A6-1091FAB7672A}"/>
              </a:ext>
            </a:extLst>
          </p:cNvPr>
          <p:cNvSpPr/>
          <p:nvPr/>
        </p:nvSpPr>
        <p:spPr>
          <a:xfrm>
            <a:off x="3913093" y="32469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4B42106-F405-5E8C-B640-BB2C3AABE8E2}"/>
              </a:ext>
            </a:extLst>
          </p:cNvPr>
          <p:cNvSpPr/>
          <p:nvPr/>
        </p:nvSpPr>
        <p:spPr>
          <a:xfrm>
            <a:off x="5585510" y="4404922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이익 관리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84BD93B-CF9B-4537-5C61-C763CD95EF94}"/>
              </a:ext>
            </a:extLst>
          </p:cNvPr>
          <p:cNvSpPr/>
          <p:nvPr/>
        </p:nvSpPr>
        <p:spPr>
          <a:xfrm>
            <a:off x="5585254" y="467270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D4160FE-0C22-9B5B-4F11-9E6BC30C70CD}"/>
              </a:ext>
            </a:extLst>
          </p:cNvPr>
          <p:cNvSpPr/>
          <p:nvPr/>
        </p:nvSpPr>
        <p:spPr>
          <a:xfrm>
            <a:off x="5585254" y="600248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269E66A-3B41-E7B0-9F9D-0F1FE4596E64}"/>
              </a:ext>
            </a:extLst>
          </p:cNvPr>
          <p:cNvSpPr/>
          <p:nvPr/>
        </p:nvSpPr>
        <p:spPr>
          <a:xfrm>
            <a:off x="7011213" y="466928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생성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0E2E8E1-62C4-DBA6-4C64-1B3D75BE840A}"/>
              </a:ext>
            </a:extLst>
          </p:cNvPr>
          <p:cNvSpPr/>
          <p:nvPr/>
        </p:nvSpPr>
        <p:spPr>
          <a:xfrm>
            <a:off x="7010454" y="628544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이익 현황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05CDD8E-32C4-C4B6-ADB5-F6707B6A63C2}"/>
              </a:ext>
            </a:extLst>
          </p:cNvPr>
          <p:cNvSpPr/>
          <p:nvPr/>
        </p:nvSpPr>
        <p:spPr>
          <a:xfrm>
            <a:off x="7010455" y="60095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일별 재고 현황</a:t>
            </a:r>
          </a:p>
        </p:txBody>
      </p: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7FB96BF1-59EC-5BEB-9096-4A377AC512ED}"/>
              </a:ext>
            </a:extLst>
          </p:cNvPr>
          <p:cNvCxnSpPr>
            <a:cxnSpLocks/>
            <a:stCxn id="97" idx="1"/>
            <a:endCxn id="95" idx="3"/>
          </p:cNvCxnSpPr>
          <p:nvPr/>
        </p:nvCxnSpPr>
        <p:spPr>
          <a:xfrm rot="10800000" flipV="1">
            <a:off x="6601147" y="477871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6FBD4FA2-ADFF-64A8-699E-B7DFD8F635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00385" y="611089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478ED79E-9D50-9715-4775-29DD8CEA1457}"/>
              </a:ext>
            </a:extLst>
          </p:cNvPr>
          <p:cNvCxnSpPr>
            <a:cxnSpLocks/>
            <a:stCxn id="100" idx="1"/>
            <a:endCxn id="96" idx="3"/>
          </p:cNvCxnSpPr>
          <p:nvPr/>
        </p:nvCxnSpPr>
        <p:spPr>
          <a:xfrm rot="10800000">
            <a:off x="6601148" y="6111919"/>
            <a:ext cx="409307" cy="28296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63610B-DEB0-50BC-C5A8-CFC056A3534F}"/>
              </a:ext>
            </a:extLst>
          </p:cNvPr>
          <p:cNvSpPr/>
          <p:nvPr/>
        </p:nvSpPr>
        <p:spPr>
          <a:xfrm>
            <a:off x="7008580" y="49404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원가 현황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ACADEE75-706C-6213-EC6C-6103C641821D}"/>
              </a:ext>
            </a:extLst>
          </p:cNvPr>
          <p:cNvCxnSpPr>
            <a:cxnSpLocks/>
            <a:stCxn id="110" idx="1"/>
            <a:endCxn id="95" idx="3"/>
          </p:cNvCxnSpPr>
          <p:nvPr/>
        </p:nvCxnSpPr>
        <p:spPr>
          <a:xfrm rot="10800000">
            <a:off x="6601148" y="478213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3153675-C7E7-194A-AEB7-E90BCE00B45C}"/>
              </a:ext>
            </a:extLst>
          </p:cNvPr>
          <p:cNvSpPr/>
          <p:nvPr/>
        </p:nvSpPr>
        <p:spPr>
          <a:xfrm>
            <a:off x="5334998" y="32386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입력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D25238B-4FD3-9667-9E3B-12ED69F3C149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4924932" y="33480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9D9FC6-14F4-57DA-DAE9-65A4642E2B4A}"/>
              </a:ext>
            </a:extLst>
          </p:cNvPr>
          <p:cNvSpPr/>
          <p:nvPr/>
        </p:nvSpPr>
        <p:spPr>
          <a:xfrm>
            <a:off x="5332365" y="35097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조회</a:t>
            </a: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06204A9C-3D6B-F3BD-E7FF-38F2E4B8986A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>
            <a:off x="4924933" y="33514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636C2D1-16C6-3253-F2B8-144034348EF2}"/>
              </a:ext>
            </a:extLst>
          </p:cNvPr>
          <p:cNvSpPr/>
          <p:nvPr/>
        </p:nvSpPr>
        <p:spPr>
          <a:xfrm>
            <a:off x="5332365" y="37775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접수 현황</a:t>
            </a:r>
            <a:endParaRPr lang="ko-KR" alt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45F18EB1-E5A4-B68F-10F3-CC2080633562}"/>
              </a:ext>
            </a:extLst>
          </p:cNvPr>
          <p:cNvCxnSpPr>
            <a:cxnSpLocks/>
            <a:stCxn id="105" idx="1"/>
          </p:cNvCxnSpPr>
          <p:nvPr/>
        </p:nvCxnSpPr>
        <p:spPr>
          <a:xfrm rot="10800000">
            <a:off x="4924933" y="33514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28C3A11F-4260-373E-6CBF-25C178F7D57E}"/>
              </a:ext>
            </a:extLst>
          </p:cNvPr>
          <p:cNvCxnSpPr>
            <a:cxnSpLocks/>
            <a:stCxn id="203" idx="2"/>
            <a:endCxn id="93" idx="3"/>
          </p:cNvCxnSpPr>
          <p:nvPr/>
        </p:nvCxnSpPr>
        <p:spPr>
          <a:xfrm rot="16200000" flipH="1">
            <a:off x="5294230" y="3201984"/>
            <a:ext cx="2114141" cy="510600"/>
          </a:xfrm>
          <a:prstGeom prst="bentConnector4">
            <a:avLst>
              <a:gd name="adj1" fmla="val 13729"/>
              <a:gd name="adj2" fmla="val 3775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32B1323-2A62-A7B5-64F1-FE4F3C128C0F}"/>
              </a:ext>
            </a:extLst>
          </p:cNvPr>
          <p:cNvSpPr/>
          <p:nvPr/>
        </p:nvSpPr>
        <p:spPr>
          <a:xfrm>
            <a:off x="9687176" y="19750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입력</a:t>
            </a:r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10AE9408-B87F-DA74-E7B4-9F5539C6BF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7106" y="2092602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CE39234-A284-3D97-9D4D-6F33246E4176}"/>
              </a:ext>
            </a:extLst>
          </p:cNvPr>
          <p:cNvSpPr/>
          <p:nvPr/>
        </p:nvSpPr>
        <p:spPr>
          <a:xfrm>
            <a:off x="9681666" y="226442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조회</a:t>
            </a:r>
          </a:p>
        </p:txBody>
      </p:sp>
      <p:cxnSp>
        <p:nvCxnSpPr>
          <p:cNvPr id="161" name="꺾인 연결선[E] 160">
            <a:extLst>
              <a:ext uri="{FF2B5EF4-FFF2-40B4-BE49-F238E27FC236}">
                <a16:creationId xmlns:a16="http://schemas.microsoft.com/office/drawing/2014/main" id="{02F7C89D-90BA-1EB6-78F7-EE68F2E7EC83}"/>
              </a:ext>
            </a:extLst>
          </p:cNvPr>
          <p:cNvCxnSpPr>
            <a:cxnSpLocks/>
            <a:stCxn id="160" idx="1"/>
          </p:cNvCxnSpPr>
          <p:nvPr/>
        </p:nvCxnSpPr>
        <p:spPr>
          <a:xfrm rot="10800000">
            <a:off x="9273120" y="2091854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DF420B5-84D0-C391-4023-C6EB1DB83292}"/>
              </a:ext>
            </a:extLst>
          </p:cNvPr>
          <p:cNvSpPr/>
          <p:nvPr/>
        </p:nvSpPr>
        <p:spPr>
          <a:xfrm>
            <a:off x="9681666" y="253949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요청 현황</a:t>
            </a:r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C21EE41E-58EA-821A-BF3A-62638BE1732C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9273120" y="2091853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F6BA6A1-14A4-97DE-0D5E-468C9B0ADC0E}"/>
              </a:ext>
            </a:extLst>
          </p:cNvPr>
          <p:cNvSpPr/>
          <p:nvPr/>
        </p:nvSpPr>
        <p:spPr>
          <a:xfrm>
            <a:off x="7014504" y="5213287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원가 현황</a:t>
            </a:r>
          </a:p>
        </p:txBody>
      </p: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9AEC30E9-B9DB-F9CD-1860-B8250907DB49}"/>
              </a:ext>
            </a:extLst>
          </p:cNvPr>
          <p:cNvCxnSpPr>
            <a:cxnSpLocks/>
            <a:stCxn id="199" idx="1"/>
            <a:endCxn id="95" idx="3"/>
          </p:cNvCxnSpPr>
          <p:nvPr/>
        </p:nvCxnSpPr>
        <p:spPr>
          <a:xfrm rot="10800000">
            <a:off x="6601148" y="4782135"/>
            <a:ext cx="413357" cy="54058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1FDD5E-3D47-0E3B-4BA6-D0060BEB0F52}"/>
              </a:ext>
            </a:extLst>
          </p:cNvPr>
          <p:cNvSpPr/>
          <p:nvPr/>
        </p:nvSpPr>
        <p:spPr>
          <a:xfrm>
            <a:off x="686210" y="2682817"/>
            <a:ext cx="1015724" cy="218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기초 등록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1F9713-7055-3781-D8DF-1F93054CCF12}"/>
              </a:ext>
            </a:extLst>
          </p:cNvPr>
          <p:cNvSpPr/>
          <p:nvPr/>
        </p:nvSpPr>
        <p:spPr>
          <a:xfrm>
            <a:off x="3549574" y="53488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취소 처리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0AFB022-24DE-C223-866D-8C525A612A75}"/>
              </a:ext>
            </a:extLst>
          </p:cNvPr>
          <p:cNvSpPr/>
          <p:nvPr/>
        </p:nvSpPr>
        <p:spPr>
          <a:xfrm>
            <a:off x="3549575" y="50729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배송 처리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FF1558B-BB6D-20DC-4B36-AA6A1F83551F}"/>
              </a:ext>
            </a:extLst>
          </p:cNvPr>
          <p:cNvSpPr/>
          <p:nvPr/>
        </p:nvSpPr>
        <p:spPr>
          <a:xfrm>
            <a:off x="3549574" y="56247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반품 처리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05ED92A6-700C-3E0F-B427-93B82DEAEEAD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139505" y="518239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8F914810-8DD6-E72C-1537-DE3073EB0F93}"/>
              </a:ext>
            </a:extLst>
          </p:cNvPr>
          <p:cNvCxnSpPr>
            <a:cxnSpLocks/>
            <a:stCxn id="134" idx="1"/>
          </p:cNvCxnSpPr>
          <p:nvPr/>
        </p:nvCxnSpPr>
        <p:spPr>
          <a:xfrm rot="10800000">
            <a:off x="3147596" y="5189084"/>
            <a:ext cx="401978" cy="269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5E76F9E6-9F4D-B36C-CF46-20DD5E04E09A}"/>
              </a:ext>
            </a:extLst>
          </p:cNvPr>
          <p:cNvCxnSpPr>
            <a:cxnSpLocks/>
            <a:stCxn id="137" idx="1"/>
          </p:cNvCxnSpPr>
          <p:nvPr/>
        </p:nvCxnSpPr>
        <p:spPr>
          <a:xfrm rot="10800000">
            <a:off x="3147596" y="5189084"/>
            <a:ext cx="401978" cy="5450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97EEAA6-F50F-DE12-F55C-A2E0FCACC429}"/>
              </a:ext>
            </a:extLst>
          </p:cNvPr>
          <p:cNvSpPr/>
          <p:nvPr/>
        </p:nvSpPr>
        <p:spPr>
          <a:xfrm>
            <a:off x="3549574" y="590555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교환 처리</a:t>
            </a:r>
          </a:p>
        </p:txBody>
      </p:sp>
      <p:cxnSp>
        <p:nvCxnSpPr>
          <p:cNvPr id="142" name="꺾인 연결선[E] 141">
            <a:extLst>
              <a:ext uri="{FF2B5EF4-FFF2-40B4-BE49-F238E27FC236}">
                <a16:creationId xmlns:a16="http://schemas.microsoft.com/office/drawing/2014/main" id="{2439DEB0-3FBB-459E-96C2-A7B68233DF49}"/>
              </a:ext>
            </a:extLst>
          </p:cNvPr>
          <p:cNvCxnSpPr>
            <a:cxnSpLocks/>
            <a:stCxn id="141" idx="1"/>
            <a:endCxn id="38" idx="3"/>
          </p:cNvCxnSpPr>
          <p:nvPr/>
        </p:nvCxnSpPr>
        <p:spPr>
          <a:xfrm rot="10800000">
            <a:off x="3140270" y="5185016"/>
            <a:ext cx="409305" cy="8299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A33BFC4-577B-EAC3-80B9-4BDED471096E}"/>
              </a:ext>
            </a:extLst>
          </p:cNvPr>
          <p:cNvSpPr/>
          <p:nvPr/>
        </p:nvSpPr>
        <p:spPr>
          <a:xfrm>
            <a:off x="6758328" y="350537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</a:p>
        </p:txBody>
      </p: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9594752-926B-489E-70F8-3346A5131BFC}"/>
              </a:ext>
            </a:extLst>
          </p:cNvPr>
          <p:cNvCxnSpPr>
            <a:cxnSpLocks/>
            <a:stCxn id="147" idx="1"/>
          </p:cNvCxnSpPr>
          <p:nvPr/>
        </p:nvCxnSpPr>
        <p:spPr>
          <a:xfrm rot="10800000" flipV="1">
            <a:off x="6348262" y="361481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BFABB8F-81C5-FFB4-01B2-E91E66B8BED5}"/>
              </a:ext>
            </a:extLst>
          </p:cNvPr>
          <p:cNvSpPr/>
          <p:nvPr/>
        </p:nvSpPr>
        <p:spPr>
          <a:xfrm>
            <a:off x="6755695" y="377654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접수 단계 확인</a:t>
            </a:r>
          </a:p>
        </p:txBody>
      </p:sp>
      <p:cxnSp>
        <p:nvCxnSpPr>
          <p:cNvPr id="150" name="꺾인 연결선[E] 149">
            <a:extLst>
              <a:ext uri="{FF2B5EF4-FFF2-40B4-BE49-F238E27FC236}">
                <a16:creationId xmlns:a16="http://schemas.microsoft.com/office/drawing/2014/main" id="{13934EC5-55CC-B6FD-E789-2B5607A49B4C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>
            <a:off x="6348263" y="361823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236594-D7C6-D2E2-5F0D-9F2F5AC0DFD1}"/>
              </a:ext>
            </a:extLst>
          </p:cNvPr>
          <p:cNvSpPr/>
          <p:nvPr/>
        </p:nvSpPr>
        <p:spPr>
          <a:xfrm>
            <a:off x="9473247" y="3525528"/>
            <a:ext cx="1021090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오더 관리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E83639F-5DEE-C085-0EEF-CEB14404A73F}"/>
              </a:ext>
            </a:extLst>
          </p:cNvPr>
          <p:cNvSpPr/>
          <p:nvPr/>
        </p:nvSpPr>
        <p:spPr>
          <a:xfrm>
            <a:off x="9472991" y="379330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유형 조회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709F2C4-0738-9C18-3629-6DECB1DF1E36}"/>
              </a:ext>
            </a:extLst>
          </p:cNvPr>
          <p:cNvSpPr/>
          <p:nvPr/>
        </p:nvSpPr>
        <p:spPr>
          <a:xfrm>
            <a:off x="9478444" y="4329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진행 단계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23B78B7-74D5-92C3-C91D-542880EF08D7}"/>
              </a:ext>
            </a:extLst>
          </p:cNvPr>
          <p:cNvSpPr/>
          <p:nvPr/>
        </p:nvSpPr>
        <p:spPr>
          <a:xfrm>
            <a:off x="10898950" y="37898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3BF2868-E7AD-6657-A16C-63126C2A2E86}"/>
              </a:ext>
            </a:extLst>
          </p:cNvPr>
          <p:cNvSpPr/>
          <p:nvPr/>
        </p:nvSpPr>
        <p:spPr>
          <a:xfrm>
            <a:off x="10903645" y="433650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번호 수정</a:t>
            </a:r>
          </a:p>
        </p:txBody>
      </p:sp>
      <p:cxnSp>
        <p:nvCxnSpPr>
          <p:cNvPr id="173" name="꺾인 연결선[E] 172">
            <a:extLst>
              <a:ext uri="{FF2B5EF4-FFF2-40B4-BE49-F238E27FC236}">
                <a16:creationId xmlns:a16="http://schemas.microsoft.com/office/drawing/2014/main" id="{CC7CC8CB-FA20-5F35-11AC-78F96A80F40A}"/>
              </a:ext>
            </a:extLst>
          </p:cNvPr>
          <p:cNvCxnSpPr>
            <a:cxnSpLocks/>
            <a:stCxn id="171" idx="1"/>
            <a:endCxn id="169" idx="3"/>
          </p:cNvCxnSpPr>
          <p:nvPr/>
        </p:nvCxnSpPr>
        <p:spPr>
          <a:xfrm rot="10800000" flipV="1">
            <a:off x="10488884" y="389932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[E] 173">
            <a:extLst>
              <a:ext uri="{FF2B5EF4-FFF2-40B4-BE49-F238E27FC236}">
                <a16:creationId xmlns:a16="http://schemas.microsoft.com/office/drawing/2014/main" id="{996A283C-5C6E-1D3C-A0A9-AA388749E984}"/>
              </a:ext>
            </a:extLst>
          </p:cNvPr>
          <p:cNvCxnSpPr>
            <a:cxnSpLocks/>
            <a:stCxn id="172" idx="1"/>
          </p:cNvCxnSpPr>
          <p:nvPr/>
        </p:nvCxnSpPr>
        <p:spPr>
          <a:xfrm rot="10800000" flipV="1">
            <a:off x="10493575" y="4445934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86C426D-E7E6-8079-93A2-EC0FDC1DB5D1}"/>
              </a:ext>
            </a:extLst>
          </p:cNvPr>
          <p:cNvSpPr/>
          <p:nvPr/>
        </p:nvSpPr>
        <p:spPr>
          <a:xfrm>
            <a:off x="10896317" y="40610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E8D639C9-F699-7744-8ABA-F498ABF312CD}"/>
              </a:ext>
            </a:extLst>
          </p:cNvPr>
          <p:cNvCxnSpPr>
            <a:cxnSpLocks/>
            <a:stCxn id="175" idx="1"/>
            <a:endCxn id="169" idx="3"/>
          </p:cNvCxnSpPr>
          <p:nvPr/>
        </p:nvCxnSpPr>
        <p:spPr>
          <a:xfrm rot="10800000">
            <a:off x="10488885" y="390274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F4B680-C798-A389-1D4A-ACB318925096}"/>
              </a:ext>
            </a:extLst>
          </p:cNvPr>
          <p:cNvSpPr/>
          <p:nvPr/>
        </p:nvSpPr>
        <p:spPr>
          <a:xfrm>
            <a:off x="9681666" y="28126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미검사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현황</a:t>
            </a:r>
          </a:p>
        </p:txBody>
      </p: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4ED3C54C-4822-617A-464C-35EAAC5711CF}"/>
              </a:ext>
            </a:extLst>
          </p:cNvPr>
          <p:cNvCxnSpPr>
            <a:cxnSpLocks/>
          </p:cNvCxnSpPr>
          <p:nvPr/>
        </p:nvCxnSpPr>
        <p:spPr>
          <a:xfrm rot="10800000">
            <a:off x="9273288" y="2098170"/>
            <a:ext cx="408378" cy="8158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7E12E58-F7B0-E8AC-78B1-DDE1855B2FC8}"/>
              </a:ext>
            </a:extLst>
          </p:cNvPr>
          <p:cNvSpPr/>
          <p:nvPr/>
        </p:nvSpPr>
        <p:spPr>
          <a:xfrm>
            <a:off x="11105937" y="226442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검사 수정</a:t>
            </a:r>
          </a:p>
        </p:txBody>
      </p:sp>
      <p:cxnSp>
        <p:nvCxnSpPr>
          <p:cNvPr id="202" name="꺾인 연결선[E] 201">
            <a:extLst>
              <a:ext uri="{FF2B5EF4-FFF2-40B4-BE49-F238E27FC236}">
                <a16:creationId xmlns:a16="http://schemas.microsoft.com/office/drawing/2014/main" id="{D36F0968-7BE7-372B-76B1-05B599B9A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695867" y="2381949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7356B4A-5386-A574-18B1-DB05A5464F5D}"/>
              </a:ext>
            </a:extLst>
          </p:cNvPr>
          <p:cNvSpPr/>
          <p:nvPr/>
        </p:nvSpPr>
        <p:spPr>
          <a:xfrm>
            <a:off x="11100427" y="255377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진행상태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5" name="꺾인 연결선[E] 204">
            <a:extLst>
              <a:ext uri="{FF2B5EF4-FFF2-40B4-BE49-F238E27FC236}">
                <a16:creationId xmlns:a16="http://schemas.microsoft.com/office/drawing/2014/main" id="{8DFF9F83-E997-3845-0696-D1FED9401E62}"/>
              </a:ext>
            </a:extLst>
          </p:cNvPr>
          <p:cNvCxnSpPr>
            <a:cxnSpLocks/>
            <a:stCxn id="204" idx="1"/>
          </p:cNvCxnSpPr>
          <p:nvPr/>
        </p:nvCxnSpPr>
        <p:spPr>
          <a:xfrm rot="10800000">
            <a:off x="10691881" y="238120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A337A1E-9763-AC64-297E-C52F9E9074AC}"/>
              </a:ext>
            </a:extLst>
          </p:cNvPr>
          <p:cNvSpPr/>
          <p:nvPr/>
        </p:nvSpPr>
        <p:spPr>
          <a:xfrm>
            <a:off x="11100427" y="2828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종결여부 조회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7" name="꺾인 연결선[E] 206">
            <a:extLst>
              <a:ext uri="{FF2B5EF4-FFF2-40B4-BE49-F238E27FC236}">
                <a16:creationId xmlns:a16="http://schemas.microsoft.com/office/drawing/2014/main" id="{52A69941-0F7C-5BF9-DB7D-A170D22677BC}"/>
              </a:ext>
            </a:extLst>
          </p:cNvPr>
          <p:cNvCxnSpPr>
            <a:cxnSpLocks/>
            <a:stCxn id="206" idx="1"/>
          </p:cNvCxnSpPr>
          <p:nvPr/>
        </p:nvCxnSpPr>
        <p:spPr>
          <a:xfrm rot="10800000">
            <a:off x="10691881" y="2381200"/>
            <a:ext cx="408546" cy="5570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0A9B654-7065-BA30-8647-0A9190246707}"/>
              </a:ext>
            </a:extLst>
          </p:cNvPr>
          <p:cNvSpPr/>
          <p:nvPr/>
        </p:nvSpPr>
        <p:spPr>
          <a:xfrm>
            <a:off x="7008580" y="548072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차이 분석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61D67DA1-1BAC-83CC-9BEB-48F3F2C3C378}"/>
              </a:ext>
            </a:extLst>
          </p:cNvPr>
          <p:cNvSpPr/>
          <p:nvPr/>
        </p:nvSpPr>
        <p:spPr>
          <a:xfrm>
            <a:off x="7014504" y="5753563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월별 이익 현황</a:t>
            </a:r>
          </a:p>
        </p:txBody>
      </p:sp>
      <p:cxnSp>
        <p:nvCxnSpPr>
          <p:cNvPr id="211" name="꺾인 연결선[E] 210">
            <a:extLst>
              <a:ext uri="{FF2B5EF4-FFF2-40B4-BE49-F238E27FC236}">
                <a16:creationId xmlns:a16="http://schemas.microsoft.com/office/drawing/2014/main" id="{B5A54684-704D-6228-C655-E012669D321A}"/>
              </a:ext>
            </a:extLst>
          </p:cNvPr>
          <p:cNvCxnSpPr>
            <a:cxnSpLocks/>
            <a:stCxn id="209" idx="1"/>
            <a:endCxn id="95" idx="3"/>
          </p:cNvCxnSpPr>
          <p:nvPr/>
        </p:nvCxnSpPr>
        <p:spPr>
          <a:xfrm rot="10800000">
            <a:off x="6601148" y="4782136"/>
            <a:ext cx="407433" cy="8080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[E] 213">
            <a:extLst>
              <a:ext uri="{FF2B5EF4-FFF2-40B4-BE49-F238E27FC236}">
                <a16:creationId xmlns:a16="http://schemas.microsoft.com/office/drawing/2014/main" id="{32494441-7D11-0EEE-A747-65518EC2A2D9}"/>
              </a:ext>
            </a:extLst>
          </p:cNvPr>
          <p:cNvCxnSpPr>
            <a:cxnSpLocks/>
            <a:stCxn id="210" idx="1"/>
            <a:endCxn id="95" idx="3"/>
          </p:cNvCxnSpPr>
          <p:nvPr/>
        </p:nvCxnSpPr>
        <p:spPr>
          <a:xfrm rot="10800000">
            <a:off x="6601148" y="4782135"/>
            <a:ext cx="413357" cy="108086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48DA504-9519-65C5-6270-5D6E3943FC44}"/>
              </a:ext>
            </a:extLst>
          </p:cNvPr>
          <p:cNvSpPr/>
          <p:nvPr/>
        </p:nvSpPr>
        <p:spPr>
          <a:xfrm>
            <a:off x="9051731" y="518908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등록</a:t>
            </a:r>
          </a:p>
        </p:txBody>
      </p:sp>
      <p:cxnSp>
        <p:nvCxnSpPr>
          <p:cNvPr id="218" name="꺾인 연결선[E] 217">
            <a:extLst>
              <a:ext uri="{FF2B5EF4-FFF2-40B4-BE49-F238E27FC236}">
                <a16:creationId xmlns:a16="http://schemas.microsoft.com/office/drawing/2014/main" id="{09473DE6-C375-72C8-2056-F5FE7337818D}"/>
              </a:ext>
            </a:extLst>
          </p:cNvPr>
          <p:cNvCxnSpPr>
            <a:cxnSpLocks/>
            <a:stCxn id="217" idx="1"/>
            <a:endCxn id="97" idx="3"/>
          </p:cNvCxnSpPr>
          <p:nvPr/>
        </p:nvCxnSpPr>
        <p:spPr>
          <a:xfrm rot="10800000">
            <a:off x="8027107" y="4778716"/>
            <a:ext cx="1024625" cy="51980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5FE6E17-D895-2E10-7A69-E3CB9A50A8BA}"/>
              </a:ext>
            </a:extLst>
          </p:cNvPr>
          <p:cNvSpPr/>
          <p:nvPr/>
        </p:nvSpPr>
        <p:spPr>
          <a:xfrm>
            <a:off x="9049098" y="5460247"/>
            <a:ext cx="117328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사전 작업 표준 원가 생성</a:t>
            </a:r>
          </a:p>
        </p:txBody>
      </p:sp>
      <p:cxnSp>
        <p:nvCxnSpPr>
          <p:cNvPr id="220" name="꺾인 연결선[E] 219">
            <a:extLst>
              <a:ext uri="{FF2B5EF4-FFF2-40B4-BE49-F238E27FC236}">
                <a16:creationId xmlns:a16="http://schemas.microsoft.com/office/drawing/2014/main" id="{4A90DCB6-D6C4-246E-42AD-D49273BC8C71}"/>
              </a:ext>
            </a:extLst>
          </p:cNvPr>
          <p:cNvCxnSpPr>
            <a:cxnSpLocks/>
            <a:stCxn id="219" idx="1"/>
            <a:endCxn id="97" idx="3"/>
          </p:cNvCxnSpPr>
          <p:nvPr/>
        </p:nvCxnSpPr>
        <p:spPr>
          <a:xfrm rot="10800000">
            <a:off x="8027106" y="4778715"/>
            <a:ext cx="1021992" cy="79096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D0A6C2-362B-1A47-086B-8869DE265C21}"/>
              </a:ext>
            </a:extLst>
          </p:cNvPr>
          <p:cNvSpPr/>
          <p:nvPr/>
        </p:nvSpPr>
        <p:spPr>
          <a:xfrm>
            <a:off x="9055022" y="5733088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계산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22" name="꺾인 연결선[E] 221">
            <a:extLst>
              <a:ext uri="{FF2B5EF4-FFF2-40B4-BE49-F238E27FC236}">
                <a16:creationId xmlns:a16="http://schemas.microsoft.com/office/drawing/2014/main" id="{F1D79BCA-FD18-6409-1B3B-E67F54D0371B}"/>
              </a:ext>
            </a:extLst>
          </p:cNvPr>
          <p:cNvCxnSpPr>
            <a:cxnSpLocks/>
            <a:stCxn id="221" idx="1"/>
            <a:endCxn id="97" idx="3"/>
          </p:cNvCxnSpPr>
          <p:nvPr/>
        </p:nvCxnSpPr>
        <p:spPr>
          <a:xfrm rot="10800000">
            <a:off x="8027106" y="4778716"/>
            <a:ext cx="1027916" cy="106380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662A024-7E93-8C62-8DEB-A8C381388A12}"/>
              </a:ext>
            </a:extLst>
          </p:cNvPr>
          <p:cNvSpPr/>
          <p:nvPr/>
        </p:nvSpPr>
        <p:spPr>
          <a:xfrm>
            <a:off x="9049098" y="600052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원가 현황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1C5774C-D50A-CDB9-A577-D2F553126010}"/>
              </a:ext>
            </a:extLst>
          </p:cNvPr>
          <p:cNvSpPr/>
          <p:nvPr/>
        </p:nvSpPr>
        <p:spPr>
          <a:xfrm>
            <a:off x="9055022" y="6273364"/>
            <a:ext cx="101720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회계 반영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cxnSp>
        <p:nvCxnSpPr>
          <p:cNvPr id="225" name="꺾인 연결선[E] 224">
            <a:extLst>
              <a:ext uri="{FF2B5EF4-FFF2-40B4-BE49-F238E27FC236}">
                <a16:creationId xmlns:a16="http://schemas.microsoft.com/office/drawing/2014/main" id="{1B98570A-0727-8966-2867-372C6FA181AA}"/>
              </a:ext>
            </a:extLst>
          </p:cNvPr>
          <p:cNvCxnSpPr>
            <a:cxnSpLocks/>
            <a:stCxn id="223" idx="1"/>
            <a:endCxn id="97" idx="3"/>
          </p:cNvCxnSpPr>
          <p:nvPr/>
        </p:nvCxnSpPr>
        <p:spPr>
          <a:xfrm rot="10800000">
            <a:off x="8027106" y="4778715"/>
            <a:ext cx="1021992" cy="13312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꺾인 연결선[E] 225">
            <a:extLst>
              <a:ext uri="{FF2B5EF4-FFF2-40B4-BE49-F238E27FC236}">
                <a16:creationId xmlns:a16="http://schemas.microsoft.com/office/drawing/2014/main" id="{E433567B-588D-D897-CCF2-5B3B93118F90}"/>
              </a:ext>
            </a:extLst>
          </p:cNvPr>
          <p:cNvCxnSpPr>
            <a:cxnSpLocks/>
            <a:stCxn id="224" idx="1"/>
            <a:endCxn id="97" idx="3"/>
          </p:cNvCxnSpPr>
          <p:nvPr/>
        </p:nvCxnSpPr>
        <p:spPr>
          <a:xfrm rot="10800000">
            <a:off x="8027106" y="4778716"/>
            <a:ext cx="1027916" cy="160408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87E5F5D8-1482-8880-96E3-11F249BCFAE3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6568941" y="2687229"/>
            <a:ext cx="2904306" cy="9477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0C17A43F-13CB-6EA2-97B4-49CA386682D4}"/>
              </a:ext>
            </a:extLst>
          </p:cNvPr>
          <p:cNvSpPr/>
          <p:nvPr/>
        </p:nvSpPr>
        <p:spPr>
          <a:xfrm>
            <a:off x="10896317" y="461195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명 수정</a:t>
            </a:r>
          </a:p>
        </p:txBody>
      </p:sp>
      <p:cxnSp>
        <p:nvCxnSpPr>
          <p:cNvPr id="251" name="꺾인 연결선[E] 250">
            <a:extLst>
              <a:ext uri="{FF2B5EF4-FFF2-40B4-BE49-F238E27FC236}">
                <a16:creationId xmlns:a16="http://schemas.microsoft.com/office/drawing/2014/main" id="{F193C787-AA26-6BBE-3335-C2AFF4915FB7}"/>
              </a:ext>
            </a:extLst>
          </p:cNvPr>
          <p:cNvCxnSpPr>
            <a:cxnSpLocks/>
            <a:stCxn id="250" idx="1"/>
            <a:endCxn id="170" idx="3"/>
          </p:cNvCxnSpPr>
          <p:nvPr/>
        </p:nvCxnSpPr>
        <p:spPr>
          <a:xfrm rot="10800000">
            <a:off x="10494337" y="4438864"/>
            <a:ext cx="401980" cy="2825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90F3BF9-359B-9DE3-4029-33C0637D17CC}"/>
              </a:ext>
            </a:extLst>
          </p:cNvPr>
          <p:cNvSpPr/>
          <p:nvPr/>
        </p:nvSpPr>
        <p:spPr>
          <a:xfrm>
            <a:off x="10893684" y="48831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진행 단계 수정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3" name="꺾인 연결선[E] 252">
            <a:extLst>
              <a:ext uri="{FF2B5EF4-FFF2-40B4-BE49-F238E27FC236}">
                <a16:creationId xmlns:a16="http://schemas.microsoft.com/office/drawing/2014/main" id="{96ED369B-996D-B650-BFED-36DC5645259F}"/>
              </a:ext>
            </a:extLst>
          </p:cNvPr>
          <p:cNvCxnSpPr>
            <a:cxnSpLocks/>
            <a:stCxn id="252" idx="1"/>
            <a:endCxn id="170" idx="3"/>
          </p:cNvCxnSpPr>
          <p:nvPr/>
        </p:nvCxnSpPr>
        <p:spPr>
          <a:xfrm rot="10800000">
            <a:off x="10494338" y="4438865"/>
            <a:ext cx="399347" cy="55368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376C93-3045-3AA9-F528-5FD12853FBF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7828B4CF-8DBB-8876-3EC7-A9E4D2C0FA08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4B1871-107D-FA5F-13BD-17A288A289D5}"/>
              </a:ext>
            </a:extLst>
          </p:cNvPr>
          <p:cNvSpPr txBox="1"/>
          <p:nvPr/>
        </p:nvSpPr>
        <p:spPr>
          <a:xfrm>
            <a:off x="343569" y="179895"/>
            <a:ext cx="35750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6-7.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메뉴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881B4-E0D3-B290-2195-7F0ABDE78591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A32656-17AB-07A8-3AEC-D9436451F34E}"/>
              </a:ext>
            </a:extLst>
          </p:cNvPr>
          <p:cNvSpPr/>
          <p:nvPr/>
        </p:nvSpPr>
        <p:spPr>
          <a:xfrm>
            <a:off x="5230152" y="2083797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ERP </a:t>
            </a:r>
            <a:r>
              <a:rPr lang="ko-KR" altLang="en-US" sz="1400" b="1" dirty="0"/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F87983-326B-ACC2-6325-07E119C1D233}"/>
              </a:ext>
            </a:extLst>
          </p:cNvPr>
          <p:cNvSpPr/>
          <p:nvPr/>
        </p:nvSpPr>
        <p:spPr>
          <a:xfrm>
            <a:off x="5230152" y="1471193"/>
            <a:ext cx="1731695" cy="378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/>
              <a:t>ERP</a:t>
            </a:r>
            <a:r>
              <a:rPr lang="ko-KR" altLang="en-US" sz="1500" b="1" dirty="0"/>
              <a:t> 시스템 사용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99CDA71-0E9E-C14B-BDED-95ACB5AE3BA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5952603" y="1993245"/>
            <a:ext cx="286794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1F1B87-8174-4A8B-5D23-4AE0AD198F7B}"/>
              </a:ext>
            </a:extLst>
          </p:cNvPr>
          <p:cNvSpPr/>
          <p:nvPr/>
        </p:nvSpPr>
        <p:spPr>
          <a:xfrm>
            <a:off x="204254" y="1840847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급여 관리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C808D6B-1EA1-459F-891C-EAC350E144EE}"/>
              </a:ext>
            </a:extLst>
          </p:cNvPr>
          <p:cNvSpPr/>
          <p:nvPr/>
        </p:nvSpPr>
        <p:spPr>
          <a:xfrm>
            <a:off x="5582452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인사 관리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B3392CB-7C00-5A13-FA06-A4EBDD95F297}"/>
              </a:ext>
            </a:extLst>
          </p:cNvPr>
          <p:cNvSpPr/>
          <p:nvPr/>
        </p:nvSpPr>
        <p:spPr>
          <a:xfrm>
            <a:off x="8737876" y="3557874"/>
            <a:ext cx="1015724" cy="218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전자 결재 관리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CEE749B-1BD4-AC49-6F8A-764AC151187E}"/>
              </a:ext>
            </a:extLst>
          </p:cNvPr>
          <p:cNvSpPr/>
          <p:nvPr/>
        </p:nvSpPr>
        <p:spPr>
          <a:xfrm>
            <a:off x="204254" y="211292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사항 등록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23B703A-ED02-6A09-19C2-EF73FFA1D720}"/>
              </a:ext>
            </a:extLst>
          </p:cNvPr>
          <p:cNvSpPr/>
          <p:nvPr/>
        </p:nvSpPr>
        <p:spPr>
          <a:xfrm>
            <a:off x="1613722" y="477644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7AD6B54-304B-11F8-B1B5-BD8AB21558F5}"/>
              </a:ext>
            </a:extLst>
          </p:cNvPr>
          <p:cNvSpPr/>
          <p:nvPr/>
        </p:nvSpPr>
        <p:spPr>
          <a:xfrm>
            <a:off x="1613722" y="559651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계산</a:t>
            </a:r>
          </a:p>
        </p:txBody>
      </p:sp>
      <p:cxnSp>
        <p:nvCxnSpPr>
          <p:cNvPr id="210" name="꺾인 연결선[E] 209">
            <a:extLst>
              <a:ext uri="{FF2B5EF4-FFF2-40B4-BE49-F238E27FC236}">
                <a16:creationId xmlns:a16="http://schemas.microsoft.com/office/drawing/2014/main" id="{ACBABC21-6F97-ADA5-4D80-E072A3E19BA6}"/>
              </a:ext>
            </a:extLst>
          </p:cNvPr>
          <p:cNvCxnSpPr>
            <a:cxnSpLocks/>
            <a:stCxn id="203" idx="2"/>
            <a:endCxn id="192" idx="0"/>
          </p:cNvCxnSpPr>
          <p:nvPr/>
        </p:nvCxnSpPr>
        <p:spPr>
          <a:xfrm rot="5400000" flipH="1">
            <a:off x="3093255" y="-540292"/>
            <a:ext cx="621605" cy="5383884"/>
          </a:xfrm>
          <a:prstGeom prst="bentConnector5">
            <a:avLst>
              <a:gd name="adj1" fmla="val -82338"/>
              <a:gd name="adj2" fmla="val 29878"/>
              <a:gd name="adj3" fmla="val 1862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꺾인 연결선[E] 211">
            <a:extLst>
              <a:ext uri="{FF2B5EF4-FFF2-40B4-BE49-F238E27FC236}">
                <a16:creationId xmlns:a16="http://schemas.microsoft.com/office/drawing/2014/main" id="{C2281C86-D4AC-388A-1B58-24F6D1A92204}"/>
              </a:ext>
            </a:extLst>
          </p:cNvPr>
          <p:cNvCxnSpPr>
            <a:cxnSpLocks/>
            <a:stCxn id="203" idx="2"/>
            <a:endCxn id="195" idx="0"/>
          </p:cNvCxnSpPr>
          <p:nvPr/>
        </p:nvCxnSpPr>
        <p:spPr>
          <a:xfrm rot="5400000">
            <a:off x="5545446" y="3007320"/>
            <a:ext cx="1095422" cy="5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4545873D-54C4-BAB8-2429-D4D8D0DD671A}"/>
              </a:ext>
            </a:extLst>
          </p:cNvPr>
          <p:cNvCxnSpPr>
            <a:cxnSpLocks/>
            <a:stCxn id="203" idx="2"/>
            <a:endCxn id="198" idx="0"/>
          </p:cNvCxnSpPr>
          <p:nvPr/>
        </p:nvCxnSpPr>
        <p:spPr>
          <a:xfrm rot="16200000" flipH="1">
            <a:off x="7123158" y="1435294"/>
            <a:ext cx="1095422" cy="3149738"/>
          </a:xfrm>
          <a:prstGeom prst="bentConnector3">
            <a:avLst>
              <a:gd name="adj1" fmla="val 463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A4E15D9-C55C-A754-4402-2A4A687D691F}"/>
              </a:ext>
            </a:extLst>
          </p:cNvPr>
          <p:cNvSpPr/>
          <p:nvPr/>
        </p:nvSpPr>
        <p:spPr>
          <a:xfrm>
            <a:off x="5583884" y="383059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입사발령 조회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DB4513-3D5E-B504-001D-AF31569F2A17}"/>
              </a:ext>
            </a:extLst>
          </p:cNvPr>
          <p:cNvSpPr/>
          <p:nvPr/>
        </p:nvSpPr>
        <p:spPr>
          <a:xfrm>
            <a:off x="5582283" y="440580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A169846-2002-686F-8CC9-3B7C8FC821FE}"/>
              </a:ext>
            </a:extLst>
          </p:cNvPr>
          <p:cNvSpPr/>
          <p:nvPr/>
        </p:nvSpPr>
        <p:spPr>
          <a:xfrm>
            <a:off x="8737707" y="3821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5CAC219-D949-A16F-7B2E-DD32A983D399}"/>
              </a:ext>
            </a:extLst>
          </p:cNvPr>
          <p:cNvSpPr/>
          <p:nvPr/>
        </p:nvSpPr>
        <p:spPr>
          <a:xfrm>
            <a:off x="7013833" y="382325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현황</a:t>
            </a:r>
          </a:p>
        </p:txBody>
      </p:sp>
      <p:cxnSp>
        <p:nvCxnSpPr>
          <p:cNvPr id="244" name="꺾인 연결선[E] 243">
            <a:extLst>
              <a:ext uri="{FF2B5EF4-FFF2-40B4-BE49-F238E27FC236}">
                <a16:creationId xmlns:a16="http://schemas.microsoft.com/office/drawing/2014/main" id="{6ACF4435-0D80-ECEA-F112-4886410D8890}"/>
              </a:ext>
            </a:extLst>
          </p:cNvPr>
          <p:cNvCxnSpPr>
            <a:cxnSpLocks/>
            <a:stCxn id="243" idx="1"/>
          </p:cNvCxnSpPr>
          <p:nvPr/>
        </p:nvCxnSpPr>
        <p:spPr>
          <a:xfrm rot="10800000" flipV="1">
            <a:off x="6603763" y="3932687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C185731-529B-D4C7-5F40-89B129C872B2}"/>
              </a:ext>
            </a:extLst>
          </p:cNvPr>
          <p:cNvSpPr/>
          <p:nvPr/>
        </p:nvSpPr>
        <p:spPr>
          <a:xfrm>
            <a:off x="7008323" y="411260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인사 발령 등록</a:t>
            </a:r>
          </a:p>
        </p:txBody>
      </p:sp>
      <p:cxnSp>
        <p:nvCxnSpPr>
          <p:cNvPr id="246" name="꺾인 연결선[E] 245">
            <a:extLst>
              <a:ext uri="{FF2B5EF4-FFF2-40B4-BE49-F238E27FC236}">
                <a16:creationId xmlns:a16="http://schemas.microsoft.com/office/drawing/2014/main" id="{B8FEDA06-5E5C-D208-3912-D1E814FBD1AB}"/>
              </a:ext>
            </a:extLst>
          </p:cNvPr>
          <p:cNvCxnSpPr>
            <a:cxnSpLocks/>
            <a:stCxn id="245" idx="1"/>
            <a:endCxn id="217" idx="3"/>
          </p:cNvCxnSpPr>
          <p:nvPr/>
        </p:nvCxnSpPr>
        <p:spPr>
          <a:xfrm rot="10800000">
            <a:off x="6599777" y="3940031"/>
            <a:ext cx="408546" cy="28200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F74D66B-DA14-25D4-B746-DB05DDE6A72E}"/>
              </a:ext>
            </a:extLst>
          </p:cNvPr>
          <p:cNvSpPr/>
          <p:nvPr/>
        </p:nvSpPr>
        <p:spPr>
          <a:xfrm>
            <a:off x="7006722" y="441236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등록</a:t>
            </a:r>
          </a:p>
        </p:txBody>
      </p:sp>
      <p:cxnSp>
        <p:nvCxnSpPr>
          <p:cNvPr id="250" name="꺾인 연결선[E] 249">
            <a:extLst>
              <a:ext uri="{FF2B5EF4-FFF2-40B4-BE49-F238E27FC236}">
                <a16:creationId xmlns:a16="http://schemas.microsoft.com/office/drawing/2014/main" id="{FE54134E-DE9D-C23C-F6FC-7205E8EEEC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6652" y="4505613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B8478DD-C99A-94F7-0307-7AE5A001431A}"/>
              </a:ext>
            </a:extLst>
          </p:cNvPr>
          <p:cNvSpPr/>
          <p:nvPr/>
        </p:nvSpPr>
        <p:spPr>
          <a:xfrm>
            <a:off x="7001213" y="4701711"/>
            <a:ext cx="102851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수정</a:t>
            </a:r>
            <a:r>
              <a: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2" name="꺾인 연결선[E] 251">
            <a:extLst>
              <a:ext uri="{FF2B5EF4-FFF2-40B4-BE49-F238E27FC236}">
                <a16:creationId xmlns:a16="http://schemas.microsoft.com/office/drawing/2014/main" id="{1BC1E274-43CF-1181-E400-6363A5C20C51}"/>
              </a:ext>
            </a:extLst>
          </p:cNvPr>
          <p:cNvCxnSpPr>
            <a:cxnSpLocks/>
            <a:stCxn id="251" idx="1"/>
            <a:endCxn id="218" idx="3"/>
          </p:cNvCxnSpPr>
          <p:nvPr/>
        </p:nvCxnSpPr>
        <p:spPr>
          <a:xfrm rot="10800000">
            <a:off x="6598177" y="4515237"/>
            <a:ext cx="403037" cy="29590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293D9987-24E1-53AC-2019-B238D3B50F4D}"/>
              </a:ext>
            </a:extLst>
          </p:cNvPr>
          <p:cNvSpPr/>
          <p:nvPr/>
        </p:nvSpPr>
        <p:spPr>
          <a:xfrm>
            <a:off x="7001213" y="4976784"/>
            <a:ext cx="1015894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직원 정보 조회</a:t>
            </a:r>
          </a:p>
        </p:txBody>
      </p:sp>
      <p:cxnSp>
        <p:nvCxnSpPr>
          <p:cNvPr id="254" name="꺾인 연결선[E] 253">
            <a:extLst>
              <a:ext uri="{FF2B5EF4-FFF2-40B4-BE49-F238E27FC236}">
                <a16:creationId xmlns:a16="http://schemas.microsoft.com/office/drawing/2014/main" id="{569A552B-CC69-D41C-AB55-1A0377E14559}"/>
              </a:ext>
            </a:extLst>
          </p:cNvPr>
          <p:cNvCxnSpPr>
            <a:cxnSpLocks/>
            <a:stCxn id="253" idx="1"/>
            <a:endCxn id="218" idx="3"/>
          </p:cNvCxnSpPr>
          <p:nvPr/>
        </p:nvCxnSpPr>
        <p:spPr>
          <a:xfrm rot="10800000">
            <a:off x="6598177" y="4515236"/>
            <a:ext cx="403037" cy="5709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AC59080-F98E-2764-C03F-E432D52C4534}"/>
              </a:ext>
            </a:extLst>
          </p:cNvPr>
          <p:cNvSpPr/>
          <p:nvPr/>
        </p:nvSpPr>
        <p:spPr>
          <a:xfrm>
            <a:off x="10160079" y="381856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</a:p>
        </p:txBody>
      </p:sp>
      <p:cxnSp>
        <p:nvCxnSpPr>
          <p:cNvPr id="262" name="꺾인 연결선[E] 261">
            <a:extLst>
              <a:ext uri="{FF2B5EF4-FFF2-40B4-BE49-F238E27FC236}">
                <a16:creationId xmlns:a16="http://schemas.microsoft.com/office/drawing/2014/main" id="{4FF90367-1309-569E-3934-64C843E0D59F}"/>
              </a:ext>
            </a:extLst>
          </p:cNvPr>
          <p:cNvCxnSpPr>
            <a:cxnSpLocks/>
            <a:stCxn id="261" idx="1"/>
          </p:cNvCxnSpPr>
          <p:nvPr/>
        </p:nvCxnSpPr>
        <p:spPr>
          <a:xfrm rot="10800000" flipV="1">
            <a:off x="9750009" y="3927995"/>
            <a:ext cx="410070" cy="8092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88BE878B-5572-5409-0941-F75B6FCC973A}"/>
              </a:ext>
            </a:extLst>
          </p:cNvPr>
          <p:cNvSpPr/>
          <p:nvPr/>
        </p:nvSpPr>
        <p:spPr>
          <a:xfrm>
            <a:off x="10160079" y="409208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64" name="꺾인 연결선[E] 263">
            <a:extLst>
              <a:ext uri="{FF2B5EF4-FFF2-40B4-BE49-F238E27FC236}">
                <a16:creationId xmlns:a16="http://schemas.microsoft.com/office/drawing/2014/main" id="{073CE0AA-A5C2-225E-B9FD-0A6EE2CAC3F3}"/>
              </a:ext>
            </a:extLst>
          </p:cNvPr>
          <p:cNvCxnSpPr>
            <a:cxnSpLocks/>
            <a:stCxn id="263" idx="1"/>
            <a:endCxn id="221" idx="3"/>
          </p:cNvCxnSpPr>
          <p:nvPr/>
        </p:nvCxnSpPr>
        <p:spPr>
          <a:xfrm rot="10800000">
            <a:off x="9753601" y="3931131"/>
            <a:ext cx="406479" cy="27039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4A5609D-ABA0-16F9-688A-D4812CDC275E}"/>
              </a:ext>
            </a:extLst>
          </p:cNvPr>
          <p:cNvSpPr/>
          <p:nvPr/>
        </p:nvSpPr>
        <p:spPr>
          <a:xfrm>
            <a:off x="10154569" y="438143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기안문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조회</a:t>
            </a:r>
          </a:p>
        </p:txBody>
      </p:sp>
      <p:cxnSp>
        <p:nvCxnSpPr>
          <p:cNvPr id="266" name="꺾인 연결선[E] 265">
            <a:extLst>
              <a:ext uri="{FF2B5EF4-FFF2-40B4-BE49-F238E27FC236}">
                <a16:creationId xmlns:a16="http://schemas.microsoft.com/office/drawing/2014/main" id="{37E9B2D6-3D65-A188-2289-8F4DC7585826}"/>
              </a:ext>
            </a:extLst>
          </p:cNvPr>
          <p:cNvCxnSpPr>
            <a:cxnSpLocks/>
            <a:stCxn id="265" idx="1"/>
            <a:endCxn id="221" idx="3"/>
          </p:cNvCxnSpPr>
          <p:nvPr/>
        </p:nvCxnSpPr>
        <p:spPr>
          <a:xfrm rot="10800000">
            <a:off x="9753601" y="3931131"/>
            <a:ext cx="400969" cy="55973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D9713CE-AD00-3FF0-68BC-81BCEE7A5E0C}"/>
              </a:ext>
            </a:extLst>
          </p:cNvPr>
          <p:cNvSpPr/>
          <p:nvPr/>
        </p:nvSpPr>
        <p:spPr>
          <a:xfrm>
            <a:off x="10154569" y="465650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결재 진행</a:t>
            </a:r>
          </a:p>
        </p:txBody>
      </p:sp>
      <p:cxnSp>
        <p:nvCxnSpPr>
          <p:cNvPr id="268" name="꺾인 연결선[E] 267">
            <a:extLst>
              <a:ext uri="{FF2B5EF4-FFF2-40B4-BE49-F238E27FC236}">
                <a16:creationId xmlns:a16="http://schemas.microsoft.com/office/drawing/2014/main" id="{A1D5DE42-9E90-E9EB-E92E-300084186A1D}"/>
              </a:ext>
            </a:extLst>
          </p:cNvPr>
          <p:cNvCxnSpPr>
            <a:cxnSpLocks/>
            <a:stCxn id="267" idx="1"/>
            <a:endCxn id="221" idx="3"/>
          </p:cNvCxnSpPr>
          <p:nvPr/>
        </p:nvCxnSpPr>
        <p:spPr>
          <a:xfrm rot="10800000">
            <a:off x="9753601" y="3931132"/>
            <a:ext cx="400969" cy="8348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6B2F5E2-ED17-85C2-D40B-6265C128CC0B}"/>
              </a:ext>
            </a:extLst>
          </p:cNvPr>
          <p:cNvSpPr/>
          <p:nvPr/>
        </p:nvSpPr>
        <p:spPr>
          <a:xfrm>
            <a:off x="1632557" y="152443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70" name="꺾인 연결선[E] 269">
            <a:extLst>
              <a:ext uri="{FF2B5EF4-FFF2-40B4-BE49-F238E27FC236}">
                <a16:creationId xmlns:a16="http://schemas.microsoft.com/office/drawing/2014/main" id="{8C176CDB-9704-A599-1971-F6506685AFF2}"/>
              </a:ext>
            </a:extLst>
          </p:cNvPr>
          <p:cNvCxnSpPr>
            <a:cxnSpLocks/>
            <a:stCxn id="269" idx="1"/>
            <a:endCxn id="199" idx="3"/>
          </p:cNvCxnSpPr>
          <p:nvPr/>
        </p:nvCxnSpPr>
        <p:spPr>
          <a:xfrm rot="10800000" flipV="1">
            <a:off x="1220147" y="1633863"/>
            <a:ext cx="412410" cy="58849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EB095DE-9916-A109-C643-57B620B51B75}"/>
              </a:ext>
            </a:extLst>
          </p:cNvPr>
          <p:cNvSpPr/>
          <p:nvPr/>
        </p:nvSpPr>
        <p:spPr>
          <a:xfrm>
            <a:off x="1622040" y="230524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272" name="꺾인 연결선[E] 271">
            <a:extLst>
              <a:ext uri="{FF2B5EF4-FFF2-40B4-BE49-F238E27FC236}">
                <a16:creationId xmlns:a16="http://schemas.microsoft.com/office/drawing/2014/main" id="{CEE2DDE4-AD01-CB32-6BE4-F32AD3625B26}"/>
              </a:ext>
            </a:extLst>
          </p:cNvPr>
          <p:cNvCxnSpPr>
            <a:cxnSpLocks/>
            <a:stCxn id="271" idx="1"/>
            <a:endCxn id="199" idx="3"/>
          </p:cNvCxnSpPr>
          <p:nvPr/>
        </p:nvCxnSpPr>
        <p:spPr>
          <a:xfrm rot="10800000">
            <a:off x="1220148" y="2222360"/>
            <a:ext cx="401893" cy="192321"/>
          </a:xfrm>
          <a:prstGeom prst="bentConnector3">
            <a:avLst>
              <a:gd name="adj1" fmla="val 4798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29FFC627-CC03-5DC8-A972-0AEC663F7A4F}"/>
              </a:ext>
            </a:extLst>
          </p:cNvPr>
          <p:cNvSpPr/>
          <p:nvPr/>
        </p:nvSpPr>
        <p:spPr>
          <a:xfrm>
            <a:off x="3038162" y="478184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입력</a:t>
            </a:r>
          </a:p>
        </p:txBody>
      </p:sp>
      <p:cxnSp>
        <p:nvCxnSpPr>
          <p:cNvPr id="276" name="꺾인 연결선[E] 275">
            <a:extLst>
              <a:ext uri="{FF2B5EF4-FFF2-40B4-BE49-F238E27FC236}">
                <a16:creationId xmlns:a16="http://schemas.microsoft.com/office/drawing/2014/main" id="{D831282F-71C6-EE30-975B-BC0E3B6014D2}"/>
              </a:ext>
            </a:extLst>
          </p:cNvPr>
          <p:cNvCxnSpPr>
            <a:cxnSpLocks/>
            <a:stCxn id="275" idx="1"/>
          </p:cNvCxnSpPr>
          <p:nvPr/>
        </p:nvCxnSpPr>
        <p:spPr>
          <a:xfrm rot="10800000" flipV="1">
            <a:off x="2628096" y="489127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747BA6-EFFA-5985-93C4-FFBD6001894A}"/>
              </a:ext>
            </a:extLst>
          </p:cNvPr>
          <p:cNvSpPr/>
          <p:nvPr/>
        </p:nvSpPr>
        <p:spPr>
          <a:xfrm>
            <a:off x="3035529" y="505300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78" name="꺾인 연결선[E] 277">
            <a:extLst>
              <a:ext uri="{FF2B5EF4-FFF2-40B4-BE49-F238E27FC236}">
                <a16:creationId xmlns:a16="http://schemas.microsoft.com/office/drawing/2014/main" id="{EE79FBBD-3895-F888-8C00-D5B1F95002C2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2628097" y="489469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60574B08-B8C0-B8E7-BE4D-59EC2D79C4D5}"/>
              </a:ext>
            </a:extLst>
          </p:cNvPr>
          <p:cNvSpPr/>
          <p:nvPr/>
        </p:nvSpPr>
        <p:spPr>
          <a:xfrm>
            <a:off x="3035529" y="532074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조회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C8698C07-E8B2-D332-0AF2-B36953F8068E}"/>
              </a:ext>
            </a:extLst>
          </p:cNvPr>
          <p:cNvCxnSpPr>
            <a:cxnSpLocks/>
            <a:stCxn id="279" idx="1"/>
          </p:cNvCxnSpPr>
          <p:nvPr/>
        </p:nvCxnSpPr>
        <p:spPr>
          <a:xfrm rot="10800000">
            <a:off x="2628097" y="489469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0ECC1D01-8CCF-0579-56E6-068B0DE64D49}"/>
              </a:ext>
            </a:extLst>
          </p:cNvPr>
          <p:cNvSpPr/>
          <p:nvPr/>
        </p:nvSpPr>
        <p:spPr>
          <a:xfrm>
            <a:off x="3042025" y="559332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조회</a:t>
            </a:r>
          </a:p>
        </p:txBody>
      </p:sp>
      <p:cxnSp>
        <p:nvCxnSpPr>
          <p:cNvPr id="282" name="꺾인 연결선[E] 281">
            <a:extLst>
              <a:ext uri="{FF2B5EF4-FFF2-40B4-BE49-F238E27FC236}">
                <a16:creationId xmlns:a16="http://schemas.microsoft.com/office/drawing/2014/main" id="{33E6592E-CC0D-9C7B-C5CF-09934A7BB08A}"/>
              </a:ext>
            </a:extLst>
          </p:cNvPr>
          <p:cNvCxnSpPr>
            <a:cxnSpLocks/>
            <a:stCxn id="281" idx="1"/>
          </p:cNvCxnSpPr>
          <p:nvPr/>
        </p:nvCxnSpPr>
        <p:spPr>
          <a:xfrm rot="10800000" flipV="1">
            <a:off x="2631959" y="5702761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8BF75944-FCBD-1756-E1C8-49FC7079AF71}"/>
              </a:ext>
            </a:extLst>
          </p:cNvPr>
          <p:cNvSpPr/>
          <p:nvPr/>
        </p:nvSpPr>
        <p:spPr>
          <a:xfrm>
            <a:off x="3039392" y="586449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수정</a:t>
            </a:r>
          </a:p>
        </p:txBody>
      </p:sp>
      <p:cxnSp>
        <p:nvCxnSpPr>
          <p:cNvPr id="284" name="꺾인 연결선[E] 283">
            <a:extLst>
              <a:ext uri="{FF2B5EF4-FFF2-40B4-BE49-F238E27FC236}">
                <a16:creationId xmlns:a16="http://schemas.microsoft.com/office/drawing/2014/main" id="{812FFBF7-1038-DA9E-2CD7-927EA02AB4DD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2631960" y="5706182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AC96E2F0-90C5-5766-4166-C7BBCC3FCC59}"/>
              </a:ext>
            </a:extLst>
          </p:cNvPr>
          <p:cNvSpPr/>
          <p:nvPr/>
        </p:nvSpPr>
        <p:spPr>
          <a:xfrm>
            <a:off x="3039392" y="613223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급여대장 등록</a:t>
            </a:r>
          </a:p>
        </p:txBody>
      </p:sp>
      <p:cxnSp>
        <p:nvCxnSpPr>
          <p:cNvPr id="286" name="꺾인 연결선[E] 285">
            <a:extLst>
              <a:ext uri="{FF2B5EF4-FFF2-40B4-BE49-F238E27FC236}">
                <a16:creationId xmlns:a16="http://schemas.microsoft.com/office/drawing/2014/main" id="{74B972C7-F2CE-B1D7-095E-522112F1090A}"/>
              </a:ext>
            </a:extLst>
          </p:cNvPr>
          <p:cNvCxnSpPr>
            <a:cxnSpLocks/>
            <a:stCxn id="285" idx="1"/>
          </p:cNvCxnSpPr>
          <p:nvPr/>
        </p:nvCxnSpPr>
        <p:spPr>
          <a:xfrm rot="10800000">
            <a:off x="2631960" y="5706182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C7B0FC-0B92-9F4D-4E78-A592FEE0F6D2}"/>
              </a:ext>
            </a:extLst>
          </p:cNvPr>
          <p:cNvSpPr/>
          <p:nvPr/>
        </p:nvSpPr>
        <p:spPr>
          <a:xfrm>
            <a:off x="3048000" y="15300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등록</a:t>
            </a: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3FE3169A-26DB-AFA8-3026-EDE2342C742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2637934" y="16394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955D6D-9C52-0D8D-B7E6-1B7FBF25DFBF}"/>
              </a:ext>
            </a:extLst>
          </p:cNvPr>
          <p:cNvSpPr/>
          <p:nvPr/>
        </p:nvSpPr>
        <p:spPr>
          <a:xfrm>
            <a:off x="3045367" y="18011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조회</a:t>
            </a: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DC4ECBA-B5F1-BEAE-E035-F5ADDD782725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2637935" y="16428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E330-8C85-025B-A688-615A2E0D4CA6}"/>
              </a:ext>
            </a:extLst>
          </p:cNvPr>
          <p:cNvSpPr/>
          <p:nvPr/>
        </p:nvSpPr>
        <p:spPr>
          <a:xfrm>
            <a:off x="3045367" y="20689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사원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6B519D73-80B2-BD3B-4B83-A29A39E0717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2637935" y="16428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68D5C1-233E-20D6-9E79-8401EE80B1E3}"/>
              </a:ext>
            </a:extLst>
          </p:cNvPr>
          <p:cNvSpPr/>
          <p:nvPr/>
        </p:nvSpPr>
        <p:spPr>
          <a:xfrm>
            <a:off x="3054622" y="233030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등록</a:t>
            </a: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9790FC4-C2B3-2F95-34B0-77D9E6C2A76D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2644556" y="243973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2C352E-C064-D59B-9A7A-3F539F005F19}"/>
              </a:ext>
            </a:extLst>
          </p:cNvPr>
          <p:cNvSpPr/>
          <p:nvPr/>
        </p:nvSpPr>
        <p:spPr>
          <a:xfrm>
            <a:off x="3051989" y="260146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조회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A56F7F85-76CE-4BAA-BC74-BE5FD43C9905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2644557" y="2443159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0FCA7A-1B00-46E9-B3AD-81F60A62ECE3}"/>
              </a:ext>
            </a:extLst>
          </p:cNvPr>
          <p:cNvSpPr/>
          <p:nvPr/>
        </p:nvSpPr>
        <p:spPr>
          <a:xfrm>
            <a:off x="3051989" y="2869211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수당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8C23A2FA-8FB3-58A1-9606-211F0B9C30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2644557" y="2443159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A1F552-A1F4-061C-1292-389EA946CF9C}"/>
              </a:ext>
            </a:extLst>
          </p:cNvPr>
          <p:cNvSpPr/>
          <p:nvPr/>
        </p:nvSpPr>
        <p:spPr>
          <a:xfrm>
            <a:off x="1620218" y="3112515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E04F6922-01EF-C7A8-09BD-3D0EF19B1167}"/>
              </a:ext>
            </a:extLst>
          </p:cNvPr>
          <p:cNvCxnSpPr>
            <a:cxnSpLocks/>
            <a:stCxn id="35" idx="1"/>
            <a:endCxn id="199" idx="3"/>
          </p:cNvCxnSpPr>
          <p:nvPr/>
        </p:nvCxnSpPr>
        <p:spPr>
          <a:xfrm rot="10800000">
            <a:off x="1220148" y="2222359"/>
            <a:ext cx="400071" cy="999588"/>
          </a:xfrm>
          <a:prstGeom prst="bentConnector3">
            <a:avLst>
              <a:gd name="adj1" fmla="val 47977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39BB8F-AACE-4AA8-B107-C747A8F0D9D7}"/>
              </a:ext>
            </a:extLst>
          </p:cNvPr>
          <p:cNvSpPr/>
          <p:nvPr/>
        </p:nvSpPr>
        <p:spPr>
          <a:xfrm>
            <a:off x="3052800" y="3137573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등록</a:t>
            </a:r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73FE3108-3A0F-F427-6EB9-CD02B31C329D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2642734" y="3247005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0DE5F1-5DD5-A939-ECF2-CC685CA59927}"/>
              </a:ext>
            </a:extLst>
          </p:cNvPr>
          <p:cNvSpPr/>
          <p:nvPr/>
        </p:nvSpPr>
        <p:spPr>
          <a:xfrm>
            <a:off x="3050167" y="3408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조회</a:t>
            </a: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4281B889-0610-9EBF-65CB-887916692A43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2642735" y="3250426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FB6040-B743-7867-E188-A1688693F908}"/>
              </a:ext>
            </a:extLst>
          </p:cNvPr>
          <p:cNvSpPr/>
          <p:nvPr/>
        </p:nvSpPr>
        <p:spPr>
          <a:xfrm>
            <a:off x="3050167" y="3676478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7148475E-3F5A-8C7D-7043-366F2AC2FD07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2642735" y="3250426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E04762-BECB-3EA4-F9F8-22F65FFF301B}"/>
              </a:ext>
            </a:extLst>
          </p:cNvPr>
          <p:cNvSpPr/>
          <p:nvPr/>
        </p:nvSpPr>
        <p:spPr>
          <a:xfrm>
            <a:off x="1613722" y="394473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AA6DCDE-4EAA-44D7-A97D-C809D05F0C67}"/>
              </a:ext>
            </a:extLst>
          </p:cNvPr>
          <p:cNvSpPr/>
          <p:nvPr/>
        </p:nvSpPr>
        <p:spPr>
          <a:xfrm>
            <a:off x="3046304" y="3969794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등록</a:t>
            </a: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00495356-C6F7-CC7E-39CB-1BDD2F8F2F86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2636238" y="4079226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D094BE-4834-F1B8-77E9-B5FD5BACA1B5}"/>
              </a:ext>
            </a:extLst>
          </p:cNvPr>
          <p:cNvSpPr/>
          <p:nvPr/>
        </p:nvSpPr>
        <p:spPr>
          <a:xfrm>
            <a:off x="3043671" y="4240957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A7497C6C-8F92-28D4-C6F2-DFED3DD73600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2636239" y="4082647"/>
            <a:ext cx="407433" cy="2677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D1B3FE-53E6-987B-FE04-408D3054BB6D}"/>
              </a:ext>
            </a:extLst>
          </p:cNvPr>
          <p:cNvSpPr/>
          <p:nvPr/>
        </p:nvSpPr>
        <p:spPr>
          <a:xfrm>
            <a:off x="3043671" y="4508699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변경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FED615B4-8B21-F93B-2835-371559F1E2CA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2636239" y="4082647"/>
            <a:ext cx="407433" cy="5354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[E] 56">
            <a:extLst>
              <a:ext uri="{FF2B5EF4-FFF2-40B4-BE49-F238E27FC236}">
                <a16:creationId xmlns:a16="http://schemas.microsoft.com/office/drawing/2014/main" id="{93A28997-01AB-215E-2255-DF77553A3347}"/>
              </a:ext>
            </a:extLst>
          </p:cNvPr>
          <p:cNvCxnSpPr>
            <a:cxnSpLocks/>
            <a:stCxn id="50" idx="1"/>
            <a:endCxn id="199" idx="3"/>
          </p:cNvCxnSpPr>
          <p:nvPr/>
        </p:nvCxnSpPr>
        <p:spPr>
          <a:xfrm rot="10800000">
            <a:off x="1220148" y="2222360"/>
            <a:ext cx="393575" cy="1831809"/>
          </a:xfrm>
          <a:prstGeom prst="bentConnector3">
            <a:avLst>
              <a:gd name="adj1" fmla="val 47944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174BCC6-46F0-420A-E794-C3D446C64AD4}"/>
              </a:ext>
            </a:extLst>
          </p:cNvPr>
          <p:cNvSpPr/>
          <p:nvPr/>
        </p:nvSpPr>
        <p:spPr>
          <a:xfrm>
            <a:off x="204254" y="4776162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근태 기록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8BFBA4-5817-479C-F9AF-3CF0A81D0341}"/>
              </a:ext>
            </a:extLst>
          </p:cNvPr>
          <p:cNvSpPr/>
          <p:nvPr/>
        </p:nvSpPr>
        <p:spPr>
          <a:xfrm>
            <a:off x="204254" y="5596240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작업</a:t>
            </a: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EC4399A0-BD1B-2D7D-2D40-7716898A9DB4}"/>
              </a:ext>
            </a:extLst>
          </p:cNvPr>
          <p:cNvCxnSpPr>
            <a:cxnSpLocks/>
            <a:stCxn id="200" idx="1"/>
            <a:endCxn id="61" idx="3"/>
          </p:cNvCxnSpPr>
          <p:nvPr/>
        </p:nvCxnSpPr>
        <p:spPr>
          <a:xfrm rot="10800000">
            <a:off x="1220148" y="4885595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[E] 196">
            <a:extLst>
              <a:ext uri="{FF2B5EF4-FFF2-40B4-BE49-F238E27FC236}">
                <a16:creationId xmlns:a16="http://schemas.microsoft.com/office/drawing/2014/main" id="{8DFA91B6-CAC5-D609-1FB2-E4BA91A4F4AD}"/>
              </a:ext>
            </a:extLst>
          </p:cNvPr>
          <p:cNvCxnSpPr>
            <a:cxnSpLocks/>
            <a:stCxn id="201" idx="1"/>
            <a:endCxn id="62" idx="3"/>
          </p:cNvCxnSpPr>
          <p:nvPr/>
        </p:nvCxnSpPr>
        <p:spPr>
          <a:xfrm rot="10800000">
            <a:off x="1220148" y="5705673"/>
            <a:ext cx="393575" cy="27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29604641-80A6-DBC8-7E85-17A19DF2E590}"/>
              </a:ext>
            </a:extLst>
          </p:cNvPr>
          <p:cNvSpPr/>
          <p:nvPr/>
        </p:nvSpPr>
        <p:spPr>
          <a:xfrm>
            <a:off x="1607226" y="642794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사원별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급여 조회</a:t>
            </a: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0E08083-874E-540A-C7EC-89D98C6CA344}"/>
              </a:ext>
            </a:extLst>
          </p:cNvPr>
          <p:cNvSpPr/>
          <p:nvPr/>
        </p:nvSpPr>
        <p:spPr>
          <a:xfrm>
            <a:off x="3035529" y="6424756"/>
            <a:ext cx="1015893" cy="218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급여 정보 조회</a:t>
            </a: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D47B3988-C523-E663-1FC2-4C2E88974ADD}"/>
              </a:ext>
            </a:extLst>
          </p:cNvPr>
          <p:cNvCxnSpPr>
            <a:cxnSpLocks/>
            <a:stCxn id="290" idx="1"/>
          </p:cNvCxnSpPr>
          <p:nvPr/>
        </p:nvCxnSpPr>
        <p:spPr>
          <a:xfrm rot="10800000" flipV="1">
            <a:off x="2625463" y="6534188"/>
            <a:ext cx="410066" cy="34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꺾인 연결선[E] 292">
            <a:extLst>
              <a:ext uri="{FF2B5EF4-FFF2-40B4-BE49-F238E27FC236}">
                <a16:creationId xmlns:a16="http://schemas.microsoft.com/office/drawing/2014/main" id="{BBE76EAC-6894-6FA1-8229-48D12BB1856E}"/>
              </a:ext>
            </a:extLst>
          </p:cNvPr>
          <p:cNvCxnSpPr>
            <a:cxnSpLocks/>
            <a:stCxn id="289" idx="1"/>
            <a:endCxn id="62" idx="3"/>
          </p:cNvCxnSpPr>
          <p:nvPr/>
        </p:nvCxnSpPr>
        <p:spPr>
          <a:xfrm rot="10800000">
            <a:off x="1220148" y="5705672"/>
            <a:ext cx="387079" cy="83170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40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603564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>
            <a:cxnSpLocks/>
          </p:cNvCxnSpPr>
          <p:nvPr/>
        </p:nvCxnSpPr>
        <p:spPr>
          <a:xfrm flipV="1">
            <a:off x="1879979" y="3586947"/>
            <a:ext cx="0" cy="195871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>
            <a:cxnSpLocks/>
          </p:cNvCxnSpPr>
          <p:nvPr/>
        </p:nvCxnSpPr>
        <p:spPr>
          <a:xfrm flipV="1">
            <a:off x="3369197" y="1934318"/>
            <a:ext cx="0" cy="16692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>
            <a:cxnSpLocks/>
          </p:cNvCxnSpPr>
          <p:nvPr/>
        </p:nvCxnSpPr>
        <p:spPr>
          <a:xfrm flipV="1">
            <a:off x="4657835" y="3594815"/>
            <a:ext cx="0" cy="19595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3475342" y="1877037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794250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2106093" y="3765492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>
            <a:cxnSpLocks/>
          </p:cNvCxnSpPr>
          <p:nvPr/>
        </p:nvCxnSpPr>
        <p:spPr>
          <a:xfrm flipV="1">
            <a:off x="7381758" y="3594814"/>
            <a:ext cx="0" cy="19508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>
            <a:cxnSpLocks/>
          </p:cNvCxnSpPr>
          <p:nvPr/>
        </p:nvCxnSpPr>
        <p:spPr>
          <a:xfrm flipV="1">
            <a:off x="6255769" y="1934927"/>
            <a:ext cx="0" cy="16598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6319269" y="191436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7/28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519147" y="3781783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>
            <a:cxnSpLocks/>
          </p:cNvCxnSpPr>
          <p:nvPr/>
        </p:nvCxnSpPr>
        <p:spPr>
          <a:xfrm>
            <a:off x="609969" y="1913275"/>
            <a:ext cx="0" cy="167367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>
            <a:cxnSpLocks/>
          </p:cNvCxnSpPr>
          <p:nvPr/>
        </p:nvCxnSpPr>
        <p:spPr>
          <a:xfrm flipV="1">
            <a:off x="10075486" y="3636179"/>
            <a:ext cx="0" cy="190948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>
            <a:cxnSpLocks/>
          </p:cNvCxnSpPr>
          <p:nvPr/>
        </p:nvCxnSpPr>
        <p:spPr>
          <a:xfrm flipV="1">
            <a:off x="9000501" y="1947463"/>
            <a:ext cx="0" cy="16473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064001" y="1926899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8/11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10143967" y="3781783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8/16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3483106" y="231686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6378748" y="234510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6367145" y="2697115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111877" y="236759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095402" y="2708995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 테스트 및 마무리 작업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완료 보고 준비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2108309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2091114" y="4499721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727327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7.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B9437-D5B3-7345-F89A-33DBDD2CC406}"/>
              </a:ext>
            </a:extLst>
          </p:cNvPr>
          <p:cNvSpPr txBox="1"/>
          <p:nvPr/>
        </p:nvSpPr>
        <p:spPr>
          <a:xfrm>
            <a:off x="3486642" y="2654318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테스트 완료 후 각 해당 메뉴에 적용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각자 맡은 메뉴 본격 개발 착수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7674F-33B2-BCFE-E3E9-3D834A935DC7}"/>
              </a:ext>
            </a:extLst>
          </p:cNvPr>
          <p:cNvSpPr txBox="1"/>
          <p:nvPr/>
        </p:nvSpPr>
        <p:spPr>
          <a:xfrm>
            <a:off x="4799820" y="41583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C3BA4-7ED5-33D8-9D43-5A098212C1F3}"/>
              </a:ext>
            </a:extLst>
          </p:cNvPr>
          <p:cNvSpPr txBox="1"/>
          <p:nvPr/>
        </p:nvSpPr>
        <p:spPr>
          <a:xfrm>
            <a:off x="4801797" y="4551708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4BEAB-B229-B239-5B0C-7AE2AD2324CB}"/>
              </a:ext>
            </a:extLst>
          </p:cNvPr>
          <p:cNvSpPr txBox="1"/>
          <p:nvPr/>
        </p:nvSpPr>
        <p:spPr>
          <a:xfrm>
            <a:off x="7515510" y="418189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B6EE0-608C-9D13-871C-4983C2A65D9A}"/>
              </a:ext>
            </a:extLst>
          </p:cNvPr>
          <p:cNvSpPr txBox="1"/>
          <p:nvPr/>
        </p:nvSpPr>
        <p:spPr>
          <a:xfrm>
            <a:off x="7547552" y="4574601"/>
            <a:ext cx="187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DD229-D97D-0CF0-FACD-AC3FB6C022C4}"/>
              </a:ext>
            </a:extLst>
          </p:cNvPr>
          <p:cNvSpPr txBox="1"/>
          <p:nvPr/>
        </p:nvSpPr>
        <p:spPr>
          <a:xfrm>
            <a:off x="10176018" y="4158323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최종 발표</a:t>
            </a:r>
          </a:p>
        </p:txBody>
      </p: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F28B5421-DC9C-FFA5-A620-23295142D6A1}"/>
              </a:ext>
            </a:extLst>
          </p:cNvPr>
          <p:cNvSpPr/>
          <p:nvPr/>
        </p:nvSpPr>
        <p:spPr>
          <a:xfrm>
            <a:off x="1411376" y="6018968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B47C53-FF94-D0D0-11EC-70DAA08520C8}"/>
              </a:ext>
            </a:extLst>
          </p:cNvPr>
          <p:cNvSpPr/>
          <p:nvPr/>
        </p:nvSpPr>
        <p:spPr>
          <a:xfrm>
            <a:off x="1411377" y="6018969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현재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주차 까지 계획되어 있으며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이후의 일정은 상황에 맞춰 결정되어질 예정입니다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16796863-78A0-1337-179D-99F12250062F}"/>
              </a:ext>
            </a:extLst>
          </p:cNvPr>
          <p:cNvSpPr/>
          <p:nvPr/>
        </p:nvSpPr>
        <p:spPr>
          <a:xfrm>
            <a:off x="609969" y="6087076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1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400664" y="4508609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9526C-D943-44E1-95A6-357D221088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414" y="6155879"/>
            <a:ext cx="399676" cy="468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24274-2539-2095-3936-58AF4A91D5D7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</a:rPr>
              <a:t>E</a:t>
            </a:r>
            <a:r>
              <a:rPr lang="en-US" altLang="ko-KR" sz="11500" b="1" dirty="0" err="1">
                <a:solidFill>
                  <a:schemeClr val="accent2">
                    <a:lumMod val="75000"/>
                  </a:schemeClr>
                </a:solidFill>
              </a:rPr>
              <a:t>azy</a:t>
            </a:r>
            <a:r>
              <a:rPr lang="en-US" altLang="ko-KR" sz="11500" b="1" dirty="0" err="1">
                <a:solidFill>
                  <a:schemeClr val="bg1"/>
                </a:solidFill>
              </a:rPr>
              <a:t>RP</a:t>
            </a:r>
            <a:r>
              <a:rPr lang="en-US" altLang="ko-KR" sz="11500" b="1" dirty="0">
                <a:solidFill>
                  <a:schemeClr val="bg1"/>
                </a:solidFill>
              </a:rPr>
              <a:t>.</a:t>
            </a:r>
            <a:endParaRPr lang="ko-KR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6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4D4DE-E0D2-0278-9CB0-B137E11D4C06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1E5D7-73D6-BB1C-AAE3-9472B2C67F2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874746" y="1650663"/>
            <a:ext cx="540005" cy="482537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1688222" y="1650663"/>
            <a:ext cx="6331443" cy="48253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967517" y="1666531"/>
            <a:ext cx="365964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026077" y="1664557"/>
            <a:ext cx="2290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692043" y="2323947"/>
            <a:ext cx="540005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537886" y="2323947"/>
            <a:ext cx="6331443" cy="4825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779063" y="2329430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77117" y="2332358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컨셉 안내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868084" y="2963211"/>
            <a:ext cx="535784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1688222" y="2963210"/>
            <a:ext cx="6331443" cy="48253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952994" y="2965952"/>
            <a:ext cx="365963" cy="4770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026077" y="2965952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688222" y="3627601"/>
            <a:ext cx="535784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34533" y="3627601"/>
            <a:ext cx="6331443" cy="482537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779661" y="3630342"/>
            <a:ext cx="3647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77117" y="3630559"/>
            <a:ext cx="30799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0.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목차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E40B0-2F6F-085E-FFD9-C79ED1DF7242}"/>
              </a:ext>
            </a:extLst>
          </p:cNvPr>
          <p:cNvSpPr/>
          <p:nvPr/>
        </p:nvSpPr>
        <p:spPr>
          <a:xfrm>
            <a:off x="870017" y="4323702"/>
            <a:ext cx="540005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E5952-464B-A415-48D8-D4BB4E4E6C47}"/>
              </a:ext>
            </a:extLst>
          </p:cNvPr>
          <p:cNvSpPr/>
          <p:nvPr/>
        </p:nvSpPr>
        <p:spPr>
          <a:xfrm>
            <a:off x="1688222" y="4323702"/>
            <a:ext cx="6331443" cy="482537"/>
          </a:xfrm>
          <a:prstGeom prst="rect">
            <a:avLst/>
          </a:prstGeom>
          <a:solidFill>
            <a:srgbClr val="60398C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9FB325-B1D8-03BD-7366-4A673A3AA287}"/>
              </a:ext>
            </a:extLst>
          </p:cNvPr>
          <p:cNvSpPr txBox="1"/>
          <p:nvPr/>
        </p:nvSpPr>
        <p:spPr>
          <a:xfrm>
            <a:off x="970349" y="4329185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870A58-C6D8-EBEC-36FF-8E980F2FB538}"/>
              </a:ext>
            </a:extLst>
          </p:cNvPr>
          <p:cNvSpPr txBox="1"/>
          <p:nvPr/>
        </p:nvSpPr>
        <p:spPr>
          <a:xfrm>
            <a:off x="2026077" y="4336118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bg1"/>
                </a:solidFill>
                <a:latin typeface="+mj-ea"/>
                <a:ea typeface="+mj-ea"/>
              </a:rPr>
              <a:t>예정 라이브러리 및 주요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8ED3B-955A-700A-1ED7-9986FE39EC78}"/>
              </a:ext>
            </a:extLst>
          </p:cNvPr>
          <p:cNvSpPr/>
          <p:nvPr/>
        </p:nvSpPr>
        <p:spPr>
          <a:xfrm>
            <a:off x="1683494" y="5019803"/>
            <a:ext cx="540005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BC744E-E07E-BE2E-7E8A-8153BB0BACAC}"/>
              </a:ext>
            </a:extLst>
          </p:cNvPr>
          <p:cNvSpPr/>
          <p:nvPr/>
        </p:nvSpPr>
        <p:spPr>
          <a:xfrm>
            <a:off x="2634533" y="5019803"/>
            <a:ext cx="6331443" cy="482537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CE28E-B26A-7CAB-0307-8934200A1EB5}"/>
              </a:ext>
            </a:extLst>
          </p:cNvPr>
          <p:cNvSpPr txBox="1"/>
          <p:nvPr/>
        </p:nvSpPr>
        <p:spPr>
          <a:xfrm>
            <a:off x="1779063" y="5025286"/>
            <a:ext cx="36596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5A1F4F-3384-6108-E17C-177996807987}"/>
              </a:ext>
            </a:extLst>
          </p:cNvPr>
          <p:cNvSpPr txBox="1"/>
          <p:nvPr/>
        </p:nvSpPr>
        <p:spPr>
          <a:xfrm>
            <a:off x="2936563" y="5025286"/>
            <a:ext cx="3079903" cy="477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2E1F63-4558-DF33-1653-BDEC1C0BA4C2}"/>
              </a:ext>
            </a:extLst>
          </p:cNvPr>
          <p:cNvSpPr/>
          <p:nvPr/>
        </p:nvSpPr>
        <p:spPr>
          <a:xfrm>
            <a:off x="865289" y="5715904"/>
            <a:ext cx="540005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C58E86-5338-7850-8BAB-AFF5126E4811}"/>
              </a:ext>
            </a:extLst>
          </p:cNvPr>
          <p:cNvSpPr/>
          <p:nvPr/>
        </p:nvSpPr>
        <p:spPr>
          <a:xfrm>
            <a:off x="1683494" y="5715904"/>
            <a:ext cx="6331443" cy="482537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E331B-E9A9-F633-AF4A-891F6553F826}"/>
              </a:ext>
            </a:extLst>
          </p:cNvPr>
          <p:cNvSpPr txBox="1"/>
          <p:nvPr/>
        </p:nvSpPr>
        <p:spPr>
          <a:xfrm>
            <a:off x="952994" y="5722837"/>
            <a:ext cx="365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ko-KR" altLang="en-US" sz="2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E64DD-13A2-ACC7-59B4-E6B60B0BD99F}"/>
              </a:ext>
            </a:extLst>
          </p:cNvPr>
          <p:cNvSpPr txBox="1"/>
          <p:nvPr/>
        </p:nvSpPr>
        <p:spPr>
          <a:xfrm>
            <a:off x="2026077" y="5722837"/>
            <a:ext cx="46596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추진 일정</a:t>
            </a:r>
          </a:p>
        </p:txBody>
      </p:sp>
      <p:sp>
        <p:nvSpPr>
          <p:cNvPr id="9" name="막힌 원호[B] 8">
            <a:extLst>
              <a:ext uri="{FF2B5EF4-FFF2-40B4-BE49-F238E27FC236}">
                <a16:creationId xmlns:a16="http://schemas.microsoft.com/office/drawing/2014/main" id="{42E54DDE-2DBB-0538-8789-3280C89636E8}"/>
              </a:ext>
            </a:extLst>
          </p:cNvPr>
          <p:cNvSpPr/>
          <p:nvPr/>
        </p:nvSpPr>
        <p:spPr>
          <a:xfrm rot="16200000">
            <a:off x="10377179" y="1882060"/>
            <a:ext cx="3629639" cy="3671688"/>
          </a:xfrm>
          <a:prstGeom prst="blockArc">
            <a:avLst>
              <a:gd name="adj1" fmla="val 10808611"/>
              <a:gd name="adj2" fmla="val 15198"/>
              <a:gd name="adj3" fmla="val 29460"/>
            </a:avLst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33BE2-5DAE-F8EC-E2C3-8033B8FE2BEE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D9621F-AE6D-5B75-C094-3E62CE54EFA4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5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1D6C-3933-D0FC-8690-D30AB268E650}"/>
              </a:ext>
            </a:extLst>
          </p:cNvPr>
          <p:cNvSpPr txBox="1"/>
          <p:nvPr/>
        </p:nvSpPr>
        <p:spPr>
          <a:xfrm>
            <a:off x="4462670" y="29817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끝임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E7A34-6776-E61F-B366-23F4E88BD01A}"/>
              </a:ext>
            </a:extLst>
          </p:cNvPr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5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D0315C-8B0D-4F21-8CD5-BDE1A7BA7440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B490F-123B-4FC5-BFD2-94FFCBEFB4B1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BEA0D4-1C42-47F9-B74F-12EDD6913E42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EDF9CA-5531-476F-8E3E-97A437029385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D27E54-5989-4246-B276-FF81393B5961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92D07-A84D-4396-90BF-DE8BBB2988B7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119D4-FE08-4E3B-A683-3840749441CF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2F69-62B7-4839-8555-25E3BED22EC3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37A185-365E-4FF4-BC48-44C425CBF345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AC9FB45-1420-4969-B2C5-0A5F79C480A4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68A55B-5556-4F7B-99FB-AECA5F9E2F11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BB8464-4D25-4C52-AD1A-B9B62287EBD2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1FB7D3-0FC5-4E41-8AD1-35380DF115FD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F16EC6-AEB0-4C8F-AB61-11817E675273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F67BDE-B96B-4E3D-87D7-9560F1DEB157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387016-ED3B-42F6-B6CE-3A9433274EE3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16FFC6-40F8-4454-A815-B02380886173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1D4CA3-7475-46FA-B65E-F4321489F482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22ECFB-842E-4C73-BC71-56C4D1F6BD76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1,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286307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9" name="차트 18">
                <a:extLst>
                  <a:ext uri="{FF2B5EF4-FFF2-40B4-BE49-F238E27FC236}">
                    <a16:creationId xmlns:a16="http://schemas.microsoft.com/office/drawing/2014/main" id="{1D363A29-DC70-43B0-BDC3-8C1B29FC64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C6014D75-A20F-48A0-93F4-31E44A41F2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037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1505603" y="1788695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9999C14-56A5-4554-B69B-4723B64FC72A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561D17A3-9F76-46E4-847A-47975F1D8EB7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8019-13EB-4DA8-9B28-43F7B9167B0D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6" name="テキスト ボックス 17">
            <a:extLst>
              <a:ext uri="{FF2B5EF4-FFF2-40B4-BE49-F238E27FC236}">
                <a16:creationId xmlns:a16="http://schemas.microsoft.com/office/drawing/2014/main" id="{D9509096-E5A2-43B6-9426-484EDD85EB9D}"/>
              </a:ext>
            </a:extLst>
          </p:cNvPr>
          <p:cNvSpPr txBox="1"/>
          <p:nvPr/>
        </p:nvSpPr>
        <p:spPr>
          <a:xfrm>
            <a:off x="1086149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1D92F511-4E45-4C9E-83F4-DDC100A288B9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3EF09601-F098-48A2-AE68-AD8083FE87FF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2C6C6B-494B-4109-ACD9-04DACD8995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7830AF58-86B5-4789-869A-020093256342}"/>
              </a:ext>
            </a:extLst>
          </p:cNvPr>
          <p:cNvSpPr txBox="1"/>
          <p:nvPr/>
        </p:nvSpPr>
        <p:spPr>
          <a:xfrm>
            <a:off x="5068686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3F59BA-E078-4BC3-83EA-3B63FA914670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FE29F05F-40E3-44BE-A0FC-6E9A92D5929E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>
            <a:extLst>
              <a:ext uri="{FF2B5EF4-FFF2-40B4-BE49-F238E27FC236}">
                <a16:creationId xmlns:a16="http://schemas.microsoft.com/office/drawing/2014/main" id="{14D74AC7-6C91-4E68-8C1F-B0380A1FFBF6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AD670-46DC-4BB4-B110-62E9C73CAF18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42DAAEB-ADAA-40B7-A525-4068EDE2F35A}"/>
              </a:ext>
            </a:extLst>
          </p:cNvPr>
          <p:cNvSpPr txBox="1"/>
          <p:nvPr/>
        </p:nvSpPr>
        <p:spPr>
          <a:xfrm>
            <a:off x="9051222" y="54490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04E884A-FFF2-4448-B39D-57925465BB8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98E86D-49DA-4243-A4D9-A4801D02B449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pc="-150"/>
          </a:p>
        </p:txBody>
      </p:sp>
    </p:spTree>
    <p:extLst>
      <p:ext uri="{BB962C8B-B14F-4D97-AF65-F5344CB8AC3E}">
        <p14:creationId xmlns:p14="http://schemas.microsoft.com/office/powerpoint/2010/main" val="37080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2,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0E105-F8B7-406F-8363-B4E766B7A720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98808-5FAC-4633-AF85-4A0FCA2247A4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752485-116A-41AA-9D5D-D573E3CAA5F9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D43C1-6A88-4357-B6EF-31C052DD2F5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A81B79-D1DA-45B4-9BD2-9003F7775B27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F791F-756C-426D-A8AC-A134EEE05615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3C8574-086B-47C3-A11F-17190BA28C5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DB553-1164-413A-83B2-2E8CB9CCB9AA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76CBEE-E777-4151-A273-C4E26D19F738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B8C06-B764-41ED-9F89-6EC02AD7C6FA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4CA9A8-9A2B-4989-89A0-AD0C255A945F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2A73F8-096E-458D-A19E-9CD85CC12B6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F855-196B-49D5-811B-F97981B55F5F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91079-B812-4595-81AC-373BD70C82FD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34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3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8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A917759-064B-40CA-9D62-9FE1FC89090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4CE450-DBB3-4898-8D83-F65A72A7932E}"/>
              </a:ext>
            </a:extLst>
          </p:cNvPr>
          <p:cNvSpPr/>
          <p:nvPr/>
        </p:nvSpPr>
        <p:spPr>
          <a:xfrm>
            <a:off x="254831" y="1412319"/>
            <a:ext cx="5590637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35394B-AA2A-4008-A6BB-27193143B43F}"/>
              </a:ext>
            </a:extLst>
          </p:cNvPr>
          <p:cNvSpPr/>
          <p:nvPr/>
        </p:nvSpPr>
        <p:spPr>
          <a:xfrm>
            <a:off x="252372" y="1400211"/>
            <a:ext cx="718828" cy="718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17EED-22BE-46C4-A15A-BFD7618A0D43}"/>
              </a:ext>
            </a:extLst>
          </p:cNvPr>
          <p:cNvSpPr txBox="1"/>
          <p:nvPr/>
        </p:nvSpPr>
        <p:spPr>
          <a:xfrm>
            <a:off x="384203" y="144510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6450B05-F4B4-4DE8-B31D-E1C794FAA24B}"/>
              </a:ext>
            </a:extLst>
          </p:cNvPr>
          <p:cNvSpPr/>
          <p:nvPr/>
        </p:nvSpPr>
        <p:spPr>
          <a:xfrm>
            <a:off x="167692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DE317C-FD5D-412E-AE0A-AD5DFCC6338F}"/>
              </a:ext>
            </a:extLst>
          </p:cNvPr>
          <p:cNvSpPr/>
          <p:nvPr/>
        </p:nvSpPr>
        <p:spPr>
          <a:xfrm>
            <a:off x="1966573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841C4A-082D-49F8-B282-C6CF2F6414C9}"/>
              </a:ext>
            </a:extLst>
          </p:cNvPr>
          <p:cNvSpPr/>
          <p:nvPr/>
        </p:nvSpPr>
        <p:spPr>
          <a:xfrm>
            <a:off x="225622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DDF602-3045-4DA9-A7B1-054F9B24F70A}"/>
              </a:ext>
            </a:extLst>
          </p:cNvPr>
          <p:cNvSpPr/>
          <p:nvPr/>
        </p:nvSpPr>
        <p:spPr>
          <a:xfrm>
            <a:off x="2545867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6D526A6-8DD6-4A52-A8CC-1DF5F6AE3D77}"/>
              </a:ext>
            </a:extLst>
          </p:cNvPr>
          <p:cNvSpPr/>
          <p:nvPr/>
        </p:nvSpPr>
        <p:spPr>
          <a:xfrm>
            <a:off x="2835515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87240F-BFF9-4A45-BEDC-3FB11FA9D0E8}"/>
              </a:ext>
            </a:extLst>
          </p:cNvPr>
          <p:cNvSpPr/>
          <p:nvPr/>
        </p:nvSpPr>
        <p:spPr>
          <a:xfrm>
            <a:off x="3125161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E98F7F-F403-490B-B579-18BB7CB35C94}"/>
              </a:ext>
            </a:extLst>
          </p:cNvPr>
          <p:cNvSpPr/>
          <p:nvPr/>
        </p:nvSpPr>
        <p:spPr>
          <a:xfrm>
            <a:off x="3414808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C3529CE-4E50-41AC-8524-737C5316F686}"/>
              </a:ext>
            </a:extLst>
          </p:cNvPr>
          <p:cNvSpPr/>
          <p:nvPr/>
        </p:nvSpPr>
        <p:spPr>
          <a:xfrm>
            <a:off x="3704456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20DA771-E99B-4DB3-BB15-F468E0A9754E}"/>
              </a:ext>
            </a:extLst>
          </p:cNvPr>
          <p:cNvSpPr/>
          <p:nvPr/>
        </p:nvSpPr>
        <p:spPr>
          <a:xfrm>
            <a:off x="3994102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707BF64-1D65-4B0D-A7D4-96A9AFD009AD}"/>
              </a:ext>
            </a:extLst>
          </p:cNvPr>
          <p:cNvSpPr/>
          <p:nvPr/>
        </p:nvSpPr>
        <p:spPr>
          <a:xfrm>
            <a:off x="4283750" y="179847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8C9B6C-8545-4662-AE56-53A4AE1A772B}"/>
              </a:ext>
            </a:extLst>
          </p:cNvPr>
          <p:cNvSpPr/>
          <p:nvPr/>
        </p:nvSpPr>
        <p:spPr>
          <a:xfrm>
            <a:off x="1676926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C0C92B-0972-4914-A26B-333B006140A3}"/>
              </a:ext>
            </a:extLst>
          </p:cNvPr>
          <p:cNvSpPr/>
          <p:nvPr/>
        </p:nvSpPr>
        <p:spPr>
          <a:xfrm>
            <a:off x="1966573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1D9C2C-F9E9-4BFD-A218-61E99141C71D}"/>
              </a:ext>
            </a:extLst>
          </p:cNvPr>
          <p:cNvSpPr/>
          <p:nvPr/>
        </p:nvSpPr>
        <p:spPr>
          <a:xfrm>
            <a:off x="225622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8AC8ED1-F3FD-40D3-BC35-356BE3ACC49C}"/>
              </a:ext>
            </a:extLst>
          </p:cNvPr>
          <p:cNvSpPr/>
          <p:nvPr/>
        </p:nvSpPr>
        <p:spPr>
          <a:xfrm>
            <a:off x="2545867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BA04D23-5C66-4AED-9596-5D5602D004F1}"/>
              </a:ext>
            </a:extLst>
          </p:cNvPr>
          <p:cNvSpPr/>
          <p:nvPr/>
        </p:nvSpPr>
        <p:spPr>
          <a:xfrm>
            <a:off x="2835515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B4A67B5-D8BA-42D9-9DD2-14B4F774CF19}"/>
              </a:ext>
            </a:extLst>
          </p:cNvPr>
          <p:cNvSpPr/>
          <p:nvPr/>
        </p:nvSpPr>
        <p:spPr>
          <a:xfrm>
            <a:off x="3125161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158850-A3FE-45EC-A77D-78F9432130A9}"/>
              </a:ext>
            </a:extLst>
          </p:cNvPr>
          <p:cNvSpPr/>
          <p:nvPr/>
        </p:nvSpPr>
        <p:spPr>
          <a:xfrm>
            <a:off x="3414808" y="2116741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662741-2757-4036-8A2B-C51DD2534467}"/>
              </a:ext>
            </a:extLst>
          </p:cNvPr>
          <p:cNvSpPr/>
          <p:nvPr/>
        </p:nvSpPr>
        <p:spPr>
          <a:xfrm>
            <a:off x="3704456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09D8A4D-622B-43CA-AA2A-02B956039240}"/>
              </a:ext>
            </a:extLst>
          </p:cNvPr>
          <p:cNvSpPr/>
          <p:nvPr/>
        </p:nvSpPr>
        <p:spPr>
          <a:xfrm>
            <a:off x="3994102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D2F316-20C8-4E68-A43E-DBAF029FE94A}"/>
              </a:ext>
            </a:extLst>
          </p:cNvPr>
          <p:cNvSpPr/>
          <p:nvPr/>
        </p:nvSpPr>
        <p:spPr>
          <a:xfrm>
            <a:off x="4283750" y="2116741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F54C45E-F3B9-4B07-814A-B7CD57B1E41D}"/>
              </a:ext>
            </a:extLst>
          </p:cNvPr>
          <p:cNvSpPr/>
          <p:nvPr/>
        </p:nvSpPr>
        <p:spPr>
          <a:xfrm>
            <a:off x="167692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D6D929-1ADC-4A88-9D51-83C4F8FECADE}"/>
              </a:ext>
            </a:extLst>
          </p:cNvPr>
          <p:cNvSpPr/>
          <p:nvPr/>
        </p:nvSpPr>
        <p:spPr>
          <a:xfrm>
            <a:off x="1966573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DEA80C7-6ED6-405C-A8C8-94BD978EEDA3}"/>
              </a:ext>
            </a:extLst>
          </p:cNvPr>
          <p:cNvSpPr/>
          <p:nvPr/>
        </p:nvSpPr>
        <p:spPr>
          <a:xfrm>
            <a:off x="225622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C0447BE-5D71-489A-AB77-5EC10EAB0281}"/>
              </a:ext>
            </a:extLst>
          </p:cNvPr>
          <p:cNvSpPr/>
          <p:nvPr/>
        </p:nvSpPr>
        <p:spPr>
          <a:xfrm>
            <a:off x="2545867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1AAEBC0-C174-4171-BD62-4BA6DF9C8487}"/>
              </a:ext>
            </a:extLst>
          </p:cNvPr>
          <p:cNvSpPr/>
          <p:nvPr/>
        </p:nvSpPr>
        <p:spPr>
          <a:xfrm>
            <a:off x="2835515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B8F6690-6CAA-4504-B3E6-500C444BFC20}"/>
              </a:ext>
            </a:extLst>
          </p:cNvPr>
          <p:cNvSpPr/>
          <p:nvPr/>
        </p:nvSpPr>
        <p:spPr>
          <a:xfrm>
            <a:off x="3125161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5C6CC60-52E4-481F-99F2-16944A1B851A}"/>
              </a:ext>
            </a:extLst>
          </p:cNvPr>
          <p:cNvSpPr/>
          <p:nvPr/>
        </p:nvSpPr>
        <p:spPr>
          <a:xfrm>
            <a:off x="3414808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50FA576-5B98-430D-B8FA-8DB9385E2267}"/>
              </a:ext>
            </a:extLst>
          </p:cNvPr>
          <p:cNvSpPr/>
          <p:nvPr/>
        </p:nvSpPr>
        <p:spPr>
          <a:xfrm>
            <a:off x="3704456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B1752D7-ED3F-4905-A945-63CBD4B0BA5E}"/>
              </a:ext>
            </a:extLst>
          </p:cNvPr>
          <p:cNvSpPr/>
          <p:nvPr/>
        </p:nvSpPr>
        <p:spPr>
          <a:xfrm>
            <a:off x="3994102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5EE551-1E2A-439E-ABEA-350D73B912CF}"/>
              </a:ext>
            </a:extLst>
          </p:cNvPr>
          <p:cNvSpPr/>
          <p:nvPr/>
        </p:nvSpPr>
        <p:spPr>
          <a:xfrm>
            <a:off x="4283750" y="243501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BA44C1-1676-422C-A226-A2938BC5A567}"/>
              </a:ext>
            </a:extLst>
          </p:cNvPr>
          <p:cNvSpPr/>
          <p:nvPr/>
        </p:nvSpPr>
        <p:spPr>
          <a:xfrm>
            <a:off x="167692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D1B8963-A03A-4336-8CD5-3FA503483DF2}"/>
              </a:ext>
            </a:extLst>
          </p:cNvPr>
          <p:cNvSpPr/>
          <p:nvPr/>
        </p:nvSpPr>
        <p:spPr>
          <a:xfrm>
            <a:off x="1966573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9C81DAB-83B2-4326-8975-8CAE8BF88B6D}"/>
              </a:ext>
            </a:extLst>
          </p:cNvPr>
          <p:cNvSpPr/>
          <p:nvPr/>
        </p:nvSpPr>
        <p:spPr>
          <a:xfrm>
            <a:off x="225622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67DC053-A76F-434E-864D-AD056AD6296C}"/>
              </a:ext>
            </a:extLst>
          </p:cNvPr>
          <p:cNvSpPr/>
          <p:nvPr/>
        </p:nvSpPr>
        <p:spPr>
          <a:xfrm>
            <a:off x="2545867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C102B4-64DC-4EE2-9AF2-E8BDAFEC4731}"/>
              </a:ext>
            </a:extLst>
          </p:cNvPr>
          <p:cNvSpPr/>
          <p:nvPr/>
        </p:nvSpPr>
        <p:spPr>
          <a:xfrm>
            <a:off x="2835515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B7C1216-465A-4270-A3F8-FC2A34E388DF}"/>
              </a:ext>
            </a:extLst>
          </p:cNvPr>
          <p:cNvSpPr/>
          <p:nvPr/>
        </p:nvSpPr>
        <p:spPr>
          <a:xfrm>
            <a:off x="3125161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28DC9F1-610C-4912-901C-5C42DC29FE10}"/>
              </a:ext>
            </a:extLst>
          </p:cNvPr>
          <p:cNvSpPr/>
          <p:nvPr/>
        </p:nvSpPr>
        <p:spPr>
          <a:xfrm>
            <a:off x="3414808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9DC460-6903-48C5-BBCE-7B043FFEBF10}"/>
              </a:ext>
            </a:extLst>
          </p:cNvPr>
          <p:cNvSpPr/>
          <p:nvPr/>
        </p:nvSpPr>
        <p:spPr>
          <a:xfrm>
            <a:off x="3704456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6FFC8A-03A4-4D06-B506-255CB4E0BD79}"/>
              </a:ext>
            </a:extLst>
          </p:cNvPr>
          <p:cNvSpPr/>
          <p:nvPr/>
        </p:nvSpPr>
        <p:spPr>
          <a:xfrm>
            <a:off x="3994102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605BB6-B97C-4579-A5BB-01FF31D3BA3F}"/>
              </a:ext>
            </a:extLst>
          </p:cNvPr>
          <p:cNvSpPr/>
          <p:nvPr/>
        </p:nvSpPr>
        <p:spPr>
          <a:xfrm>
            <a:off x="4283750" y="275328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259249D-C5F6-48AB-ACC8-DC697953C382}"/>
              </a:ext>
            </a:extLst>
          </p:cNvPr>
          <p:cNvSpPr/>
          <p:nvPr/>
        </p:nvSpPr>
        <p:spPr>
          <a:xfrm>
            <a:off x="167692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DBB2DEFE-67F0-456C-9891-0D41EC075386}"/>
              </a:ext>
            </a:extLst>
          </p:cNvPr>
          <p:cNvSpPr/>
          <p:nvPr/>
        </p:nvSpPr>
        <p:spPr>
          <a:xfrm>
            <a:off x="1966573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FB2265-80E6-4676-98A1-F74AF04F9561}"/>
              </a:ext>
            </a:extLst>
          </p:cNvPr>
          <p:cNvSpPr/>
          <p:nvPr/>
        </p:nvSpPr>
        <p:spPr>
          <a:xfrm>
            <a:off x="225622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CA411D4-1656-4DED-82F0-AD02DC13213A}"/>
              </a:ext>
            </a:extLst>
          </p:cNvPr>
          <p:cNvSpPr/>
          <p:nvPr/>
        </p:nvSpPr>
        <p:spPr>
          <a:xfrm>
            <a:off x="2545867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D697311-6F80-4129-92BD-60D539263E6C}"/>
              </a:ext>
            </a:extLst>
          </p:cNvPr>
          <p:cNvSpPr/>
          <p:nvPr/>
        </p:nvSpPr>
        <p:spPr>
          <a:xfrm>
            <a:off x="2835515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E78573E-2EF5-44BB-91AF-160BF629CE53}"/>
              </a:ext>
            </a:extLst>
          </p:cNvPr>
          <p:cNvSpPr/>
          <p:nvPr/>
        </p:nvSpPr>
        <p:spPr>
          <a:xfrm>
            <a:off x="3125161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4F4655-1BE6-4D67-98D1-C03C1485A132}"/>
              </a:ext>
            </a:extLst>
          </p:cNvPr>
          <p:cNvSpPr/>
          <p:nvPr/>
        </p:nvSpPr>
        <p:spPr>
          <a:xfrm>
            <a:off x="3414808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5656AF6-1743-4EE5-9086-D9BDC969237D}"/>
              </a:ext>
            </a:extLst>
          </p:cNvPr>
          <p:cNvSpPr/>
          <p:nvPr/>
        </p:nvSpPr>
        <p:spPr>
          <a:xfrm>
            <a:off x="3704456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B3E881B-1B49-4E4C-8C5D-AA13E5F801AA}"/>
              </a:ext>
            </a:extLst>
          </p:cNvPr>
          <p:cNvSpPr/>
          <p:nvPr/>
        </p:nvSpPr>
        <p:spPr>
          <a:xfrm>
            <a:off x="3994102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C25BC-6420-4782-94B1-5A10B6D39CE2}"/>
              </a:ext>
            </a:extLst>
          </p:cNvPr>
          <p:cNvSpPr/>
          <p:nvPr/>
        </p:nvSpPr>
        <p:spPr>
          <a:xfrm>
            <a:off x="4283750" y="307155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96BA37B-C282-4342-8C60-A307D52294F9}"/>
              </a:ext>
            </a:extLst>
          </p:cNvPr>
          <p:cNvSpPr/>
          <p:nvPr/>
        </p:nvSpPr>
        <p:spPr>
          <a:xfrm>
            <a:off x="167692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D79D688-5E0D-4E0E-AC92-071751235D43}"/>
              </a:ext>
            </a:extLst>
          </p:cNvPr>
          <p:cNvSpPr/>
          <p:nvPr/>
        </p:nvSpPr>
        <p:spPr>
          <a:xfrm>
            <a:off x="1966573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DE68DC2-B9EF-425B-8E5F-8CAFA438C1F2}"/>
              </a:ext>
            </a:extLst>
          </p:cNvPr>
          <p:cNvSpPr/>
          <p:nvPr/>
        </p:nvSpPr>
        <p:spPr>
          <a:xfrm>
            <a:off x="225622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9D27AE5-171D-4386-80E6-32B16EA1FB74}"/>
              </a:ext>
            </a:extLst>
          </p:cNvPr>
          <p:cNvSpPr/>
          <p:nvPr/>
        </p:nvSpPr>
        <p:spPr>
          <a:xfrm>
            <a:off x="2545867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68A7FCF-EDC2-4E35-B191-A996B9FA6B22}"/>
              </a:ext>
            </a:extLst>
          </p:cNvPr>
          <p:cNvSpPr/>
          <p:nvPr/>
        </p:nvSpPr>
        <p:spPr>
          <a:xfrm>
            <a:off x="2835515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945E38-B6D1-4C5E-9471-BAF198BCC748}"/>
              </a:ext>
            </a:extLst>
          </p:cNvPr>
          <p:cNvSpPr/>
          <p:nvPr/>
        </p:nvSpPr>
        <p:spPr>
          <a:xfrm>
            <a:off x="3125161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95396CC-593C-4A3F-AD01-3F94A7D2DF05}"/>
              </a:ext>
            </a:extLst>
          </p:cNvPr>
          <p:cNvSpPr/>
          <p:nvPr/>
        </p:nvSpPr>
        <p:spPr>
          <a:xfrm>
            <a:off x="3414808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0BC9CE3-345E-4C39-91B1-52FEF2AF46C2}"/>
              </a:ext>
            </a:extLst>
          </p:cNvPr>
          <p:cNvSpPr/>
          <p:nvPr/>
        </p:nvSpPr>
        <p:spPr>
          <a:xfrm>
            <a:off x="3704456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E632D39-6B45-43E8-97C7-65E910E3A3ED}"/>
              </a:ext>
            </a:extLst>
          </p:cNvPr>
          <p:cNvSpPr/>
          <p:nvPr/>
        </p:nvSpPr>
        <p:spPr>
          <a:xfrm>
            <a:off x="3994102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8A348F8-7968-44D6-AAE7-9BE56EBD338F}"/>
              </a:ext>
            </a:extLst>
          </p:cNvPr>
          <p:cNvSpPr/>
          <p:nvPr/>
        </p:nvSpPr>
        <p:spPr>
          <a:xfrm>
            <a:off x="4283750" y="338982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AD12A6-A59F-4017-BA87-A8230DE19E72}"/>
              </a:ext>
            </a:extLst>
          </p:cNvPr>
          <p:cNvSpPr/>
          <p:nvPr/>
        </p:nvSpPr>
        <p:spPr>
          <a:xfrm>
            <a:off x="167692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9D8156-1C89-43CA-BC14-72D39E8EFB3B}"/>
              </a:ext>
            </a:extLst>
          </p:cNvPr>
          <p:cNvSpPr/>
          <p:nvPr/>
        </p:nvSpPr>
        <p:spPr>
          <a:xfrm>
            <a:off x="1966573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2D3D465-4E35-4515-AEAB-C5064DC6B98E}"/>
              </a:ext>
            </a:extLst>
          </p:cNvPr>
          <p:cNvSpPr/>
          <p:nvPr/>
        </p:nvSpPr>
        <p:spPr>
          <a:xfrm>
            <a:off x="225622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9350880-A823-4E9B-A01C-304E51CD592B}"/>
              </a:ext>
            </a:extLst>
          </p:cNvPr>
          <p:cNvSpPr/>
          <p:nvPr/>
        </p:nvSpPr>
        <p:spPr>
          <a:xfrm>
            <a:off x="2545867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453BA6-C2D8-4C99-ABF5-D98FCB0D7B61}"/>
              </a:ext>
            </a:extLst>
          </p:cNvPr>
          <p:cNvSpPr/>
          <p:nvPr/>
        </p:nvSpPr>
        <p:spPr>
          <a:xfrm>
            <a:off x="2835515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4F6F226-B25B-4DC9-BB4F-54967268C320}"/>
              </a:ext>
            </a:extLst>
          </p:cNvPr>
          <p:cNvSpPr/>
          <p:nvPr/>
        </p:nvSpPr>
        <p:spPr>
          <a:xfrm>
            <a:off x="3125161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19E0E4-971C-4324-88A4-3819D2ACB3D2}"/>
              </a:ext>
            </a:extLst>
          </p:cNvPr>
          <p:cNvSpPr/>
          <p:nvPr/>
        </p:nvSpPr>
        <p:spPr>
          <a:xfrm>
            <a:off x="3414808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DDE5B69-2687-4A6A-8C23-F86CEC4DE3C5}"/>
              </a:ext>
            </a:extLst>
          </p:cNvPr>
          <p:cNvSpPr/>
          <p:nvPr/>
        </p:nvSpPr>
        <p:spPr>
          <a:xfrm>
            <a:off x="3704456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0B6D299-1509-45CB-82B2-934BE1F08881}"/>
              </a:ext>
            </a:extLst>
          </p:cNvPr>
          <p:cNvSpPr/>
          <p:nvPr/>
        </p:nvSpPr>
        <p:spPr>
          <a:xfrm>
            <a:off x="3994102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BEECE8A-4817-4F97-8C1C-2A3E84E11534}"/>
              </a:ext>
            </a:extLst>
          </p:cNvPr>
          <p:cNvSpPr/>
          <p:nvPr/>
        </p:nvSpPr>
        <p:spPr>
          <a:xfrm>
            <a:off x="4283750" y="370809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F60181A-BD03-49C7-B588-67FC157ECE51}"/>
              </a:ext>
            </a:extLst>
          </p:cNvPr>
          <p:cNvSpPr/>
          <p:nvPr/>
        </p:nvSpPr>
        <p:spPr>
          <a:xfrm>
            <a:off x="167692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81180FD-9DFB-4F18-8CDE-90CA1B15068C}"/>
              </a:ext>
            </a:extLst>
          </p:cNvPr>
          <p:cNvSpPr/>
          <p:nvPr/>
        </p:nvSpPr>
        <p:spPr>
          <a:xfrm>
            <a:off x="1966573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0320EF2-76CD-452B-AF52-6EBB683D5505}"/>
              </a:ext>
            </a:extLst>
          </p:cNvPr>
          <p:cNvSpPr/>
          <p:nvPr/>
        </p:nvSpPr>
        <p:spPr>
          <a:xfrm>
            <a:off x="225622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31DBB9-22A8-418C-9A53-3763C0235F58}"/>
              </a:ext>
            </a:extLst>
          </p:cNvPr>
          <p:cNvSpPr/>
          <p:nvPr/>
        </p:nvSpPr>
        <p:spPr>
          <a:xfrm>
            <a:off x="2545867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A175E98-5B7D-4EFE-AA0A-11295ECCAB9C}"/>
              </a:ext>
            </a:extLst>
          </p:cNvPr>
          <p:cNvSpPr/>
          <p:nvPr/>
        </p:nvSpPr>
        <p:spPr>
          <a:xfrm>
            <a:off x="2835515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C78FA37-B640-421C-AE8A-D327F632B3C7}"/>
              </a:ext>
            </a:extLst>
          </p:cNvPr>
          <p:cNvSpPr/>
          <p:nvPr/>
        </p:nvSpPr>
        <p:spPr>
          <a:xfrm>
            <a:off x="3125161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F153141-0C39-40D5-9EE7-00C6B85E6B28}"/>
              </a:ext>
            </a:extLst>
          </p:cNvPr>
          <p:cNvSpPr/>
          <p:nvPr/>
        </p:nvSpPr>
        <p:spPr>
          <a:xfrm>
            <a:off x="3414808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A4B41D-48CB-4BE9-872E-B57761EDA1E4}"/>
              </a:ext>
            </a:extLst>
          </p:cNvPr>
          <p:cNvSpPr/>
          <p:nvPr/>
        </p:nvSpPr>
        <p:spPr>
          <a:xfrm>
            <a:off x="3704456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271953C-620D-4CAB-BDE0-ACEECD824C8B}"/>
              </a:ext>
            </a:extLst>
          </p:cNvPr>
          <p:cNvSpPr/>
          <p:nvPr/>
        </p:nvSpPr>
        <p:spPr>
          <a:xfrm>
            <a:off x="3994102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DD4C76-55AA-412B-82E2-25529251F14D}"/>
              </a:ext>
            </a:extLst>
          </p:cNvPr>
          <p:cNvSpPr/>
          <p:nvPr/>
        </p:nvSpPr>
        <p:spPr>
          <a:xfrm>
            <a:off x="4283750" y="402636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ECEECED-5856-4DAA-ACB9-629740DEBB79}"/>
              </a:ext>
            </a:extLst>
          </p:cNvPr>
          <p:cNvSpPr/>
          <p:nvPr/>
        </p:nvSpPr>
        <p:spPr>
          <a:xfrm>
            <a:off x="167692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1E16478-F5F3-487A-8469-3E38918F7D47}"/>
              </a:ext>
            </a:extLst>
          </p:cNvPr>
          <p:cNvSpPr/>
          <p:nvPr/>
        </p:nvSpPr>
        <p:spPr>
          <a:xfrm>
            <a:off x="1966573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19F88F-B2AD-417C-A679-30C64C5D3451}"/>
              </a:ext>
            </a:extLst>
          </p:cNvPr>
          <p:cNvSpPr/>
          <p:nvPr/>
        </p:nvSpPr>
        <p:spPr>
          <a:xfrm>
            <a:off x="225622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3635A19-C131-481D-A130-8954A64D01A9}"/>
              </a:ext>
            </a:extLst>
          </p:cNvPr>
          <p:cNvSpPr/>
          <p:nvPr/>
        </p:nvSpPr>
        <p:spPr>
          <a:xfrm>
            <a:off x="2545867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13026D0-093F-4C1A-9A07-D08300956FE8}"/>
              </a:ext>
            </a:extLst>
          </p:cNvPr>
          <p:cNvSpPr/>
          <p:nvPr/>
        </p:nvSpPr>
        <p:spPr>
          <a:xfrm>
            <a:off x="2835515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358DF0B-386B-425A-B5A1-1C919C06C9B4}"/>
              </a:ext>
            </a:extLst>
          </p:cNvPr>
          <p:cNvSpPr/>
          <p:nvPr/>
        </p:nvSpPr>
        <p:spPr>
          <a:xfrm>
            <a:off x="3125161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7C0A163-4178-4F83-977E-58089ECF323F}"/>
              </a:ext>
            </a:extLst>
          </p:cNvPr>
          <p:cNvSpPr/>
          <p:nvPr/>
        </p:nvSpPr>
        <p:spPr>
          <a:xfrm>
            <a:off x="3414808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4879803-2B2B-4AF1-AEB0-6A5786BC1293}"/>
              </a:ext>
            </a:extLst>
          </p:cNvPr>
          <p:cNvSpPr/>
          <p:nvPr/>
        </p:nvSpPr>
        <p:spPr>
          <a:xfrm>
            <a:off x="3704456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0175548-885B-43CF-B5AE-DED741E43E7B}"/>
              </a:ext>
            </a:extLst>
          </p:cNvPr>
          <p:cNvSpPr/>
          <p:nvPr/>
        </p:nvSpPr>
        <p:spPr>
          <a:xfrm>
            <a:off x="3994102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AA95192-422E-424D-9A71-E05B2BBCA016}"/>
              </a:ext>
            </a:extLst>
          </p:cNvPr>
          <p:cNvSpPr/>
          <p:nvPr/>
        </p:nvSpPr>
        <p:spPr>
          <a:xfrm>
            <a:off x="4283750" y="434463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FB14D831-7BDF-49F0-BEC1-4F3EDAFFE666}"/>
              </a:ext>
            </a:extLst>
          </p:cNvPr>
          <p:cNvSpPr/>
          <p:nvPr/>
        </p:nvSpPr>
        <p:spPr>
          <a:xfrm>
            <a:off x="167692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4B0836C-684A-4026-843D-FCF0F457C973}"/>
              </a:ext>
            </a:extLst>
          </p:cNvPr>
          <p:cNvSpPr/>
          <p:nvPr/>
        </p:nvSpPr>
        <p:spPr>
          <a:xfrm>
            <a:off x="1966573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C663FE9-6736-4A60-8636-411B70B793D5}"/>
              </a:ext>
            </a:extLst>
          </p:cNvPr>
          <p:cNvSpPr/>
          <p:nvPr/>
        </p:nvSpPr>
        <p:spPr>
          <a:xfrm>
            <a:off x="225622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A1FC857-29A0-4645-9298-EF7637167725}"/>
              </a:ext>
            </a:extLst>
          </p:cNvPr>
          <p:cNvSpPr/>
          <p:nvPr/>
        </p:nvSpPr>
        <p:spPr>
          <a:xfrm>
            <a:off x="2545867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90A2B2B-5D2E-410A-B2DA-EF0A0852BB13}"/>
              </a:ext>
            </a:extLst>
          </p:cNvPr>
          <p:cNvSpPr/>
          <p:nvPr/>
        </p:nvSpPr>
        <p:spPr>
          <a:xfrm>
            <a:off x="2835515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7D4372E-B421-43BB-A087-D3C4F4BF38D8}"/>
              </a:ext>
            </a:extLst>
          </p:cNvPr>
          <p:cNvSpPr/>
          <p:nvPr/>
        </p:nvSpPr>
        <p:spPr>
          <a:xfrm>
            <a:off x="3125161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D409052-349C-47B9-B8D7-C47049050C4D}"/>
              </a:ext>
            </a:extLst>
          </p:cNvPr>
          <p:cNvSpPr/>
          <p:nvPr/>
        </p:nvSpPr>
        <p:spPr>
          <a:xfrm>
            <a:off x="3414808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3E8E52F-42B8-4D2C-ABB0-D901D0E61163}"/>
              </a:ext>
            </a:extLst>
          </p:cNvPr>
          <p:cNvSpPr/>
          <p:nvPr/>
        </p:nvSpPr>
        <p:spPr>
          <a:xfrm>
            <a:off x="3704456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9FA0E65-1352-4A5C-ABFA-1E2513082E8A}"/>
              </a:ext>
            </a:extLst>
          </p:cNvPr>
          <p:cNvSpPr/>
          <p:nvPr/>
        </p:nvSpPr>
        <p:spPr>
          <a:xfrm>
            <a:off x="3994102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E59B166-8AC4-444C-A5D6-FB0C225EAFE0}"/>
              </a:ext>
            </a:extLst>
          </p:cNvPr>
          <p:cNvSpPr/>
          <p:nvPr/>
        </p:nvSpPr>
        <p:spPr>
          <a:xfrm>
            <a:off x="4283750" y="4662900"/>
            <a:ext cx="233222" cy="2332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86C0E5E-D601-4B9E-B600-DFCE213A0479}"/>
              </a:ext>
            </a:extLst>
          </p:cNvPr>
          <p:cNvSpPr txBox="1"/>
          <p:nvPr/>
        </p:nvSpPr>
        <p:spPr>
          <a:xfrm>
            <a:off x="2648447" y="5620464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3749DFE-CBA8-436F-B556-C0A4F0EB3534}"/>
              </a:ext>
            </a:extLst>
          </p:cNvPr>
          <p:cNvCxnSpPr/>
          <p:nvPr/>
        </p:nvCxnSpPr>
        <p:spPr>
          <a:xfrm>
            <a:off x="2796399" y="5374641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C4CD449-D768-454B-B685-B6B89626548B}"/>
              </a:ext>
            </a:extLst>
          </p:cNvPr>
          <p:cNvSpPr/>
          <p:nvPr/>
        </p:nvSpPr>
        <p:spPr>
          <a:xfrm>
            <a:off x="6096000" y="1414577"/>
            <a:ext cx="5841169" cy="50686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B067AFB6-00CC-4210-BFDB-4A90DD26039E}"/>
              </a:ext>
            </a:extLst>
          </p:cNvPr>
          <p:cNvSpPr/>
          <p:nvPr/>
        </p:nvSpPr>
        <p:spPr>
          <a:xfrm>
            <a:off x="7636625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1772124-A7FA-4340-AEA1-BFC48505221D}"/>
              </a:ext>
            </a:extLst>
          </p:cNvPr>
          <p:cNvSpPr/>
          <p:nvPr/>
        </p:nvSpPr>
        <p:spPr>
          <a:xfrm>
            <a:off x="7926272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2058B5A-E986-4F01-A3F2-582B5DFE6C4B}"/>
              </a:ext>
            </a:extLst>
          </p:cNvPr>
          <p:cNvSpPr/>
          <p:nvPr/>
        </p:nvSpPr>
        <p:spPr>
          <a:xfrm>
            <a:off x="8215919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092E4A3-2FDD-449A-A358-200143B14B2E}"/>
              </a:ext>
            </a:extLst>
          </p:cNvPr>
          <p:cNvSpPr/>
          <p:nvPr/>
        </p:nvSpPr>
        <p:spPr>
          <a:xfrm>
            <a:off x="850556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0959D8-F21D-4D4F-9248-A846CEBBBE8A}"/>
              </a:ext>
            </a:extLst>
          </p:cNvPr>
          <p:cNvSpPr/>
          <p:nvPr/>
        </p:nvSpPr>
        <p:spPr>
          <a:xfrm>
            <a:off x="8795213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C1E2E1F5-961B-4075-8421-E29FA0B54E63}"/>
              </a:ext>
            </a:extLst>
          </p:cNvPr>
          <p:cNvSpPr/>
          <p:nvPr/>
        </p:nvSpPr>
        <p:spPr>
          <a:xfrm>
            <a:off x="908486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93FC9C4-3413-4B4B-83DA-7C98419E1752}"/>
              </a:ext>
            </a:extLst>
          </p:cNvPr>
          <p:cNvSpPr/>
          <p:nvPr/>
        </p:nvSpPr>
        <p:spPr>
          <a:xfrm>
            <a:off x="9374506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063164-FB28-4522-BF29-639F23B0E510}"/>
              </a:ext>
            </a:extLst>
          </p:cNvPr>
          <p:cNvSpPr/>
          <p:nvPr/>
        </p:nvSpPr>
        <p:spPr>
          <a:xfrm>
            <a:off x="9664154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E749A5C-B887-46FD-812E-4FBE6AE0CFCD}"/>
              </a:ext>
            </a:extLst>
          </p:cNvPr>
          <p:cNvSpPr/>
          <p:nvPr/>
        </p:nvSpPr>
        <p:spPr>
          <a:xfrm>
            <a:off x="9953800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049C68DB-C8BE-4F5D-B1A6-6277825A3B70}"/>
              </a:ext>
            </a:extLst>
          </p:cNvPr>
          <p:cNvSpPr/>
          <p:nvPr/>
        </p:nvSpPr>
        <p:spPr>
          <a:xfrm>
            <a:off x="10243448" y="179354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15C4744-4D73-4D3C-AD35-75BA18298119}"/>
              </a:ext>
            </a:extLst>
          </p:cNvPr>
          <p:cNvSpPr/>
          <p:nvPr/>
        </p:nvSpPr>
        <p:spPr>
          <a:xfrm>
            <a:off x="7636625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92CE4D1-539B-439D-9D8A-A01D1BE100DC}"/>
              </a:ext>
            </a:extLst>
          </p:cNvPr>
          <p:cNvSpPr/>
          <p:nvPr/>
        </p:nvSpPr>
        <p:spPr>
          <a:xfrm>
            <a:off x="7926272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D1173F95-7E93-45C3-BF6D-A5AA8741C0E0}"/>
              </a:ext>
            </a:extLst>
          </p:cNvPr>
          <p:cNvSpPr/>
          <p:nvPr/>
        </p:nvSpPr>
        <p:spPr>
          <a:xfrm>
            <a:off x="8215919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D51EEF6-2CE1-4439-9BA7-AAE5406D5A90}"/>
              </a:ext>
            </a:extLst>
          </p:cNvPr>
          <p:cNvSpPr/>
          <p:nvPr/>
        </p:nvSpPr>
        <p:spPr>
          <a:xfrm>
            <a:off x="850556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E03B58-6FF7-4629-A52C-0A2454A7AD27}"/>
              </a:ext>
            </a:extLst>
          </p:cNvPr>
          <p:cNvSpPr/>
          <p:nvPr/>
        </p:nvSpPr>
        <p:spPr>
          <a:xfrm>
            <a:off x="8795213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011A129B-B05F-4179-B10D-C4FE6F6BC36B}"/>
              </a:ext>
            </a:extLst>
          </p:cNvPr>
          <p:cNvSpPr/>
          <p:nvPr/>
        </p:nvSpPr>
        <p:spPr>
          <a:xfrm>
            <a:off x="908486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02FFB4-777F-4C8E-AC2C-D4D581918422}"/>
              </a:ext>
            </a:extLst>
          </p:cNvPr>
          <p:cNvSpPr/>
          <p:nvPr/>
        </p:nvSpPr>
        <p:spPr>
          <a:xfrm>
            <a:off x="9374506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F1CFB279-3E3C-45F5-B98A-3C2047AE9589}"/>
              </a:ext>
            </a:extLst>
          </p:cNvPr>
          <p:cNvSpPr/>
          <p:nvPr/>
        </p:nvSpPr>
        <p:spPr>
          <a:xfrm>
            <a:off x="9664154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521FF4-B862-4A52-84E4-C7616FF4525B}"/>
              </a:ext>
            </a:extLst>
          </p:cNvPr>
          <p:cNvSpPr/>
          <p:nvPr/>
        </p:nvSpPr>
        <p:spPr>
          <a:xfrm>
            <a:off x="9953800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567F8F2-DA85-449B-9263-035E0DD6AC69}"/>
              </a:ext>
            </a:extLst>
          </p:cNvPr>
          <p:cNvSpPr/>
          <p:nvPr/>
        </p:nvSpPr>
        <p:spPr>
          <a:xfrm>
            <a:off x="10243448" y="2111817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7BB2EDF-E375-4664-B523-A5B95C6DDA12}"/>
              </a:ext>
            </a:extLst>
          </p:cNvPr>
          <p:cNvSpPr/>
          <p:nvPr/>
        </p:nvSpPr>
        <p:spPr>
          <a:xfrm>
            <a:off x="7636625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5CE772FB-91A8-488F-AE30-665B005561B0}"/>
              </a:ext>
            </a:extLst>
          </p:cNvPr>
          <p:cNvSpPr/>
          <p:nvPr/>
        </p:nvSpPr>
        <p:spPr>
          <a:xfrm>
            <a:off x="7926272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F8EBC6DE-91EB-4BDE-9E9A-12695CD6AEE6}"/>
              </a:ext>
            </a:extLst>
          </p:cNvPr>
          <p:cNvSpPr/>
          <p:nvPr/>
        </p:nvSpPr>
        <p:spPr>
          <a:xfrm>
            <a:off x="8215919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F6D2BF9-85D0-41A4-A8AA-ABE2D2DF2F7A}"/>
              </a:ext>
            </a:extLst>
          </p:cNvPr>
          <p:cNvSpPr/>
          <p:nvPr/>
        </p:nvSpPr>
        <p:spPr>
          <a:xfrm>
            <a:off x="850556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F044487C-1A3C-49E9-98F1-A90E67C9A8C1}"/>
              </a:ext>
            </a:extLst>
          </p:cNvPr>
          <p:cNvSpPr/>
          <p:nvPr/>
        </p:nvSpPr>
        <p:spPr>
          <a:xfrm>
            <a:off x="8795213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A9CB944-CF61-45D2-AF03-E1332F0BBDCD}"/>
              </a:ext>
            </a:extLst>
          </p:cNvPr>
          <p:cNvSpPr/>
          <p:nvPr/>
        </p:nvSpPr>
        <p:spPr>
          <a:xfrm>
            <a:off x="908486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D06E747-D3C6-4C0E-AA71-D8517228C393}"/>
              </a:ext>
            </a:extLst>
          </p:cNvPr>
          <p:cNvSpPr/>
          <p:nvPr/>
        </p:nvSpPr>
        <p:spPr>
          <a:xfrm>
            <a:off x="9374506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97E1AA76-FD0B-429C-8F95-609AB58302AB}"/>
              </a:ext>
            </a:extLst>
          </p:cNvPr>
          <p:cNvSpPr/>
          <p:nvPr/>
        </p:nvSpPr>
        <p:spPr>
          <a:xfrm>
            <a:off x="9664154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E08660C-1620-46A2-879C-8AE6225C7126}"/>
              </a:ext>
            </a:extLst>
          </p:cNvPr>
          <p:cNvSpPr/>
          <p:nvPr/>
        </p:nvSpPr>
        <p:spPr>
          <a:xfrm>
            <a:off x="9953800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B70B7CA-5C02-4BF4-971D-CCC85C702B14}"/>
              </a:ext>
            </a:extLst>
          </p:cNvPr>
          <p:cNvSpPr/>
          <p:nvPr/>
        </p:nvSpPr>
        <p:spPr>
          <a:xfrm>
            <a:off x="10243448" y="243008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CD441DB-2685-4C5A-AE3E-5EBCA4A7A6EE}"/>
              </a:ext>
            </a:extLst>
          </p:cNvPr>
          <p:cNvSpPr/>
          <p:nvPr/>
        </p:nvSpPr>
        <p:spPr>
          <a:xfrm>
            <a:off x="7636625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099E27F7-526A-4292-80EB-953E43A2959C}"/>
              </a:ext>
            </a:extLst>
          </p:cNvPr>
          <p:cNvSpPr/>
          <p:nvPr/>
        </p:nvSpPr>
        <p:spPr>
          <a:xfrm>
            <a:off x="7926272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85843422-E254-4D80-A7F9-7A43070D9155}"/>
              </a:ext>
            </a:extLst>
          </p:cNvPr>
          <p:cNvSpPr/>
          <p:nvPr/>
        </p:nvSpPr>
        <p:spPr>
          <a:xfrm>
            <a:off x="8215919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405DDFA-53E3-43FF-838F-1CFE9BCDA1CD}"/>
              </a:ext>
            </a:extLst>
          </p:cNvPr>
          <p:cNvSpPr/>
          <p:nvPr/>
        </p:nvSpPr>
        <p:spPr>
          <a:xfrm>
            <a:off x="850556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E8744B1-A0CC-4273-ADC4-DF3E2B025C98}"/>
              </a:ext>
            </a:extLst>
          </p:cNvPr>
          <p:cNvSpPr/>
          <p:nvPr/>
        </p:nvSpPr>
        <p:spPr>
          <a:xfrm>
            <a:off x="8795213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A53DEFB-84D3-400D-BB0D-54BCE7D6488C}"/>
              </a:ext>
            </a:extLst>
          </p:cNvPr>
          <p:cNvSpPr/>
          <p:nvPr/>
        </p:nvSpPr>
        <p:spPr>
          <a:xfrm>
            <a:off x="9084860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8962085-D832-4148-BB42-36C3AAC36A86}"/>
              </a:ext>
            </a:extLst>
          </p:cNvPr>
          <p:cNvSpPr/>
          <p:nvPr/>
        </p:nvSpPr>
        <p:spPr>
          <a:xfrm>
            <a:off x="9374506" y="274835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915E85C8-6B57-4D46-8C3D-41A73A918DBA}"/>
              </a:ext>
            </a:extLst>
          </p:cNvPr>
          <p:cNvSpPr/>
          <p:nvPr/>
        </p:nvSpPr>
        <p:spPr>
          <a:xfrm>
            <a:off x="9664154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79DBA191-7C59-42E6-866E-0B947EAD8964}"/>
              </a:ext>
            </a:extLst>
          </p:cNvPr>
          <p:cNvSpPr/>
          <p:nvPr/>
        </p:nvSpPr>
        <p:spPr>
          <a:xfrm>
            <a:off x="9953800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78BD1CD-8B99-416B-A9DD-9F7A9B9B61F0}"/>
              </a:ext>
            </a:extLst>
          </p:cNvPr>
          <p:cNvSpPr/>
          <p:nvPr/>
        </p:nvSpPr>
        <p:spPr>
          <a:xfrm>
            <a:off x="10243448" y="2748356"/>
            <a:ext cx="233222" cy="2332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DAD4904-C290-4463-BDF2-51ECF5EF6AEC}"/>
              </a:ext>
            </a:extLst>
          </p:cNvPr>
          <p:cNvSpPr/>
          <p:nvPr/>
        </p:nvSpPr>
        <p:spPr>
          <a:xfrm>
            <a:off x="7636625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9B01F86-A189-495B-BC56-E6CBAB18929E}"/>
              </a:ext>
            </a:extLst>
          </p:cNvPr>
          <p:cNvSpPr/>
          <p:nvPr/>
        </p:nvSpPr>
        <p:spPr>
          <a:xfrm>
            <a:off x="7926272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64B7C71-A895-4AA0-8C74-600F2541567C}"/>
              </a:ext>
            </a:extLst>
          </p:cNvPr>
          <p:cNvSpPr/>
          <p:nvPr/>
        </p:nvSpPr>
        <p:spPr>
          <a:xfrm>
            <a:off x="8215919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E25DF747-DE28-4268-A143-AD4ACF67DCC0}"/>
              </a:ext>
            </a:extLst>
          </p:cNvPr>
          <p:cNvSpPr/>
          <p:nvPr/>
        </p:nvSpPr>
        <p:spPr>
          <a:xfrm>
            <a:off x="850556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CE3BD67-892E-401B-AA42-6D4DF6F69B0A}"/>
              </a:ext>
            </a:extLst>
          </p:cNvPr>
          <p:cNvSpPr/>
          <p:nvPr/>
        </p:nvSpPr>
        <p:spPr>
          <a:xfrm>
            <a:off x="8795213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5F6A2CD-4835-4FB3-9208-1EF619E10821}"/>
              </a:ext>
            </a:extLst>
          </p:cNvPr>
          <p:cNvSpPr/>
          <p:nvPr/>
        </p:nvSpPr>
        <p:spPr>
          <a:xfrm>
            <a:off x="908486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B9D270D-0E5A-4968-A7B5-A3944E2B8111}"/>
              </a:ext>
            </a:extLst>
          </p:cNvPr>
          <p:cNvSpPr/>
          <p:nvPr/>
        </p:nvSpPr>
        <p:spPr>
          <a:xfrm>
            <a:off x="9374506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1C890513-C7C1-4BB2-B413-65E94BB23AA4}"/>
              </a:ext>
            </a:extLst>
          </p:cNvPr>
          <p:cNvSpPr/>
          <p:nvPr/>
        </p:nvSpPr>
        <p:spPr>
          <a:xfrm>
            <a:off x="9664154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FC925DB-4398-4305-8C8F-C422BB511771}"/>
              </a:ext>
            </a:extLst>
          </p:cNvPr>
          <p:cNvSpPr/>
          <p:nvPr/>
        </p:nvSpPr>
        <p:spPr>
          <a:xfrm>
            <a:off x="9953800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B27C3BD-CD08-439B-86D1-CB8FC130139A}"/>
              </a:ext>
            </a:extLst>
          </p:cNvPr>
          <p:cNvSpPr/>
          <p:nvPr/>
        </p:nvSpPr>
        <p:spPr>
          <a:xfrm>
            <a:off x="10243448" y="306662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2F0A28-8BCC-4052-96F0-168119614E26}"/>
              </a:ext>
            </a:extLst>
          </p:cNvPr>
          <p:cNvSpPr/>
          <p:nvPr/>
        </p:nvSpPr>
        <p:spPr>
          <a:xfrm>
            <a:off x="7636625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479519-99BF-4BE3-9732-6B2EDB3FBB8B}"/>
              </a:ext>
            </a:extLst>
          </p:cNvPr>
          <p:cNvSpPr/>
          <p:nvPr/>
        </p:nvSpPr>
        <p:spPr>
          <a:xfrm>
            <a:off x="7926272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A95B43D6-B57B-4E7B-9317-947B2909CE45}"/>
              </a:ext>
            </a:extLst>
          </p:cNvPr>
          <p:cNvSpPr/>
          <p:nvPr/>
        </p:nvSpPr>
        <p:spPr>
          <a:xfrm>
            <a:off x="8215919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34C52F45-4FBD-430F-BAF1-9A4B390A54BE}"/>
              </a:ext>
            </a:extLst>
          </p:cNvPr>
          <p:cNvSpPr/>
          <p:nvPr/>
        </p:nvSpPr>
        <p:spPr>
          <a:xfrm>
            <a:off x="850556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EBF2C55-6C7D-45EB-BD3B-1C947645E714}"/>
              </a:ext>
            </a:extLst>
          </p:cNvPr>
          <p:cNvSpPr/>
          <p:nvPr/>
        </p:nvSpPr>
        <p:spPr>
          <a:xfrm>
            <a:off x="8795213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5E82DDF-DE2A-4EF2-A94F-8F73C5395A98}"/>
              </a:ext>
            </a:extLst>
          </p:cNvPr>
          <p:cNvSpPr/>
          <p:nvPr/>
        </p:nvSpPr>
        <p:spPr>
          <a:xfrm>
            <a:off x="908486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AE90D7BD-38F7-49AE-A084-A8DAEA26E3A2}"/>
              </a:ext>
            </a:extLst>
          </p:cNvPr>
          <p:cNvSpPr/>
          <p:nvPr/>
        </p:nvSpPr>
        <p:spPr>
          <a:xfrm>
            <a:off x="9374506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0635E69-CFFF-462B-92F2-71A7F419EB1B}"/>
              </a:ext>
            </a:extLst>
          </p:cNvPr>
          <p:cNvSpPr/>
          <p:nvPr/>
        </p:nvSpPr>
        <p:spPr>
          <a:xfrm>
            <a:off x="9664154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85070F6C-BF5C-48E2-9FB0-1A2A4835986E}"/>
              </a:ext>
            </a:extLst>
          </p:cNvPr>
          <p:cNvSpPr/>
          <p:nvPr/>
        </p:nvSpPr>
        <p:spPr>
          <a:xfrm>
            <a:off x="9953800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6D3C520B-82CE-4A4E-8DDB-7A2794286EF6}"/>
              </a:ext>
            </a:extLst>
          </p:cNvPr>
          <p:cNvSpPr/>
          <p:nvPr/>
        </p:nvSpPr>
        <p:spPr>
          <a:xfrm>
            <a:off x="10243448" y="338489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7E0FAA9-393C-448D-A246-3B110C41E7A4}"/>
              </a:ext>
            </a:extLst>
          </p:cNvPr>
          <p:cNvSpPr/>
          <p:nvPr/>
        </p:nvSpPr>
        <p:spPr>
          <a:xfrm>
            <a:off x="7636625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E2B2E74-446E-44DB-8C92-5F6A440E2490}"/>
              </a:ext>
            </a:extLst>
          </p:cNvPr>
          <p:cNvSpPr/>
          <p:nvPr/>
        </p:nvSpPr>
        <p:spPr>
          <a:xfrm>
            <a:off x="7926272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CB43CCF6-6FBC-41B7-BF00-959C2B441DF0}"/>
              </a:ext>
            </a:extLst>
          </p:cNvPr>
          <p:cNvSpPr/>
          <p:nvPr/>
        </p:nvSpPr>
        <p:spPr>
          <a:xfrm>
            <a:off x="8215919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6FAEBD9-C146-45F2-85D0-E80A3D03085B}"/>
              </a:ext>
            </a:extLst>
          </p:cNvPr>
          <p:cNvSpPr/>
          <p:nvPr/>
        </p:nvSpPr>
        <p:spPr>
          <a:xfrm>
            <a:off x="850556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C6CE693A-DFEA-434A-80CD-C6D518F6DD0C}"/>
              </a:ext>
            </a:extLst>
          </p:cNvPr>
          <p:cNvSpPr/>
          <p:nvPr/>
        </p:nvSpPr>
        <p:spPr>
          <a:xfrm>
            <a:off x="8795213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ADA7B8C-A1F7-4D76-BE04-182DC316A2D3}"/>
              </a:ext>
            </a:extLst>
          </p:cNvPr>
          <p:cNvSpPr/>
          <p:nvPr/>
        </p:nvSpPr>
        <p:spPr>
          <a:xfrm>
            <a:off x="908486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48D83B6-4312-4B04-A7A5-C90F8269ACCB}"/>
              </a:ext>
            </a:extLst>
          </p:cNvPr>
          <p:cNvSpPr/>
          <p:nvPr/>
        </p:nvSpPr>
        <p:spPr>
          <a:xfrm>
            <a:off x="9374506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C2D1F9E5-05F7-4B59-8D7A-0F5273DAE854}"/>
              </a:ext>
            </a:extLst>
          </p:cNvPr>
          <p:cNvSpPr/>
          <p:nvPr/>
        </p:nvSpPr>
        <p:spPr>
          <a:xfrm>
            <a:off x="9664154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2A3ED539-DEA0-4071-BF38-E880B112C664}"/>
              </a:ext>
            </a:extLst>
          </p:cNvPr>
          <p:cNvSpPr/>
          <p:nvPr/>
        </p:nvSpPr>
        <p:spPr>
          <a:xfrm>
            <a:off x="9953800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C7D142B-6FA9-428B-90BC-8A9DD0A539F1}"/>
              </a:ext>
            </a:extLst>
          </p:cNvPr>
          <p:cNvSpPr/>
          <p:nvPr/>
        </p:nvSpPr>
        <p:spPr>
          <a:xfrm>
            <a:off x="10243448" y="370316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6E3E75-703B-4D5A-8EE1-9269683DE764}"/>
              </a:ext>
            </a:extLst>
          </p:cNvPr>
          <p:cNvSpPr/>
          <p:nvPr/>
        </p:nvSpPr>
        <p:spPr>
          <a:xfrm>
            <a:off x="7636625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D8AF4889-6454-4247-9C5F-2FE0212A4AB1}"/>
              </a:ext>
            </a:extLst>
          </p:cNvPr>
          <p:cNvSpPr/>
          <p:nvPr/>
        </p:nvSpPr>
        <p:spPr>
          <a:xfrm>
            <a:off x="7926272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95DCDD3-D7A9-4313-87F3-91864CA86382}"/>
              </a:ext>
            </a:extLst>
          </p:cNvPr>
          <p:cNvSpPr/>
          <p:nvPr/>
        </p:nvSpPr>
        <p:spPr>
          <a:xfrm>
            <a:off x="8215919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EC419658-B2F3-4031-909F-E544A267C69B}"/>
              </a:ext>
            </a:extLst>
          </p:cNvPr>
          <p:cNvSpPr/>
          <p:nvPr/>
        </p:nvSpPr>
        <p:spPr>
          <a:xfrm>
            <a:off x="850556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DA57559-1E4E-48AD-8FFA-36C48FFB999A}"/>
              </a:ext>
            </a:extLst>
          </p:cNvPr>
          <p:cNvSpPr/>
          <p:nvPr/>
        </p:nvSpPr>
        <p:spPr>
          <a:xfrm>
            <a:off x="8795213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9BAA26C-23CC-4DC7-B2E9-47D2F0EB7929}"/>
              </a:ext>
            </a:extLst>
          </p:cNvPr>
          <p:cNvSpPr/>
          <p:nvPr/>
        </p:nvSpPr>
        <p:spPr>
          <a:xfrm>
            <a:off x="908486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3040689-DB72-4F1E-9FFF-D3378BF3AF96}"/>
              </a:ext>
            </a:extLst>
          </p:cNvPr>
          <p:cNvSpPr/>
          <p:nvPr/>
        </p:nvSpPr>
        <p:spPr>
          <a:xfrm>
            <a:off x="9374506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D131560-DA58-49BB-8BAA-EB7B4F69D0EE}"/>
              </a:ext>
            </a:extLst>
          </p:cNvPr>
          <p:cNvSpPr/>
          <p:nvPr/>
        </p:nvSpPr>
        <p:spPr>
          <a:xfrm>
            <a:off x="9664154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B312AA01-B1DB-4F92-89F8-10F08A68CCB0}"/>
              </a:ext>
            </a:extLst>
          </p:cNvPr>
          <p:cNvSpPr/>
          <p:nvPr/>
        </p:nvSpPr>
        <p:spPr>
          <a:xfrm>
            <a:off x="9953800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AAFDC1B-8D81-4F85-84C6-56EE177D7C6C}"/>
              </a:ext>
            </a:extLst>
          </p:cNvPr>
          <p:cNvSpPr/>
          <p:nvPr/>
        </p:nvSpPr>
        <p:spPr>
          <a:xfrm>
            <a:off x="10243448" y="402143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2F06FD6-6685-4DAB-BF78-73B2C1779738}"/>
              </a:ext>
            </a:extLst>
          </p:cNvPr>
          <p:cNvSpPr/>
          <p:nvPr/>
        </p:nvSpPr>
        <p:spPr>
          <a:xfrm>
            <a:off x="7636625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6147DEA-BB8D-43CF-AE24-D77099252A71}"/>
              </a:ext>
            </a:extLst>
          </p:cNvPr>
          <p:cNvSpPr/>
          <p:nvPr/>
        </p:nvSpPr>
        <p:spPr>
          <a:xfrm>
            <a:off x="7926272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7355627-43E6-43D5-A901-B26ACE642406}"/>
              </a:ext>
            </a:extLst>
          </p:cNvPr>
          <p:cNvSpPr/>
          <p:nvPr/>
        </p:nvSpPr>
        <p:spPr>
          <a:xfrm>
            <a:off x="8215919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D48574F8-8BE1-427A-A7CE-A118BCFF4654}"/>
              </a:ext>
            </a:extLst>
          </p:cNvPr>
          <p:cNvSpPr/>
          <p:nvPr/>
        </p:nvSpPr>
        <p:spPr>
          <a:xfrm>
            <a:off x="850556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41708832-6684-4ED8-8594-DB888CF1EFA3}"/>
              </a:ext>
            </a:extLst>
          </p:cNvPr>
          <p:cNvSpPr/>
          <p:nvPr/>
        </p:nvSpPr>
        <p:spPr>
          <a:xfrm>
            <a:off x="8795213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E579C036-4AF3-4F55-9C9B-269DC40E5432}"/>
              </a:ext>
            </a:extLst>
          </p:cNvPr>
          <p:cNvSpPr/>
          <p:nvPr/>
        </p:nvSpPr>
        <p:spPr>
          <a:xfrm>
            <a:off x="908486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BE458A0-699E-4C30-976F-ED70ABB0153D}"/>
              </a:ext>
            </a:extLst>
          </p:cNvPr>
          <p:cNvSpPr/>
          <p:nvPr/>
        </p:nvSpPr>
        <p:spPr>
          <a:xfrm>
            <a:off x="9374506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CCEE37AB-12BD-4E82-B11F-51F38873F488}"/>
              </a:ext>
            </a:extLst>
          </p:cNvPr>
          <p:cNvSpPr/>
          <p:nvPr/>
        </p:nvSpPr>
        <p:spPr>
          <a:xfrm>
            <a:off x="9664154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9A9D495-F93D-4321-B39F-6BAF311EE3DC}"/>
              </a:ext>
            </a:extLst>
          </p:cNvPr>
          <p:cNvSpPr/>
          <p:nvPr/>
        </p:nvSpPr>
        <p:spPr>
          <a:xfrm>
            <a:off x="9953800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C69274C-3DE8-440B-92A9-5BAEF162FACC}"/>
              </a:ext>
            </a:extLst>
          </p:cNvPr>
          <p:cNvSpPr/>
          <p:nvPr/>
        </p:nvSpPr>
        <p:spPr>
          <a:xfrm>
            <a:off x="10243448" y="433970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2BEEA3F-30CE-47C6-B201-F090BD6B10D0}"/>
              </a:ext>
            </a:extLst>
          </p:cNvPr>
          <p:cNvSpPr/>
          <p:nvPr/>
        </p:nvSpPr>
        <p:spPr>
          <a:xfrm>
            <a:off x="7636625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E36E71-1BB2-4893-BAA4-4E8A75AE47E3}"/>
              </a:ext>
            </a:extLst>
          </p:cNvPr>
          <p:cNvSpPr/>
          <p:nvPr/>
        </p:nvSpPr>
        <p:spPr>
          <a:xfrm>
            <a:off x="7926272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940C9B7-B24C-49ED-8D97-82EFF70355C9}"/>
              </a:ext>
            </a:extLst>
          </p:cNvPr>
          <p:cNvSpPr/>
          <p:nvPr/>
        </p:nvSpPr>
        <p:spPr>
          <a:xfrm>
            <a:off x="8215919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9F2895EF-6BE1-43F6-B009-29E10379C570}"/>
              </a:ext>
            </a:extLst>
          </p:cNvPr>
          <p:cNvSpPr/>
          <p:nvPr/>
        </p:nvSpPr>
        <p:spPr>
          <a:xfrm>
            <a:off x="850556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584FB33-453F-4512-BF65-C6B88D873F53}"/>
              </a:ext>
            </a:extLst>
          </p:cNvPr>
          <p:cNvSpPr/>
          <p:nvPr/>
        </p:nvSpPr>
        <p:spPr>
          <a:xfrm>
            <a:off x="8795213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5F566866-BAB4-4B2B-883C-E2AEFDEF9B1A}"/>
              </a:ext>
            </a:extLst>
          </p:cNvPr>
          <p:cNvSpPr/>
          <p:nvPr/>
        </p:nvSpPr>
        <p:spPr>
          <a:xfrm>
            <a:off x="908486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6F4CB987-238B-4DB7-85E3-77E422F6AE9F}"/>
              </a:ext>
            </a:extLst>
          </p:cNvPr>
          <p:cNvSpPr/>
          <p:nvPr/>
        </p:nvSpPr>
        <p:spPr>
          <a:xfrm>
            <a:off x="9374506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0169A23E-AABC-4D7B-85A2-B7AD0A288705}"/>
              </a:ext>
            </a:extLst>
          </p:cNvPr>
          <p:cNvSpPr/>
          <p:nvPr/>
        </p:nvSpPr>
        <p:spPr>
          <a:xfrm>
            <a:off x="9664154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33DB80A6-A4B7-484D-975C-CF9A705CCC91}"/>
              </a:ext>
            </a:extLst>
          </p:cNvPr>
          <p:cNvSpPr/>
          <p:nvPr/>
        </p:nvSpPr>
        <p:spPr>
          <a:xfrm>
            <a:off x="9953800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8AEED2AB-F851-4463-8ABE-34F8A8BBD424}"/>
              </a:ext>
            </a:extLst>
          </p:cNvPr>
          <p:cNvSpPr/>
          <p:nvPr/>
        </p:nvSpPr>
        <p:spPr>
          <a:xfrm>
            <a:off x="10243448" y="4657976"/>
            <a:ext cx="233222" cy="2332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825048-38AD-4E6D-8BC0-57DBA5321D16}"/>
              </a:ext>
            </a:extLst>
          </p:cNvPr>
          <p:cNvSpPr txBox="1"/>
          <p:nvPr/>
        </p:nvSpPr>
        <p:spPr>
          <a:xfrm>
            <a:off x="8608145" y="5615540"/>
            <a:ext cx="897006" cy="496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6D6B14-24B8-4B81-8AD3-F763656FF3FF}"/>
              </a:ext>
            </a:extLst>
          </p:cNvPr>
          <p:cNvCxnSpPr/>
          <p:nvPr/>
        </p:nvCxnSpPr>
        <p:spPr>
          <a:xfrm>
            <a:off x="8756098" y="5369717"/>
            <a:ext cx="6011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0ED921F-A4C5-40F8-A29E-B91B33207716}"/>
              </a:ext>
            </a:extLst>
          </p:cNvPr>
          <p:cNvGrpSpPr/>
          <p:nvPr/>
        </p:nvGrpSpPr>
        <p:grpSpPr>
          <a:xfrm>
            <a:off x="6096000" y="1400211"/>
            <a:ext cx="718828" cy="718828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554D4B-423B-4AD3-8F2E-E834F08F5189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D692E50-11C5-4458-9657-C736A7873F78}"/>
                </a:ext>
              </a:extLst>
            </p:cNvPr>
            <p:cNvSpPr txBox="1"/>
            <p:nvPr/>
          </p:nvSpPr>
          <p:spPr>
            <a:xfrm>
              <a:off x="6981374" y="1617891"/>
              <a:ext cx="405632" cy="54362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52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FFEB22-E82E-4A8A-ADA5-6304444DF82C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9">
            <a:extLst>
              <a:ext uri="{FF2B5EF4-FFF2-40B4-BE49-F238E27FC236}">
                <a16:creationId xmlns:a16="http://schemas.microsoft.com/office/drawing/2014/main" id="{BA96936E-C0C5-4EF1-97AA-BFC6A9963E0D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F8343CA-D2E2-460F-8521-A07272692642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19" name="모서리가 둥근 직사각형 61">
              <a:extLst>
                <a:ext uri="{FF2B5EF4-FFF2-40B4-BE49-F238E27FC236}">
                  <a16:creationId xmlns:a16="http://schemas.microsoft.com/office/drawing/2014/main" id="{22094491-FABD-420E-9569-BB00A003010E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46AEF26-FE15-44C7-83D7-0115571625B6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E0F2E1A6-0D71-4508-92C4-D73ADB77FFB3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039AB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B8EAEC-39CF-408F-BB5B-D841078A5F5C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23" name="모서리가 둥근 직사각형 58">
              <a:extLst>
                <a:ext uri="{FF2B5EF4-FFF2-40B4-BE49-F238E27FC236}">
                  <a16:creationId xmlns:a16="http://schemas.microsoft.com/office/drawing/2014/main" id="{B19FB051-8C98-4FAE-8693-F06AA7ADEC63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05946DF-B986-44C3-8FC0-274943B282F8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9FFDD4ED-1705-453C-9B8F-EF4F3C4B14DF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FDEB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9FB7D0-5A29-40C0-BF76-42D1793CDE20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27" name="모서리가 둥근 직사각형 56">
              <a:extLst>
                <a:ext uri="{FF2B5EF4-FFF2-40B4-BE49-F238E27FC236}">
                  <a16:creationId xmlns:a16="http://schemas.microsoft.com/office/drawing/2014/main" id="{E4D118D4-44A8-45DF-9539-580AE09A001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92968C-C81F-48C1-8092-9AC789697022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7A4413-1C15-480D-BDF6-596EFBAEF454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2D72595C-4F8C-488A-9868-4EDFD4932946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83ECC9-C120-40A0-833E-0D993A6593AC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385522D5-A081-4867-9AD4-C2F57533CE6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C0C1C-EC96-4A49-9909-0B5A837E5E5F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8B867890-03BA-452D-852C-D13E741C4508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DC81D6-2B11-429D-86C0-3CCC333DB968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9C49E-6FBE-4E84-951A-B5A672A5070A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CB05-E926-47EC-B54D-6FAE8756221A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14C24-CB91-4200-8BCA-4D924774D0B0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다이어그램 4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75860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직사각형 47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90957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 구조도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메뉴마다 필요한 코멘트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36E2AB5-D358-4BC0-8B6D-36A565F494AE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13966FB-D023-44C6-A982-00CE148C6441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588C7E02-BBF1-44FD-AE3E-96A2673DCE9E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CCBF7D5-DAEF-45E7-8FC7-18F3623EFA97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A6C903B-BD5B-42F0-B342-5AA4FF6FF6CD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E5194011-7F8C-43CC-BF56-56BF00466F20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385252B6-F8F0-41D4-AB05-A6E7D49C9963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0AE6C64-9CE1-4C81-B676-4A01EF1AAE2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8E2BC53-7274-424D-AAB0-628B62D7DD4F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6653DC4-5DA0-406F-8792-1AEE33CF2BD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5C7F024-2B87-4736-A340-1A8F463AECA1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5D9C623F-60A1-4689-AC2D-B5EFD414B7DC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296E00DB-E36C-41C2-93D9-06E4B7A65D34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9361DEE5-576A-4E64-B062-BB9AB2F201C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A05417C-5298-4014-AE3C-038F00901FBF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FDEDA92-E8CC-4226-BB88-D86544D1518E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5" name="차트 254">
            <a:extLst>
              <a:ext uri="{FF2B5EF4-FFF2-40B4-BE49-F238E27FC236}">
                <a16:creationId xmlns:a16="http://schemas.microsoft.com/office/drawing/2014/main" id="{522B1048-AFF7-4744-9697-E6AA17A40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964663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6" name="차트 255">
            <a:extLst>
              <a:ext uri="{FF2B5EF4-FFF2-40B4-BE49-F238E27FC236}">
                <a16:creationId xmlns:a16="http://schemas.microsoft.com/office/drawing/2014/main" id="{28B33411-46BE-4F6D-95FB-6E1884C8E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320949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382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1235" y="2150600"/>
            <a:ext cx="3864773" cy="3970318"/>
          </a:xfrm>
          <a:prstGeom prst="rect">
            <a:avLst/>
          </a:prstGeom>
          <a:solidFill>
            <a:schemeClr val="bg1"/>
          </a:solidFill>
          <a:ln w="57150">
            <a:solidFill>
              <a:srgbClr val="02576C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147BA-8E10-48A7-8391-10AB9347F9BF}"/>
              </a:ext>
            </a:extLst>
          </p:cNvPr>
          <p:cNvGrpSpPr/>
          <p:nvPr/>
        </p:nvGrpSpPr>
        <p:grpSpPr>
          <a:xfrm>
            <a:off x="-1505527" y="2317074"/>
            <a:ext cx="13097764" cy="3693319"/>
            <a:chOff x="1229680" y="-1826212"/>
            <a:chExt cx="13097764" cy="3693319"/>
          </a:xfrm>
          <a:solidFill>
            <a:srgbClr val="E79F57">
              <a:alpha val="90000"/>
            </a:srgbClr>
          </a:solidFill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D7F19B-C164-4B03-A975-BA546F814AC6}"/>
                </a:ext>
              </a:extLst>
            </p:cNvPr>
            <p:cNvSpPr/>
            <p:nvPr/>
          </p:nvSpPr>
          <p:spPr>
            <a:xfrm>
              <a:off x="1229680" y="1699201"/>
              <a:ext cx="151738" cy="1523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56B852-D617-4B17-9139-16036874E7FC}"/>
                </a:ext>
              </a:extLst>
            </p:cNvPr>
            <p:cNvSpPr txBox="1"/>
            <p:nvPr/>
          </p:nvSpPr>
          <p:spPr>
            <a:xfrm>
              <a:off x="10772088" y="-1826212"/>
              <a:ext cx="355535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이번 프로젝트의 주제는 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ERP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ERP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란 전사적 자원 관리의 약자이며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여러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종류의 회사에서 운영에 필요한 모든 핵심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업무 프로세스를 통합하고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효율적으로 관리할 수 있도록 하는 사실상 필수적인 시스템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대상 업종은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유통업과 제조업이며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수정 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혹은 추가 작업을 통해 다른 업종을 대상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한 시스템으로 개발할 수 있습니다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  <a:p>
              <a:pPr>
                <a:lnSpc>
                  <a:spcPct val="120000"/>
                </a:lnSpc>
              </a:pP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우리의 목적은 이러한 시스템의 데모버전을</a:t>
              </a:r>
              <a:endPara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불특정 다수의 사용자에게 제공하고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니즈가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맞는 업체에 정식 서비스를 </a:t>
              </a:r>
              <a:r>
                <a:rPr lang="ko-KR" altLang="en-US" sz="13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제공하는것을</a:t>
              </a:r>
              <a:r>
                <a:rPr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목표로 합니다</a:t>
              </a: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547794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t="9055" r="50067" b="14493"/>
          <a:stretch/>
        </p:blipFill>
        <p:spPr>
          <a:xfrm>
            <a:off x="364529" y="1596685"/>
            <a:ext cx="4990600" cy="3094953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rcRect t="12409" r="61530" b="8250"/>
          <a:stretch/>
        </p:blipFill>
        <p:spPr>
          <a:xfrm>
            <a:off x="2275420" y="2876990"/>
            <a:ext cx="4989785" cy="3107460"/>
          </a:xfrm>
          <a:prstGeom prst="rect">
            <a:avLst/>
          </a:prstGeom>
          <a:ln w="28575">
            <a:solidFill>
              <a:srgbClr val="0257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415530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7775521" y="1404199"/>
            <a:ext cx="3911599" cy="764873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latin typeface="+mj-ea"/>
                <a:ea typeface="+mj-ea"/>
              </a:rPr>
              <a:t>ERP(</a:t>
            </a:r>
            <a:r>
              <a:rPr lang="ko-KR" altLang="en-US" sz="2300" b="1" dirty="0">
                <a:latin typeface="+mj-ea"/>
                <a:ea typeface="+mj-ea"/>
              </a:rPr>
              <a:t>전사적 자원 관리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A8B8AF-0825-446F-B1FC-440A8C6A2F31}"/>
              </a:ext>
            </a:extLst>
          </p:cNvPr>
          <p:cNvCxnSpPr/>
          <p:nvPr/>
        </p:nvCxnSpPr>
        <p:spPr>
          <a:xfrm>
            <a:off x="7265205" y="2089209"/>
            <a:ext cx="4652150" cy="60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29EB3F8A-CDCC-7070-F324-B2A64D75893D}"/>
              </a:ext>
            </a:extLst>
          </p:cNvPr>
          <p:cNvSpPr/>
          <p:nvPr/>
        </p:nvSpPr>
        <p:spPr>
          <a:xfrm>
            <a:off x="1431636" y="6368309"/>
            <a:ext cx="10049163" cy="36933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CD4627-78C6-E746-8706-5D596FA7B223}"/>
              </a:ext>
            </a:extLst>
          </p:cNvPr>
          <p:cNvSpPr/>
          <p:nvPr/>
        </p:nvSpPr>
        <p:spPr>
          <a:xfrm>
            <a:off x="1431637" y="6368310"/>
            <a:ext cx="1004916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참고한 사이트는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시스템을 제작 및 배포하는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ECOUNT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라는 이름의 회사의 웹사이트를 참고하였습니다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.(https://www.ecount.com/kr/)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30229" y="6436417"/>
            <a:ext cx="534271" cy="2331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5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3,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AE121-09C1-4E76-A16A-99DFBC55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23960"/>
              </p:ext>
            </p:extLst>
          </p:nvPr>
        </p:nvGraphicFramePr>
        <p:xfrm>
          <a:off x="599440" y="1689026"/>
          <a:ext cx="109755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85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5850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00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Part 4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433525" y="3105834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bg2">
                    <a:lumMod val="10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B996941-0CC9-4A31-A40C-F29AD8E20878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78B968-25CF-4F70-BF0C-63C6FBB12370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AAAB5E6-0E4C-4370-8517-567C00985974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26D96E7-1CBB-4766-BE0F-804606D49A73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0C31D4-1CB3-4C21-AFAC-F0282A3FE2BE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D52B2F7-8BB2-4DD1-9EF3-9FD1748A3DDC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5D05C-FCFC-430F-AF34-81FC9D42FC3F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4FD14-F71B-484E-A643-47B0AE5883CA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A8E5-B4F6-43A0-AA5D-EA03D26C06A1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F9BEE3-E2BE-4756-B0C8-21F872586F14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73034A-301A-4692-8669-6880AE45383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CD8B5-5C5E-4152-A3D9-AC56C1196A1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9C5A7E9-54C6-4EE1-BBD5-2A9D8DC1B9A8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22AF64-4A0A-4A3F-966F-0876FB7C3496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5C402-C669-48D4-8B8B-C48D9D1D76E0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38AE44F-37E6-48B6-B619-EADB2759794A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C4E236-6EBE-4B59-8C93-18A71A19BDBC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1FB934-271A-49B6-805F-0D497947A2E3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1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7B203E-CE2B-4ED7-B86C-526468CAB0BE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21066B1-FE12-4EFF-9DBA-C1469DF5E9DF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598C73-7D81-4971-84FA-540ABCF03101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E81C319-F1D1-4E56-BF2A-63407D0CD460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A3AA5C5-8305-4365-B416-5A9A01CB938F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048492-017C-43E8-AC1A-2B488EF26792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CB055A0-CF0C-4BC5-ACA5-7D87FA962937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CFFAE5-A2C4-4EFE-ACC4-0698F22E0F83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CBC6FA-EB0D-49DE-A473-FEF77B95F5F6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61DEF5E-14E5-463A-B779-60F2ADD68A65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78FFAAE-8FA8-45EE-956B-36FD015C513D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B88AD23-7B88-467A-9F8F-450A92C67E34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75E9A51-0AA2-47EE-9FB8-75F582071F71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D3910A9-EED0-47F7-A3B8-7A3403950D62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A35461F-62CE-437C-8CF5-801EDFA3D318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26A2095-1AD4-46E3-97D7-9B69BEEB2702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97F50E3-9120-499C-B918-A6EE07CA393D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93D2CC9-54F1-401C-9ADF-E134ECAFDD57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EA0F9E-A284-47E5-82D1-3A825A9DF541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829806-F59E-462F-B748-E39DA47168E5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94F4637-B4FE-4D34-B9EC-F4260EA83FBF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AFEF82-C451-47C8-8A11-A625DE2B2788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029CC2-5513-47CE-B5A7-153357B22084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027947E-F7B3-466B-83EC-7F698BAB19CE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D75BE6F-1758-4A9E-96CD-28C37E8A093B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AC3AB4-0CC5-4EDB-89F9-4EBA85513F1B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F9EFF63-BACE-4A48-A0C2-745BFA71F59B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37BB265-BEDD-418A-9C91-EDC490EBDBF5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16FCF36-4A68-45C8-91F1-49BEF2B8B37A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C316053-AC9B-42DD-A33B-E24A29B0BD01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596FD1B-0248-42C6-9593-2992CA1033E1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9050662-9B63-450A-83B0-D74DF2FFD986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F45DF3A-5E8A-4E0E-A89F-A8939A20F68A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CFE8EE9-711F-4F11-B109-3B0D21A66F3A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904C03-0E16-4579-824F-B46F1C5CAE52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11E0866-338C-40B6-A88E-6973DB8AB133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C80009-894A-491C-95CE-7FF48BAF309E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2396EE2-8C6B-456B-A295-880851612FB9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DE22A3B-32F8-44C7-A1B2-634BA50C4916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0C4B5F7-261C-481D-8FE6-D532A1D6DBC8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88E7852-AF27-4967-957A-7CE7109A1160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704C977-9F95-49C7-803B-97A55123CB11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FFCAE-B8AB-49EA-B69B-0A961A4B533F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FB4E75B-FEA1-4E05-A01D-55B785C8473D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CE5CAF9-3E10-400D-B3E6-C562C418380C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8915BC9-3431-4A5B-AE89-406C46666000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DB143DC-0D21-4A35-9F9E-E484EDA54450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10C733-8E2A-433C-8FF0-23F23A36B303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715F10B-30B4-4AE8-8AF7-05844A66B81A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D676BC-CBD8-4961-902A-2196B53258A4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D11F8E-CC92-4516-B09C-ED940675155B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9C1A600-2A13-4370-A3D9-05E809E6C1DE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CC08370-A2EF-4A50-ACC0-919C88DAB16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08787D-AD07-4895-9D5E-7F5D531D7B80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13726C1-D1F6-4ADE-A13F-85DC1FF92B8A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7A8DEC-390D-45CC-B510-B71AF680209C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D19F7B0-FC3B-4E32-BAEE-743133E209C7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754C0AA4-ABF2-424B-95A6-2A80E0C214B2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CC9B1BF-5DC6-4FBA-B163-B77E2A9A78AD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83F3E35-55A4-4EB7-B7B1-19782BB5186F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A0C9C0F-715C-4357-9BC5-75A096AB8F36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6C1C59C-7B4B-4624-97CB-3191BFC132DD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A21A5E3-A9C2-42EC-8F4A-0606EA94FF4E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3E1B2C-3904-4C74-B99A-29F29305CA86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783BB93-5E56-4DED-8989-E88780B994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8DB3208-4AAA-4CD1-863E-5A942C1C23D7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1E73F9A-EB4D-4383-B0EC-19A08383CB3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A747417-AFB3-40E0-A8AF-51EA4E0B2170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BFBD8FD4-7C0E-494F-ADEF-F885CA12D561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1D24D485-5933-4B83-AE13-714DCDCB13C5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26BF3AB9-D11E-4084-853E-4ACAA61367A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D8C039F-4C30-490A-9A4C-30F97FBCAF6A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B81821B-6403-40EC-A098-A7A0FE4064CE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3BFF2D34-46FA-410F-A280-3DE29838390F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7713E63-AA08-4ED0-AB0E-3367527EF481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B2F3D3B-C46B-4538-AFA5-565AE156DA3E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5FF6AD6-25ED-4A9E-9DFC-825F20B8BBBF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1113554-7665-4031-9A05-DE6FC4655519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84F81EAB-6D56-4607-8B23-ABDEBEDED575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11749D0-D400-44E5-9BA2-505D19F4C3FC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8F7B43E-9FBF-4974-8332-09013AE9A554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986825-EE13-402D-97FD-2F4BE55EF549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2621396-0D23-402D-8695-E133B085B5E9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EEEFD8-CC87-4A22-B3EB-63E81CF3197C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9896E44-0539-44C5-BCEB-9B626964D249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1322573-FB6D-4EEC-989E-FA13697FFA53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E87B7DC-9D23-44FA-8037-BDE49D020F74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B782D9FB-E09E-4BB0-AC8D-8231069CD8C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6C4E0B7-46BF-4C9A-913E-8AE10938604D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423ED4-2F86-4F0B-8127-DEB1E7949F6C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964BBE-4908-445C-8095-668B6DD5EC25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8B22AB4-0945-4720-8B56-E3656CDD3218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83CACB1-67FB-471C-8E7D-B7082CA5F1A4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7389430-42C9-4235-978E-02425D292758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E62FF8A-0C81-4CDB-A994-EACF8DD79611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A0F3CF6-BDE7-4011-8E60-550D5E975AE8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DB64DCF-76E1-4055-8101-579EB8E0A480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B8686BA-2F0F-40C4-B150-C0C29545E842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D670720-68D3-4667-AF65-A9D6FD36CBA0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53319795-CBD8-4970-A9BA-56D61C1823D9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F4D4E5-92E5-43F4-8BA6-51AA96BD2900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8DD1562-897C-4481-B213-6EBD5803CC26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9E01589-2916-4124-A490-7A7B59DBEE64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50B2E524-C9E1-4BC6-9946-79BA72063E88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E701A84-8DB2-4E3A-A800-0002A0172FCA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EB9BBE-1F3E-4B99-9833-CAFC8B24D17E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B6BA2D0-F07E-4003-BDE1-A7084BB46B32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507FE5-797D-4045-8139-EF5FEE97F493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4FE7670-1277-4044-8CCB-0F65514844E6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0C689DFF-6C47-471C-AE87-359129ABE96A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5709EAC3-C9AB-41F5-A35A-9259A9CDE863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45A7294-D99D-40EF-83DD-7A5802BB62B0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0B544083-401F-4C39-8C7F-FC59C7A9EFCF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D8C1CC9-4CFE-4EE0-9A87-76CFE992E4FF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64FD3C9-BB3B-4792-8A5D-4FBD64146F14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4A2E3D4-8DB8-4419-AF0F-BDD3D9D7C8AF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F27B1E5-14F6-464E-A8DE-40DCEDFE921E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E085175-2C2D-460E-82F6-05C2B9B88BC4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B7E5FC1-D8EC-4F7E-B01C-955D279E6B80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DC9B31F8-EA5A-43E5-9E25-ACE0485AE2A8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3077147D-630E-4460-9A35-E48B19724EE5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674ACB84-A5F9-4E89-A0CC-9EC7A9631575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BD65CF3-6722-4810-B085-336EF87C02D7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2F9823D5-A9B5-48D1-856E-FD3A21526288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DA5E0398-90F9-41A4-AABD-2E1F1C38EBA5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6C51FE-052D-43C0-BF64-39F264D428FD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549135A7-E395-4CF5-9A5B-1CBADF1F9219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A4A6405-1DB7-4AB1-B48C-5B0C97AF9F1F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47E1F78-C1F9-4237-9ED4-EE6281F72281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2FE27601-AAF1-4C66-8F62-780303C97A98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5D0609FA-A5A2-4D68-9EC9-D56EDFDAF744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45475BFA-FEF4-471A-B485-0AB494B4448E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84EDF3F-06FE-4832-ADC9-CEBB5F2F00C0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3FD4FA8-8CEF-4F15-8BB4-3CD66CAC13F1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444CD8B-2749-4632-BA39-1CD595AD51E6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C1BB41B8-7C96-49C9-8212-AFE35D85ECE3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EBC00BD-3A15-484E-8AFC-C25563BDC520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336387-9F09-4004-B071-F574336D3501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4DA62C5-2C86-46AD-AD83-ABA0687A19B6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0D6549-36E2-4F2D-A706-3C703CE56D8A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9BFF0392-01B7-41EE-AAC7-D3216EAC21F6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86AECAC-6B1C-49B2-B56C-4DF9E1CCB103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0344D810-CCD0-4CC5-A920-298740694F95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2CD991B-9B42-426F-BF27-6A97BFF22855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2BD7DA8B-D3D6-4BB5-A2F2-28C6B956BF2D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EC6C250-9233-42ED-A925-76143A12E2CC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F2B888B-49FD-4F13-9683-0EF67FB64AEE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40F98D-1BC3-4496-8A33-A5D7B94F28C9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36C3911F-5A4F-4BDC-AAFB-FF58BCE8830D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A0B8E473-7A5D-430D-A1B1-932FFF9F5D7D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9A18615-F747-45FC-B187-B50AB874CA46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736C0355-6137-44E8-83A6-3C3557EA889C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BC9DB42-88E9-4732-96D2-D885A31FEDAE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CE2F1F23-D083-4AA1-9B8C-53A58678AAED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DA3237DB-6013-431E-AC48-87FE752D975F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5678AA26-6FB8-4AE8-9F98-80A0A0F89583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69474F56-1BB3-4E2A-84DB-6627BCA739C4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9788C90E-6927-4B9E-832B-5FE29C03CD7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B1383B9C-060A-42F8-A8C3-9D4DF4F1B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EF9BBE75-ACEA-4393-9138-A9FCE82ADCA0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E93E1015-C06C-4800-A8D1-A1EE38A88B94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892442E1-C713-43BD-9BC5-E29BD28EEFB2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0439B52-6361-445C-8C76-7E60BDF30BE6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8E9BBA96-5E70-4EF6-A5EC-D94938309B13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7EA7FF5E-5C92-46C3-9B58-2208A6FE1176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CCBFA5B4-6C99-4C29-BB55-636B1F13A67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2FA19B21-B307-46AD-9409-39C97FF2AD05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3459741-670A-4058-AD09-12EB6B231A90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AC350C-A12D-45F1-97D7-28F2706C81BA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DD19B8C9-B851-408C-B302-D5081E53C288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A1F1CE8-B757-4491-8A11-4745EE8206F0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C919BD1-070C-474F-93E9-559581871CD7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131DCC53-2180-4C9B-9731-143B4FA7CFA1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19D4370E-0E2F-43F3-B25A-C45919F1327B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18BA90FF-93BB-47E6-9798-991E4E627C44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D39FD90C-CAB6-41E3-93E2-AD64F04468A6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512FF1F-7A9A-4FC0-A2F0-A51996146F2C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D041BB10-6BBE-4C6B-951C-1621A9B76DB6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1C32E16-B91C-4ADA-894B-E1A60CF283E1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B13299C-827E-4B23-A9D0-31A0956D8FA7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C66EC61C-C4E8-4DCF-84F8-D59094EA0091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DA846355-E036-4D48-8BDF-9741F9154809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ACC124F8-8456-4763-836D-DA14C172260E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099E657E-47A8-4F14-A11E-A3335D1C28CD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4FDB9AA-4160-4FB2-9F5C-E6835DF7DAF0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1E8147E7-BDE1-4AE1-ACA2-260CD074968C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63E99091-294C-43F0-A34D-ACAFC53201FE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68C6775-DA91-41D2-82AD-9793ED9C24A1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D40F750-BB83-4EB1-9455-912D40FA00AA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D73D5FF0-25AD-4854-870F-050ED636506B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D439B703-4F81-4F6E-AA5E-09A2E1E79C68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6F15E9E-4336-4A0B-B492-5CD1DE812901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77CEED17-A3C8-42E7-8BA2-4C37D2412CCE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FB401CA-C53B-4CF7-91F9-01C82610AF79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69A33DE-D283-4DE0-9C28-4918AC298D99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44AAF34-4E4A-4358-B018-B77E8BBB89DD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B2F51330-3E34-4C0B-BA8D-7264D032FD64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B3A106CA-2342-4026-8A4C-8639C99EA297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E3F472CA-3A09-4EFB-89F2-740CC94DF556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9D07D39-7EFF-438B-B423-DEDD69D23277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82B6FE7-D810-4537-82D6-5C65ED05FEAC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986019D-ED3C-40FE-8DAB-87FBE0A3DD3E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952E075F-2F22-4822-A450-0186445726A7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2A081723-7F09-451C-921A-3AD89FEEC99A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9E680CAD-AEC0-48F3-8554-E7567C8E80B6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20FBB5A-5D3C-4B5E-A585-0BFBA9445D71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471C2D27-248F-46BC-BC74-D93F74C98AE0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25893EF-A1FC-4C5D-AE69-D663B43BB72B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B0A87A87-D7B0-4BE5-8625-48276B38D322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58E66DE-B961-4F37-A038-BA058AD60134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8B587FC-9027-4024-B544-84F82D145100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5DBA830-18CA-4547-B415-4A998A83A273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269408-B029-423C-8A64-661F4D9613A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07D492A-0E93-4BC3-9A3A-D02570C4DF53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C34A822B-6A41-4DED-B11B-2A75455DE843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670290E4-3EAF-4803-A600-182A4D5C2627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BA2F3E5-6489-441D-AFC4-322D14E40A8F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AB9A00C-C6D7-4237-A01E-DBD1D7081A0E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D3CC3986-B80D-421C-8779-A843DAB1F2AD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796F8A12-EA5E-4F47-A88D-B26BD7C44D6E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43498121-31CD-4F1E-A875-79E1513AA073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2427C6C0-C54E-4A07-8267-85F40C728BAA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2307421-7506-4182-A4BF-D7B49F4FD65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E54BA8FE-0559-4D6E-B7E7-C09CB58DC704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BEB8885-B931-4B13-8B01-52D4978BB511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32EE696-CAC8-46FC-AB7E-3E9C8F98CF3E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B60C134F-4D1B-44FA-8127-A60F9EC69232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4217E32C-6123-418F-8EAD-27EA944B4BAA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49C0738-8920-49D2-ADC0-8F526D638A7F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CE825F2-4422-4D4D-A318-E5C1ABF88602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2EEC0FA-0B16-496E-AD40-B1D7C8EBA753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56885E5D-30C6-4F6F-8A9C-AA194EDA09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4505BF0A-151C-4DA0-9121-69CAE72D55B4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3F07B4E-4C36-49A1-8337-FD3DA0FCA654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B01BD37F-39B0-43A6-B7B7-141C8C4AE95B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B95114E-136B-47FC-B0D5-7C684C9F9E20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2B06F070-F5CA-4FEE-B96C-F467FBCF660A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856DAE8D-AE1F-435E-AC7B-3DC812D40973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E1296366-6474-4556-AF0A-C6E630EAFAA0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125C2A77-851F-4558-9159-1F996AF6A9D3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F9046A44-9849-4299-A48F-32CE171CC3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166B5084-EA43-4E3E-B5B6-089A4EC5A55F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E50BFF7-7C44-4CB7-87D6-5A4341576E8C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CDB22660-E4D8-4C15-BB9D-96C88FF1E3FD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A24D4658-CDD2-4700-BA26-A15FE3A08B3B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74036EBD-6596-4D5C-9FA1-E66135210797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B3FF5369-3ADF-49A6-A6E3-E17D90890E6C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166BB627-62B5-4A78-A42C-6AB31E7B7367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2C876CF8-C941-4988-A4BE-F8177CE4B6DF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A18231AB-8448-450D-8294-00D5B16DEDDF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3FD97834-8017-4679-AF1B-6FDB53C656A7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5DBA5BFA-B6AB-4838-AEF5-097F3F0F60C0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C3F653FF-7DE9-4EBC-A35E-AA8B988478B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BD5D3EF5-C6DB-41EA-BD89-8F544336D179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D122E049-3959-4720-A305-FBAF356856A9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57A14BD-A56E-47F9-9C6F-E6D551DE55AF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6E0A123-BCB5-4247-AC9B-773DF194EFF8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94ED2FF2-6F1E-4CAC-8F97-27256D5E9AB7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3EB901-3583-4256-AC22-B1148758174F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4C5DBA97-8988-481A-81BB-F1B2EEABD014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0EFA491C-E39D-4381-9BDA-12B5C875097C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30AF499E-915E-4FA9-9467-653BB778A2C2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96C75E-4B07-45AA-84DA-F3E07600668E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4F41F79-257C-40AF-ABA5-7DEA88F7F4FC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48FF87B9-285A-4539-BBA8-715E1BCCF77D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871259C-4997-4078-98A0-2B4971247E38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4FCDE300-21F4-4CE1-A499-0CF8DA67A1CB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32313259-2A0A-4AAB-BB9C-9F47042CC140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9B6E559C-B745-4A5B-B1E7-ECBCE9868979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0293E33-9405-44AA-B84D-87F007FFD642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0E5EAFA-0835-4F0A-BD20-DCC075F4FF1B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6A2394F9-E34F-430D-91F6-17D26219044A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A47AA090-B466-4E95-B4FE-E75327A4973B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5BB6FEBA-8B01-4E5A-BCF5-C0D28A85EAB5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E7240200-F5D9-495B-BFB6-EAF0685460E8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14C3A6F5-F0FA-42FB-A801-913580D266F5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54422C40-CEEE-46A8-AC85-3875BF9E8A7F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313E7D92-0276-410B-8BE0-2BBBE135F691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2AAC6E8E-6019-4B7D-A219-D1759E6ADFD5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D59F8CAA-0BD5-4BCC-A3DD-54C61DE1A7C1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185C8AF-553C-4D32-8CD0-8818D403C31A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22C7508-6605-41CF-BD79-6C93B166BCDA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9AD13B62-F824-4BE7-A946-D964ADE56DC0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F0B012-1125-48C6-8E4F-4590C0E38291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8F340F9F-84EA-47C9-8A8E-3D31DC6E7B1E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CDDB87EB-BD3D-4B1C-BB96-EAD3D04B6966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6870D68-6C3B-4AFD-8409-C438C4336F96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DD944F57-3D04-43CA-8D18-0ACD378EF414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BF4EE93B-F2EE-4B7A-9227-166F123D9596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E9184A5D-751A-421F-B045-1D96BDB78C6F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12FEC45C-6B75-42CE-8C02-33E903858946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581B2F9-667F-4E22-AB5B-64D60255AEBE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D7DB9E7E-3861-49AE-9D7E-09B72573805F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FF5A56E3-93EC-498A-8FCB-88A1926A918B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4B157A98-EEA9-4527-A11B-1D04D2D935B2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A997B5EC-437A-4205-B071-14BA3CF6717E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E6D05B0A-5294-4818-A08F-85255F60D127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34C5D808-B8C8-4857-AB2C-080364B71A41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9A9AAFE-BA3D-4009-B6CB-EBE0BED3572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B5965DEE-E2DB-43B2-AC6A-6534F79119F2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80CE69A-F8C7-4C74-8408-06EC996D75CB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71BC5E4-5005-4D42-ADA6-21E62F82C2F5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2C4EF26-4B84-4290-9C0D-D1B3E3E97212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9B674B1-E232-4922-8C3C-EA19741F5805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648FE1F-7BCC-4ECB-9268-7467724E76FC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59FB6077-D2E7-4903-81BF-36B2D58D2A97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E2CD503-822F-4D9E-951A-50555E54742B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B8B69567-F356-4054-95B2-2AE0A8425D44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2BE0195F-D434-4240-8332-A083DE71143E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8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Part 4,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AA228611-EA12-44F2-AF47-08700AA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A6306366-1306-4018-9CBC-B11981D7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8" name="그래픽 7" descr="사람">
            <a:extLst>
              <a:ext uri="{FF2B5EF4-FFF2-40B4-BE49-F238E27FC236}">
                <a16:creationId xmlns:a16="http://schemas.microsoft.com/office/drawing/2014/main" id="{BEDF1843-907A-46E9-A472-3ECD79D0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CA73400C-12FA-4B46-A8B0-C06C268AF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19174828-6AB6-4AB1-9472-D04F84C8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163A9D3-5449-4FC4-9C57-0BA6A0C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5016FDE6-74D1-43BB-96E6-1493B004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0C5818F1-B103-4977-90C4-F62D6988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A7E7994F-E454-42D5-9A9F-F0285BD7A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7E782D77-ABC8-47DA-8C38-F7B46BDA0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A0A54AC5-77A6-436E-9B2B-7FCCF6A9192D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B1EB3-F245-41AF-A446-93B8100B0866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3DB76-DDB5-4677-9F87-DDEF8C92DB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55A8B-17F7-42D4-9ABB-173D71626BE7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C5B3F31B-DE9C-43AF-BC96-4422B2718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05C1733C-BA81-4F63-82D2-B3FBC1B99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CEFA123B-C6A4-4BA0-9E00-7AFA3C68D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138EEAE1-975A-4F24-990C-28461CDB6F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2C4C4D55-BF17-42BD-96B0-3BC33636EE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5" name="그래픽 24" descr="여자">
            <a:extLst>
              <a:ext uri="{FF2B5EF4-FFF2-40B4-BE49-F238E27FC236}">
                <a16:creationId xmlns:a16="http://schemas.microsoft.com/office/drawing/2014/main" id="{D15240B6-1373-4E08-A3EE-7C9B998F3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87AD8235-39E6-4234-A957-7E26F869F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27" name="그래픽 26" descr="여자">
            <a:extLst>
              <a:ext uri="{FF2B5EF4-FFF2-40B4-BE49-F238E27FC236}">
                <a16:creationId xmlns:a16="http://schemas.microsoft.com/office/drawing/2014/main" id="{CA17A03D-8D97-43F2-AB4C-3847123D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1269747B-E7B0-4961-8330-8D562D505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29" name="그래픽 28" descr="여자">
            <a:extLst>
              <a:ext uri="{FF2B5EF4-FFF2-40B4-BE49-F238E27FC236}">
                <a16:creationId xmlns:a16="http://schemas.microsoft.com/office/drawing/2014/main" id="{C12505AA-E9BC-4845-8A94-210AA6D6B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9E2CBE33-2970-4305-8C78-B3EA942DBE89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79A8-2CDD-4772-84D9-8DB8C6C934D0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FDD085-4333-4FA9-8E1A-9BFFBE97EF80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666109-94D7-4F06-BB73-B5BBA9334ABF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377799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8A5A458B-161A-43A2-B8ED-60989E7B87A0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21D7C9D3-C846-4BA9-93C9-2246A8267EA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5976A94D-2940-44DC-8CDA-7D1236DAAB2B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B5070818-0427-4D3C-8197-13884EE9FBBC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5944590F-AD39-451A-84E6-7B50E3D628F7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941318E9-F838-4360-9B99-0D1AADAAF670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254F3AFC-29A7-4C1D-BA13-7C962571EDBE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9AE477ED-4DE7-4E0E-BDC7-511EBE06B877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F8BB5133-6E86-4D46-B589-588DFEA194DA}"/>
              </a:ext>
            </a:extLst>
          </p:cNvPr>
          <p:cNvSpPr txBox="1"/>
          <p:nvPr/>
        </p:nvSpPr>
        <p:spPr>
          <a:xfrm>
            <a:off x="3160898" y="5259508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7/7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6BFE325-18AD-4C45-85FB-707053E4D95E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B430A15F-0C06-4A03-A4B8-967B1F4CB162}"/>
              </a:ext>
            </a:extLst>
          </p:cNvPr>
          <p:cNvSpPr txBox="1"/>
          <p:nvPr/>
        </p:nvSpPr>
        <p:spPr>
          <a:xfrm>
            <a:off x="724269" y="189271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2023.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6/30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525D9694-65E5-464A-8C1F-31A24817413A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8FA1E98-A48B-4E26-BCD0-1B3B411B051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56C98F86-EEB6-4161-B543-8C5183E62D1E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711D5951-5013-4EA5-A4EA-EA76AF7A175E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6CACA8F1-EDDF-48CE-A665-222622BCE3E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F555063A-9CE9-4022-AC28-E7DEC8B8DEF3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FAB157B2-98BC-4553-9393-67FBF5360E2C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C3820D43-0FDE-46EC-BA03-C0162342BA9B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1E3E3FD-1096-4A8A-90BE-00AF065E253B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250343-9214-4A8F-A5E2-4E8E4F27A477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B295FB5-5881-4FE0-820C-2172C2AF6AB3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E3F3978-23C9-48AA-9909-C22BDE324F50}"/>
              </a:ext>
            </a:extLst>
          </p:cNvPr>
          <p:cNvSpPr txBox="1"/>
          <p:nvPr/>
        </p:nvSpPr>
        <p:spPr>
          <a:xfrm>
            <a:off x="406697" y="5720204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주차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테스트 완료 후 프로젝트 해당 메뉴에 적용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6B6D30CC-F193-4666-BC25-248C2B85A63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A8DE2DF-DBE0-4E24-A9E1-23892981B62A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DA6A794-13D4-4DC2-B95C-A010ED1C579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36D077CF-9411-45C3-9295-737EDDA0A040}"/>
              </a:ext>
            </a:extLst>
          </p:cNvPr>
          <p:cNvSpPr txBox="1"/>
          <p:nvPr/>
        </p:nvSpPr>
        <p:spPr>
          <a:xfrm>
            <a:off x="726372" y="233340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53C81BA-49A3-44C7-B993-520EF656E5F8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컨셉 선정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화면 정의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단위 업무 정의서 작성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템플릿 선정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CEE562C-2C63-4392-B9B4-B6FA3C0A8BFF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9FBCCBD0-60FE-4452-AB63-A68EEF28245B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E085C5CC-723D-41B9-AC86-1F8E31360E74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BB59C1D-91B8-4204-9C52-3A732ABC9D4C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625A349-170D-4715-9A49-549D39FC2AED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A368792-2745-46A6-B5B4-6F898A32F2E0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04CB884B-4687-4B83-93F1-C26219C88690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5FB5003A-7CB6-47AE-97EA-56E1690328BF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5DE72322-9A95-4535-8F3D-AF2809B9EB56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44E494C-1921-4F8D-A4F2-4A980049C369}"/>
              </a:ext>
            </a:extLst>
          </p:cNvPr>
          <p:cNvSpPr txBox="1"/>
          <p:nvPr/>
        </p:nvSpPr>
        <p:spPr>
          <a:xfrm>
            <a:off x="3163114" y="5652339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주차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E00F7114-E680-4601-BBF4-D11DA41DFC0F}"/>
              </a:ext>
            </a:extLst>
          </p:cNvPr>
          <p:cNvSpPr txBox="1"/>
          <p:nvPr/>
        </p:nvSpPr>
        <p:spPr>
          <a:xfrm>
            <a:off x="3145919" y="5993737"/>
            <a:ext cx="1953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구성원이 맡은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 및 사용 테스트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구성원 별로 분담한 메뉴 기초 세팅</a:t>
            </a: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CB1C3F2-5FD6-4073-A277-7EFA318FB2C8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9" name="다이어그램 48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" name="직사각형 49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4.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28198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46BE8A-828A-4B96-B647-455B2109B87F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06AB5B-99DE-4BFF-8ABD-27357B8A3311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2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1512F0-0D05-4F3B-8C9F-2BFBFD4DE887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2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FC7574-1044-444D-9793-2120411F7905}"/>
              </a:ext>
            </a:extLst>
          </p:cNvPr>
          <p:cNvSpPr txBox="1"/>
          <p:nvPr/>
        </p:nvSpPr>
        <p:spPr>
          <a:xfrm>
            <a:off x="3693153" y="2367171"/>
            <a:ext cx="4643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24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2400" i="1" spc="-150" dirty="0">
                <a:solidFill>
                  <a:schemeClr val="bg1"/>
                </a:solidFill>
              </a:rPr>
              <a:t>,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24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 </a:t>
            </a:r>
            <a:r>
              <a:rPr lang="ko-KR" altLang="en-US" sz="24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2400" i="1" spc="-150" dirty="0">
                <a:solidFill>
                  <a:schemeClr val="bg1"/>
                </a:solidFill>
              </a:rPr>
              <a:t>.</a:t>
            </a:r>
            <a:endParaRPr lang="ko-KR" altLang="en-US" sz="2400" i="1" spc="-15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041011"/>
            <a:ext cx="10280073" cy="50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1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5BD021-C815-4A73-B4E5-EEA0C953CAB5}"/>
              </a:ext>
            </a:extLst>
          </p:cNvPr>
          <p:cNvGrpSpPr/>
          <p:nvPr/>
        </p:nvGrpSpPr>
        <p:grpSpPr>
          <a:xfrm>
            <a:off x="794884" y="1989256"/>
            <a:ext cx="10609716" cy="2879486"/>
            <a:chOff x="845684" y="2155904"/>
            <a:chExt cx="10609716" cy="28794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853888-9352-4416-83CD-27441AE6E723}"/>
                </a:ext>
              </a:extLst>
            </p:cNvPr>
            <p:cNvSpPr txBox="1"/>
            <p:nvPr/>
          </p:nvSpPr>
          <p:spPr>
            <a:xfrm>
              <a:off x="845684" y="21559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0DE0C4-2B3A-49C9-8201-EBDBEF7C8BB4}"/>
                </a:ext>
              </a:extLst>
            </p:cNvPr>
            <p:cNvSpPr txBox="1"/>
            <p:nvPr/>
          </p:nvSpPr>
          <p:spPr>
            <a:xfrm>
              <a:off x="10156647" y="281939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D5AFE2-B2E5-4C33-9777-3D92DFDFF550}"/>
              </a:ext>
            </a:extLst>
          </p:cNvPr>
          <p:cNvSpPr txBox="1"/>
          <p:nvPr/>
        </p:nvSpPr>
        <p:spPr>
          <a:xfrm>
            <a:off x="2178356" y="3097252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슬퍼하는 못 별 시인의 사랑과 있습니다</a:t>
            </a:r>
            <a:r>
              <a:rPr lang="en-US" altLang="ko-KR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ko-KR" altLang="en-US" sz="3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5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4A153E-3471-4040-AC92-D413C85C9054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71BA55-1B30-4E52-9339-F968457ABBED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39F42-2F82-4901-9336-2145B4C3A0C3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5DF3D-3059-4438-947D-5F1555FC1EAA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A3FFD-E2CF-4179-80BE-93679A4F402C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15FDD-452D-4DBF-89D7-44BC38628B74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13" name="그래픽 12" descr="기어가는">
            <a:extLst>
              <a:ext uri="{FF2B5EF4-FFF2-40B4-BE49-F238E27FC236}">
                <a16:creationId xmlns:a16="http://schemas.microsoft.com/office/drawing/2014/main" id="{2AB1D530-320B-4AC5-8304-C9C2F90D704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14" name="그래픽 13" descr="실행">
            <a:extLst>
              <a:ext uri="{FF2B5EF4-FFF2-40B4-BE49-F238E27FC236}">
                <a16:creationId xmlns:a16="http://schemas.microsoft.com/office/drawing/2014/main" id="{C50D8E0E-184B-429E-B25D-CA724FDA06E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15" name="그래픽 14" descr="자전거 타기">
            <a:extLst>
              <a:ext uri="{FF2B5EF4-FFF2-40B4-BE49-F238E27FC236}">
                <a16:creationId xmlns:a16="http://schemas.microsoft.com/office/drawing/2014/main" id="{B08F0EE1-CFD7-44AA-B082-362371399C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/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36" y="1366982"/>
            <a:ext cx="1551709" cy="13945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472" y="1809608"/>
            <a:ext cx="2131196" cy="231924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501" y="2180968"/>
            <a:ext cx="1786982" cy="22962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46327" y="48306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박희성</a:t>
            </a:r>
          </a:p>
        </p:txBody>
      </p:sp>
    </p:spTree>
    <p:extLst>
      <p:ext uri="{BB962C8B-B14F-4D97-AF65-F5344CB8AC3E}">
        <p14:creationId xmlns:p14="http://schemas.microsoft.com/office/powerpoint/2010/main" val="133397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3545904" y="4159865"/>
            <a:ext cx="1865402" cy="372355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2E8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prstClr val="white"/>
                </a:solidFill>
                <a:latin typeface="+mj-ea"/>
                <a:ea typeface="+mj-ea"/>
              </a:rPr>
              <a:t>제조업</a:t>
            </a:r>
            <a:endParaRPr lang="en-US" altLang="ko-KR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3296735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거래처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품목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견적서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주문서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판매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출하 지시서 등록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공정 관리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생산 입고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창고 이동 등</a:t>
            </a:r>
          </a:p>
        </p:txBody>
      </p:sp>
      <p:sp>
        <p:nvSpPr>
          <p:cNvPr id="6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8919621" y="4159865"/>
            <a:ext cx="1865402" cy="3719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2000" b="1" dirty="0">
                <a:solidFill>
                  <a:srgbClr val="53585B"/>
                </a:solidFill>
                <a:latin typeface="+mj-ea"/>
                <a:ea typeface="+mj-ea"/>
              </a:rPr>
              <a:t>유통업</a:t>
            </a:r>
            <a:endParaRPr lang="en-US" altLang="ko-KR" sz="2000" b="1" dirty="0">
              <a:solidFill>
                <a:srgbClr val="53585B"/>
              </a:solidFill>
              <a:latin typeface="+mj-ea"/>
              <a:ea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다이어그램 22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59427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프로젝트 컨셉 안내</a:t>
            </a:r>
          </a:p>
        </p:txBody>
      </p:sp>
      <p:sp>
        <p:nvSpPr>
          <p:cNvPr id="30" name="모서리가 둥근 직사각형 28">
            <a:extLst>
              <a:ext uri="{FF2B5EF4-FFF2-40B4-BE49-F238E27FC236}">
                <a16:creationId xmlns:a16="http://schemas.microsoft.com/office/drawing/2014/main" id="{63FAE377-76F2-5B9E-4F3A-152AE65425BA}"/>
              </a:ext>
            </a:extLst>
          </p:cNvPr>
          <p:cNvSpPr/>
          <p:nvPr/>
        </p:nvSpPr>
        <p:spPr>
          <a:xfrm>
            <a:off x="677304" y="1725748"/>
            <a:ext cx="7127989" cy="131088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6C186">
                <a:alpha val="9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저희가 대상으로 한 업체의 종류는 위에서 언급한 제조업과 유통업이며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해당하는 각 업체는 각자 필요한 메뉴들로 회사를 관리할 수 있습니다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각각의 업체에서 사용하게 될 대표적인 메뉴는 아래와 같습니다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3226154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rcRect l="14338" t="36751" r="78211" b="37446"/>
          <a:stretch/>
        </p:blipFill>
        <p:spPr>
          <a:xfrm>
            <a:off x="802270" y="4091932"/>
            <a:ext cx="2117524" cy="2062284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/>
          <a:srcRect l="14132" t="35804" r="77879" b="35928"/>
          <a:stretch/>
        </p:blipFill>
        <p:spPr>
          <a:xfrm>
            <a:off x="6254877" y="4091932"/>
            <a:ext cx="2117524" cy="2050146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934713-2FCD-8B6E-F017-DCB014A64838}"/>
              </a:ext>
            </a:extLst>
          </p:cNvPr>
          <p:cNvSpPr/>
          <p:nvPr/>
        </p:nvSpPr>
        <p:spPr>
          <a:xfrm>
            <a:off x="8670453" y="480438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관리자 계정으로 로그인 할 경우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학생과 교수 관리를 할 수 있으며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공지사항 등록과 문의게시판에 올라온 글에 답변을 할 수 있습니다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6021426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8599872" y="4696008"/>
            <a:ext cx="2539517" cy="0"/>
          </a:xfrm>
          <a:prstGeom prst="line">
            <a:avLst/>
          </a:prstGeom>
          <a:ln w="19050">
            <a:solidFill>
              <a:srgbClr val="2E849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43569" y="3716310"/>
            <a:ext cx="11421687" cy="2801389"/>
          </a:xfrm>
          <a:prstGeom prst="roundRect">
            <a:avLst/>
          </a:prstGeom>
          <a:noFill/>
          <a:ln w="38100">
            <a:solidFill>
              <a:srgbClr val="2E849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50B423-0471-04C4-DA97-6A5831FBC00D}"/>
              </a:ext>
            </a:extLst>
          </p:cNvPr>
          <p:cNvSpPr/>
          <p:nvPr/>
        </p:nvSpPr>
        <p:spPr>
          <a:xfrm>
            <a:off x="8599872" y="2086902"/>
            <a:ext cx="2913133" cy="588574"/>
          </a:xfrm>
          <a:prstGeom prst="round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b="1" dirty="0">
                <a:latin typeface="+mj-ea"/>
                <a:ea typeface="+mj-ea"/>
              </a:rPr>
              <a:t>추가</a:t>
            </a:r>
            <a:r>
              <a:rPr kumimoji="1" lang="ko-KR" altLang="en-US" sz="1000" b="1" dirty="0">
                <a:latin typeface="+mj-ea"/>
                <a:ea typeface="+mj-ea"/>
              </a:rPr>
              <a:t> 작업을 통해 다른 종류의 업체들을 대상으로 한 서비스 또한 제공할 수 있겠습니다</a:t>
            </a:r>
            <a:r>
              <a:rPr kumimoji="1" lang="en-US" altLang="ko-KR" sz="1000" b="1" dirty="0">
                <a:latin typeface="+mj-ea"/>
                <a:ea typeface="+mj-ea"/>
              </a:rPr>
              <a:t>.</a:t>
            </a:r>
            <a:endParaRPr kumimoji="1" lang="ko-Kore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966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3976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3. 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프로젝트 추진 조직</a:t>
            </a:r>
          </a:p>
        </p:txBody>
      </p:sp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AECDE073-C0F7-40C6-99DA-D9CFFCA55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91495"/>
              </p:ext>
            </p:extLst>
          </p:nvPr>
        </p:nvGraphicFramePr>
        <p:xfrm>
          <a:off x="11282518" y="269412"/>
          <a:ext cx="619439" cy="5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961" y="2130159"/>
            <a:ext cx="1336025" cy="13328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142" y="4423335"/>
            <a:ext cx="1409519" cy="142041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4003" y="2114847"/>
            <a:ext cx="1335526" cy="136471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250" y="2116266"/>
            <a:ext cx="1332613" cy="134292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1775" y="4442898"/>
            <a:ext cx="1412695" cy="14204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5596" y="4490661"/>
            <a:ext cx="1325306" cy="1332669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467508" y="195299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6337" y="1948982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033114" y="2019590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김지민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(P.L)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API,</a:t>
            </a: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 +a 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67508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356337" y="4317456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284694" y="4317581"/>
            <a:ext cx="3378646" cy="16790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280622" y="1952995"/>
            <a:ext cx="3410030" cy="16790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973835" y="2032471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김민준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(A.A)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882910" y="2012442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김석준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8375869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박희성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(T.A)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 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436134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이소라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(E.A)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 +a</a:t>
            </a:r>
          </a:p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정의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59588" y="4384844"/>
            <a:ext cx="1727788" cy="1536273"/>
          </a:xfrm>
          <a:prstGeom prst="roundRect">
            <a:avLst/>
          </a:prstGeom>
          <a:solidFill>
            <a:srgbClr val="F8E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현지환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(D.A)</a:t>
            </a:r>
          </a:p>
          <a:p>
            <a:pPr algn="ctr"/>
            <a:endParaRPr lang="en-US" altLang="ko-KR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+a</a:t>
            </a:r>
            <a:endParaRPr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905" y="4368285"/>
            <a:ext cx="1337858" cy="15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1E35CF-8619-84C8-EB70-210E02971AB6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A789D3-B7AC-87FA-4D5A-8859A05263C3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id="{322259AE-A976-7FB7-7FF8-FA82FCD089C4}"/>
              </a:ext>
            </a:extLst>
          </p:cNvPr>
          <p:cNvSpPr/>
          <p:nvPr/>
        </p:nvSpPr>
        <p:spPr>
          <a:xfrm>
            <a:off x="888054" y="2496236"/>
            <a:ext cx="1230503" cy="492050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ko-KR" altLang="en-US" sz="1300" b="1" dirty="0">
                <a:solidFill>
                  <a:prstClr val="white"/>
                </a:solidFill>
              </a:rPr>
              <a:t>형상 관리</a:t>
            </a:r>
            <a:endParaRPr lang="en-US" altLang="ko-KR" sz="1300" b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FB90AF-8885-04AB-1B3A-62D52DCC34D2}"/>
              </a:ext>
            </a:extLst>
          </p:cNvPr>
          <p:cNvGrpSpPr/>
          <p:nvPr/>
        </p:nvGrpSpPr>
        <p:grpSpPr>
          <a:xfrm>
            <a:off x="344342" y="3246102"/>
            <a:ext cx="2325802" cy="1910232"/>
            <a:chOff x="444623" y="3230796"/>
            <a:chExt cx="2596520" cy="2285379"/>
          </a:xfrm>
        </p:grpSpPr>
        <p:sp>
          <p:nvSpPr>
            <p:cNvPr id="18" name="모서리가 둥근 직사각형 28">
              <a:extLst>
                <a:ext uri="{FF2B5EF4-FFF2-40B4-BE49-F238E27FC236}">
                  <a16:creationId xmlns:a16="http://schemas.microsoft.com/office/drawing/2014/main" id="{63FAE377-76F2-5B9E-4F3A-152AE65425BA}"/>
                </a:ext>
              </a:extLst>
            </p:cNvPr>
            <p:cNvSpPr/>
            <p:nvPr/>
          </p:nvSpPr>
          <p:spPr>
            <a:xfrm>
              <a:off x="444623" y="3230796"/>
              <a:ext cx="2596520" cy="22853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0C98392-02FE-DE77-D6A0-F909AA620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899" y="3712132"/>
              <a:ext cx="2397968" cy="134885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2" name="모서리가 둥근 직사각형 28">
            <a:extLst>
              <a:ext uri="{FF2B5EF4-FFF2-40B4-BE49-F238E27FC236}">
                <a16:creationId xmlns:a16="http://schemas.microsoft.com/office/drawing/2014/main" id="{9436C122-E83B-3A3F-0591-99AAB0F82801}"/>
              </a:ext>
            </a:extLst>
          </p:cNvPr>
          <p:cNvSpPr/>
          <p:nvPr/>
        </p:nvSpPr>
        <p:spPr>
          <a:xfrm>
            <a:off x="3031434" y="1550504"/>
            <a:ext cx="8847673" cy="49397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96DE489-DC84-9D4F-3A22-7A64DC52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187" y="5339247"/>
            <a:ext cx="1678074" cy="8390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F620590-9166-D193-6A63-643CDD602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95" t="20294" r="28187" b="23123"/>
          <a:stretch/>
        </p:blipFill>
        <p:spPr>
          <a:xfrm>
            <a:off x="3885705" y="2691810"/>
            <a:ext cx="1301660" cy="70449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A5888F3-9F12-991B-BB44-983E9FC48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0" y="2856611"/>
            <a:ext cx="1138694" cy="113869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22AA702-A74E-CE63-9695-0F792B63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39" y="5003145"/>
            <a:ext cx="1506558" cy="47972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96FAAF1-1A12-BBEC-962A-A71DE68EA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59" y="2676513"/>
            <a:ext cx="710427" cy="13010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A83037E-092B-8079-9BD3-62BD8602B72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051" t="19804" r="30167" b="23145"/>
          <a:stretch/>
        </p:blipFill>
        <p:spPr>
          <a:xfrm>
            <a:off x="8265388" y="2552930"/>
            <a:ext cx="1138694" cy="87071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D9D99D69-287C-DE4A-FE66-E1D660582D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74" t="22378" r="6151" b="24101"/>
          <a:stretch/>
        </p:blipFill>
        <p:spPr>
          <a:xfrm>
            <a:off x="8390659" y="5180917"/>
            <a:ext cx="2657376" cy="107070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A8A571-855B-81C1-67CF-FCEB9CB550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0566" y="3595890"/>
            <a:ext cx="1214836" cy="12148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AA043-22D5-91BE-2ECE-898304C5B89F}"/>
              </a:ext>
            </a:extLst>
          </p:cNvPr>
          <p:cNvSpPr txBox="1"/>
          <p:nvPr/>
        </p:nvSpPr>
        <p:spPr>
          <a:xfrm>
            <a:off x="430937" y="312639"/>
            <a:ext cx="307808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개발 환경</a:t>
            </a: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id="{ADEFEC5D-BB1B-04C8-92A2-418D6F4C387C}"/>
              </a:ext>
            </a:extLst>
          </p:cNvPr>
          <p:cNvSpPr/>
          <p:nvPr/>
        </p:nvSpPr>
        <p:spPr>
          <a:xfrm>
            <a:off x="4770783" y="1884593"/>
            <a:ext cx="1394825" cy="473129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38100">
            <a:solidFill>
              <a:srgbClr val="02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Backend</a:t>
            </a: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17A8A164-DF94-029E-1F46-E8ABCCBB43E7}"/>
              </a:ext>
            </a:extLst>
          </p:cNvPr>
          <p:cNvSpPr/>
          <p:nvPr/>
        </p:nvSpPr>
        <p:spPr>
          <a:xfrm>
            <a:off x="9197041" y="1884599"/>
            <a:ext cx="1483889" cy="4731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2000" b="1" dirty="0">
                <a:solidFill>
                  <a:srgbClr val="53585B"/>
                </a:solidFill>
              </a:rPr>
              <a:t>Frontend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C2061-A579-06D7-ABB8-E65155ED5F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105" t="30195" r="19813" b="25365"/>
          <a:stretch/>
        </p:blipFill>
        <p:spPr>
          <a:xfrm>
            <a:off x="3805300" y="4078457"/>
            <a:ext cx="1793041" cy="5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9037260" y="5681414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6419454" y="5665712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3707461" y="565037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578D4B-741F-4EFC-BAAB-AE4EA1053556}"/>
              </a:ext>
            </a:extLst>
          </p:cNvPr>
          <p:cNvSpPr/>
          <p:nvPr/>
        </p:nvSpPr>
        <p:spPr>
          <a:xfrm>
            <a:off x="1046180" y="5637649"/>
            <a:ext cx="2038350" cy="35052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7E411961-624B-41F9-959E-D4801A7374C3}"/>
              </a:ext>
            </a:extLst>
          </p:cNvPr>
          <p:cNvCxnSpPr>
            <a:cxnSpLocks/>
          </p:cNvCxnSpPr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FF95C37-18C9-43FE-B182-9017331ACC4D}"/>
              </a:ext>
            </a:extLst>
          </p:cNvPr>
          <p:cNvSpPr txBox="1"/>
          <p:nvPr/>
        </p:nvSpPr>
        <p:spPr>
          <a:xfrm>
            <a:off x="1530787" y="5668019"/>
            <a:ext cx="109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이메일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F4B11249-EB43-4843-96A7-A008A5DE174F}"/>
              </a:ext>
            </a:extLst>
          </p:cNvPr>
          <p:cNvSpPr txBox="1"/>
          <p:nvPr/>
        </p:nvSpPr>
        <p:spPr>
          <a:xfrm>
            <a:off x="817322" y="6129351"/>
            <a:ext cx="2519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이소라</a:t>
            </a: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9A14CF27-22F2-4DC0-8D85-2F7B67EEFADA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1FEFD1D-F643-442B-AAC1-40C54CD67BB0}"/>
              </a:ext>
            </a:extLst>
          </p:cNvPr>
          <p:cNvSpPr txBox="1"/>
          <p:nvPr/>
        </p:nvSpPr>
        <p:spPr>
          <a:xfrm>
            <a:off x="4428971" y="5678524"/>
            <a:ext cx="611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Excel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EE0E5EC-45A3-499B-8DFC-31C3E0EF227B}"/>
              </a:ext>
            </a:extLst>
          </p:cNvPr>
          <p:cNvSpPr txBox="1"/>
          <p:nvPr/>
        </p:nvSpPr>
        <p:spPr>
          <a:xfrm>
            <a:off x="4470296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1EA470A9-D2E6-45E9-8A2A-C2A547AD58B3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97DF0481-EFBA-4DCE-B81A-EA126EE0BC28}"/>
              </a:ext>
            </a:extLst>
          </p:cNvPr>
          <p:cNvSpPr txBox="1"/>
          <p:nvPr/>
        </p:nvSpPr>
        <p:spPr>
          <a:xfrm>
            <a:off x="7166759" y="570278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차트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CCE8325B-CE2C-46E3-810C-54987F488E7D}"/>
              </a:ext>
            </a:extLst>
          </p:cNvPr>
          <p:cNvSpPr txBox="1"/>
          <p:nvPr/>
        </p:nvSpPr>
        <p:spPr>
          <a:xfrm>
            <a:off x="7134699" y="6126362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김지민</a:t>
            </a:r>
          </a:p>
        </p:txBody>
      </p: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73DFCD0F-53CC-4278-9CBF-9F96250305AB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51349E50-502D-4F31-82E6-4B884DBD8B5F}"/>
              </a:ext>
            </a:extLst>
          </p:cNvPr>
          <p:cNvSpPr txBox="1"/>
          <p:nvPr/>
        </p:nvSpPr>
        <p:spPr>
          <a:xfrm>
            <a:off x="9620368" y="57027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일정 관리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9C01BD2-E11F-4EA5-8837-669976C3B384}"/>
              </a:ext>
            </a:extLst>
          </p:cNvPr>
          <p:cNvSpPr txBox="1"/>
          <p:nvPr/>
        </p:nvSpPr>
        <p:spPr>
          <a:xfrm>
            <a:off x="9799102" y="6129351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박희성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7FE97D7-EAE7-4F2F-A9F9-2D51EABFDBC6}"/>
              </a:ext>
            </a:extLst>
          </p:cNvPr>
          <p:cNvSpPr txBox="1"/>
          <p:nvPr/>
        </p:nvSpPr>
        <p:spPr>
          <a:xfrm flipH="1">
            <a:off x="805841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Mail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346649F-FC61-4C61-AFBB-67805F02524D}"/>
              </a:ext>
            </a:extLst>
          </p:cNvPr>
          <p:cNvSpPr txBox="1"/>
          <p:nvPr/>
        </p:nvSpPr>
        <p:spPr>
          <a:xfrm flipH="1">
            <a:off x="3470244" y="1558487"/>
            <a:ext cx="25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POI API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F2A5FEE-0334-4AA1-9430-CB31B90A4B54}"/>
              </a:ext>
            </a:extLst>
          </p:cNvPr>
          <p:cNvSpPr txBox="1"/>
          <p:nvPr/>
        </p:nvSpPr>
        <p:spPr>
          <a:xfrm flipH="1">
            <a:off x="6134645" y="1558487"/>
            <a:ext cx="251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Chart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2256052-AE6F-46E6-9280-D0C5AF691114}"/>
              </a:ext>
            </a:extLst>
          </p:cNvPr>
          <p:cNvSpPr txBox="1"/>
          <p:nvPr/>
        </p:nvSpPr>
        <p:spPr>
          <a:xfrm flipH="1">
            <a:off x="8799045" y="1558487"/>
            <a:ext cx="251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Scheduler API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ACB7C59-3367-404D-B81F-57DBED13F4C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회원가입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또는 아이디와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비밀번호를 찾을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때 이메일로 인증번호를 받아와 인증하여 절차 진행</a:t>
            </a: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6C554E1-BBBC-4692-AA54-3541F6F38A47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특정 서류 작성 시 해당하는 양식으로 된 </a:t>
            </a:r>
            <a:r>
              <a:rPr lang="en-US" altLang="ko-KR" sz="1500" dirty="0">
                <a:latin typeface="+mj-ea"/>
                <a:ea typeface="+mj-ea"/>
              </a:rPr>
              <a:t>Excel</a:t>
            </a:r>
            <a:r>
              <a:rPr lang="ko-KR" altLang="en-US" sz="1500" dirty="0">
                <a:latin typeface="+mj-ea"/>
                <a:ea typeface="+mj-ea"/>
              </a:rPr>
              <a:t>파일을 다운받아 작성 후 업로드하면 그대로 페이지에 </a:t>
            </a:r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표시되고 서버에 저장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228820A1-F69B-4983-A6A2-0ACF8C8535EE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 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특정 메뉴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매출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원가율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판매량 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용이하도록 차트로 표시</a:t>
            </a: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769FA0E2-D827-49E4-A24A-F34DEC5F2F26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latin typeface="+mj-ea"/>
              <a:ea typeface="+mj-ea"/>
            </a:endParaRPr>
          </a:p>
          <a:p>
            <a:pPr algn="ctr"/>
            <a:endParaRPr lang="en-US" altLang="ko-KR" sz="15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특정 스케줄이 생기면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시간에 스케줄을 추가하여 해당 날짜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설정한 시간에 알람이 표시되도록 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43569" y="179895"/>
            <a:ext cx="572945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5-1.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예정된 라이브러리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23918-7E3C-5B43-A4E1-28410056C7D5}"/>
              </a:ext>
            </a:extLst>
          </p:cNvPr>
          <p:cNvSpPr/>
          <p:nvPr/>
        </p:nvSpPr>
        <p:spPr>
          <a:xfrm>
            <a:off x="8875643" y="2047743"/>
            <a:ext cx="2362200" cy="128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6DB0E8-4AA6-22F8-778F-67486EB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44" y="2061509"/>
            <a:ext cx="1548582" cy="12576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B0451-7E21-63B3-2B3C-46C1D045C27B}"/>
              </a:ext>
            </a:extLst>
          </p:cNvPr>
          <p:cNvSpPr/>
          <p:nvPr/>
        </p:nvSpPr>
        <p:spPr>
          <a:xfrm>
            <a:off x="3559127" y="2047743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7690F-D8AC-C093-8DE2-0C36CB6F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35" y="2278318"/>
            <a:ext cx="2260600" cy="889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FDA453-F748-C6A1-C124-96E3A0CA923A}"/>
              </a:ext>
            </a:extLst>
          </p:cNvPr>
          <p:cNvSpPr/>
          <p:nvPr/>
        </p:nvSpPr>
        <p:spPr>
          <a:xfrm>
            <a:off x="3470245" y="339789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05B99B-113A-BB36-79CD-7D7B161A11F7}"/>
              </a:ext>
            </a:extLst>
          </p:cNvPr>
          <p:cNvSpPr/>
          <p:nvPr/>
        </p:nvSpPr>
        <p:spPr>
          <a:xfrm>
            <a:off x="8802362" y="3402164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DDE1FA-A53F-CA5B-7CF0-5851909A61E7}"/>
              </a:ext>
            </a:extLst>
          </p:cNvPr>
          <p:cNvSpPr/>
          <p:nvPr/>
        </p:nvSpPr>
        <p:spPr>
          <a:xfrm>
            <a:off x="6134645" y="3394716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AECBEF-F7C7-C830-8C75-5E8421FB7F96}"/>
              </a:ext>
            </a:extLst>
          </p:cNvPr>
          <p:cNvSpPr/>
          <p:nvPr/>
        </p:nvSpPr>
        <p:spPr>
          <a:xfrm>
            <a:off x="6241305" y="2057080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6A82A-CE16-8C25-3310-50A7DB62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9" y="2214326"/>
            <a:ext cx="1917700" cy="10541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A264E9-0314-7E49-0E8F-9A079E56946A}"/>
              </a:ext>
            </a:extLst>
          </p:cNvPr>
          <p:cNvSpPr/>
          <p:nvPr/>
        </p:nvSpPr>
        <p:spPr>
          <a:xfrm>
            <a:off x="923982" y="2058119"/>
            <a:ext cx="2305708" cy="125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2EACD0-3BA6-A075-51D8-B7C35F99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48" y="2147363"/>
            <a:ext cx="1075176" cy="108592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B4EE47-A4C4-39A9-2485-229B819D3A89}"/>
              </a:ext>
            </a:extLst>
          </p:cNvPr>
          <p:cNvSpPr/>
          <p:nvPr/>
        </p:nvSpPr>
        <p:spPr>
          <a:xfrm>
            <a:off x="805841" y="3389773"/>
            <a:ext cx="25190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202421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330767" y="379777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5-2.</a:t>
            </a:r>
            <a:r>
              <a:rPr lang="ko-KR" altLang="en-US" sz="4500" b="1" spc="-300" dirty="0">
                <a:solidFill>
                  <a:schemeClr val="bg1"/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5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53600" y="6600825"/>
            <a:ext cx="2438398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나만의 메뉴</a:t>
            </a:r>
            <a:endParaRPr lang="ko-KR" alt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46473" y="2425743"/>
            <a:ext cx="36760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30909" y="2425740"/>
            <a:ext cx="3574472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202544" y="2425745"/>
            <a:ext cx="3565236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10" y="2860390"/>
            <a:ext cx="31559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로그인 성공 및 실패 시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Alert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창이 뜬다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ID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찾기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이름과 이메일 입력 시 해당 이메일로 인증번호를 전송하며 그 번호가 일치할 경우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Alert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창으로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ID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를 전달해준다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PW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찾기 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아이디와 이메일 입력 시 해당 이메일로 인증번호를 전송하고 일치할 경우 비밀번호 변경 페이지로 이동한다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회원가입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회원의 각종 정보를 입력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아이디 중복 확인과 비밀번호 일치 여부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이메일 인증을 진행한 후 회원가입이 가능하다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기초 화면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사용자 페이지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307" y="2882702"/>
            <a:ext cx="315597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사용자 페이지에서는 사용자와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관리자가 서로 소통할 수 있는 문의사항 전달    메뉴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계정을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회원 탈퇴 등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를 할 수 있는 메뉴가 존재한다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문의사항 전달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관리자에게 문의사항을 보내고 해당 문의사항에 대한 답변을 조회할 수 있다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계정 관리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계정 정보를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정보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비밀번호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을 할 수 있고 회원탈퇴도 가능하다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8421414" y="2860390"/>
            <a:ext cx="3155978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본인의 업종에서 자주 사용하는 메뉴들을 따로 모아 나만의 메뉴를 만든다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메뉴 설정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본인이 자주 사용하는 메뉴를 등록하여 나만의 메뉴에 추가해 사용하기 용이하도록 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커뮤니케이션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다른 업체와 쪽지를 주고받으며 커뮤니케이션을 하는 메뉴가 있다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86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1" y="1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181761" y="1892541"/>
            <a:ext cx="3617079" cy="4540274"/>
          </a:xfrm>
          <a:prstGeom prst="roundRect">
            <a:avLst/>
          </a:prstGeom>
          <a:solidFill>
            <a:srgbClr val="FDBB63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664" y="1892540"/>
            <a:ext cx="3617079" cy="4540276"/>
          </a:xfrm>
          <a:prstGeom prst="roundRect">
            <a:avLst/>
          </a:prstGeom>
          <a:solidFill>
            <a:srgbClr val="02576C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8138278" y="1892540"/>
            <a:ext cx="3722255" cy="4540274"/>
          </a:xfrm>
          <a:prstGeom prst="roundRect">
            <a:avLst/>
          </a:prstGeom>
          <a:solidFill>
            <a:srgbClr val="F5DDBD">
              <a:alpha val="90000"/>
            </a:srgb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20781"/>
            <a:ext cx="12191999" cy="96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430937" y="312639"/>
            <a:ext cx="40366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5-3.</a:t>
            </a:r>
            <a:r>
              <a:rPr lang="ko-KR" altLang="en-US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주요 기능 </a:t>
            </a:r>
            <a:r>
              <a:rPr lang="en-US" altLang="ko-KR" sz="4500" b="1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500" b="1" spc="-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8512349" y="1969533"/>
            <a:ext cx="29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관리 메뉴</a:t>
            </a:r>
          </a:p>
        </p:txBody>
      </p:sp>
      <p:sp>
        <p:nvSpPr>
          <p:cNvPr id="39" name="양쪽 모서리가 둥근 사각형 38"/>
          <p:cNvSpPr/>
          <p:nvPr/>
        </p:nvSpPr>
        <p:spPr>
          <a:xfrm rot="10800000">
            <a:off x="8138275" y="2425745"/>
            <a:ext cx="3722258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양쪽 모서리가 둥근 사각형 40"/>
          <p:cNvSpPr/>
          <p:nvPr/>
        </p:nvSpPr>
        <p:spPr>
          <a:xfrm rot="10800000">
            <a:off x="210662" y="2425746"/>
            <a:ext cx="3617075" cy="4007069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양쪽 모서리가 둥근 사각형 41"/>
          <p:cNvSpPr/>
          <p:nvPr/>
        </p:nvSpPr>
        <p:spPr>
          <a:xfrm rot="10800000">
            <a:off x="4181757" y="2425745"/>
            <a:ext cx="3617081" cy="4007068"/>
          </a:xfrm>
          <a:prstGeom prst="round2Same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10" y="2860390"/>
            <a:ext cx="3155978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시스템에서 자주 사용하는 재고 관련 메뉴 첫번째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대부분 메뉴의 기능에는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추가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 기능이 존재한다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해당 메뉴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거래처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부서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품목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담당자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견적서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주문서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판매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출하 지시서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발주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구매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공정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작업지시서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생산입고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창고이동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불량처리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쇼핑몰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상품 관리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그 외 메뉴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주문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 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배송 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취소 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반품 처리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교환 처리 메뉴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541380" y="1950232"/>
            <a:ext cx="2955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A9C59-CCB6-4A21-B6ED-5535D148B19C}"/>
              </a:ext>
            </a:extLst>
          </p:cNvPr>
          <p:cNvSpPr txBox="1"/>
          <p:nvPr/>
        </p:nvSpPr>
        <p:spPr>
          <a:xfrm>
            <a:off x="4577133" y="1943699"/>
            <a:ext cx="282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ERP </a:t>
            </a:r>
            <a:r>
              <a:rPr lang="ko-KR" altLang="en-US" sz="2200" b="1" dirty="0">
                <a:solidFill>
                  <a:schemeClr val="bg1"/>
                </a:solidFill>
                <a:latin typeface="+mj-ea"/>
                <a:ea typeface="+mj-ea"/>
              </a:rPr>
              <a:t>재고 메뉴 </a:t>
            </a:r>
            <a:r>
              <a:rPr lang="en-US" altLang="ko-KR" sz="22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2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4412307" y="2882702"/>
            <a:ext cx="315597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ERP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시스템에서 자주사용하는 재고 관련 메뉴 두번째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A/S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관리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A/S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접수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접수 단계 확인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품질 관리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진행 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진행상태 조회 및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 요청 현황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검사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미검사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여부도 함께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손익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원가 생성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 및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원가 및 매출 분석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차이 분석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월별 일별 이익 현황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6092A6-217E-4ED4-B572-741380ED89EE}"/>
              </a:ext>
            </a:extLst>
          </p:cNvPr>
          <p:cNvSpPr txBox="1"/>
          <p:nvPr/>
        </p:nvSpPr>
        <p:spPr>
          <a:xfrm>
            <a:off x="8421414" y="2860390"/>
            <a:ext cx="31559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회사의 인사관리 관련 시스템을 모아 둔 메뉴다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직원 및 급여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: 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사원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수당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공제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부서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근태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급여 대장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그리고 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및 삭제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사원 별 급여 정보 조회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인사관리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전자 결재 관리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: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인사 발령 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현황 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기안문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(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등록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조회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수정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, 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삭제</a:t>
            </a:r>
            <a:r>
              <a:rPr lang="en-US" altLang="ko-KR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),  </a:t>
            </a:r>
            <a:r>
              <a:rPr lang="ko-KR" altLang="en-US" sz="13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기안문</a:t>
            </a:r>
            <a:r>
              <a:rPr lang="ko-KR" altLang="en-US" sz="13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+mj-ea"/>
              </a:rPr>
              <a:t> 결제 진행</a:t>
            </a:r>
            <a:endParaRPr lang="en-US" altLang="ko-KR" sz="1300" b="1" spc="-15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717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2787</Words>
  <Application>Microsoft Macintosh PowerPoint</Application>
  <PresentationFormat>와이드스크린</PresentationFormat>
  <Paragraphs>716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나눔스퀘어 Bold</vt:lpstr>
      <vt:lpstr>나눔스퀘어 ExtraBold</vt:lpstr>
      <vt:lpstr>나눔스퀘어 Light</vt:lpstr>
      <vt:lpstr>Arial</vt:lpstr>
      <vt:lpstr>Arial Nova</vt:lpstr>
      <vt:lpstr>Bahnschrift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4004</cp:lastModifiedBy>
  <cp:revision>484</cp:revision>
  <dcterms:created xsi:type="dcterms:W3CDTF">2020-10-04T10:36:58Z</dcterms:created>
  <dcterms:modified xsi:type="dcterms:W3CDTF">2023-07-01T16:51:37Z</dcterms:modified>
</cp:coreProperties>
</file>