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FF3D-5FFF-461F-8E94-90CF3312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61FBB-40EC-44DE-B4CF-AB65C95D6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F9E3-35D1-4D97-8108-E284E691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BD77-DE7D-4B42-A139-442B6CA9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35B8-FE60-4686-A4AB-93DE7C1E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7B25-F304-4B42-9671-9E31F493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A25C7-78F1-4860-816F-B65E3DBE1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505F-8B81-48FB-B6E4-7B789E80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0487-B3F1-476E-B0EE-6A85A802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072F-9639-4C48-B2FB-89069937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0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D7516-74FA-4DE0-B1C4-A99C0202F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3263-5DD9-41DE-A28F-77294AF7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3F87-2774-4910-A1D9-B94912EF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640C-A683-4D11-8206-32DF586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D917-505D-4A47-B6E3-CDBEC415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BDA5-24EE-49CA-B176-C18BE996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7ECE-33CE-4DF0-BF9F-967C4209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2D46-DD7B-4CE2-84FB-BCA2057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8943-A445-45EA-B79A-3FD43016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05D9-CA99-4317-A844-EC16DED7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EB5B-B78E-4C56-ACB0-7A3B5A84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3B71-DCBE-4B5F-837A-D3639D79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A8C5-EB84-467E-AEE5-3227B6A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952C-69F3-4A10-8206-CEBB033B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A609-AC63-421E-9E08-F2970DDF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1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840E-CA9B-412C-9DAA-8C5ADDDF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3602-11EA-4D74-B01F-9A5C10AD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3DF4-41E9-4F46-8222-98D6F39A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54A7-F214-4BF5-A205-96DE33B2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29D6-F991-4EAF-9BBE-83C03D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E9D8-62C0-4381-804B-9D613B3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9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D590-A92E-4B61-84CA-1170235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2556-F8D6-4BFB-9B28-081F1189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EE507-D2EA-4358-94A7-8101EDE9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18E28-311E-4650-B20F-DC620C59F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5EE9A-D349-4EF7-85AB-9B6D444F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2F5C-6C80-43EE-95D3-216E91E0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E30AD-508B-418B-BBD8-52D9671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C43CC-44A0-4D3F-874B-1D79A9C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3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A8B4-CC25-4A7F-9AAB-4494210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EAFE8-13EF-4D84-9511-ED6FE1B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7FEB-C17C-49BC-B121-F54D48E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18044-F333-45C7-9CEA-55205A2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3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36BEB-770B-4CD9-8E80-58CA4A58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18222-C4CD-461A-AC86-0ADF9E3E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3E9F-DD6F-4CE9-8F22-69E9FF2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9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A6AB-9991-4A27-8F8B-9AFC4017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28B6-9A0D-476B-B130-B9A3CC5C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3E55-C735-4996-B8F6-D444BC06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654CA-4EC1-49D2-8EDE-51A683A3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B6E4F-492A-448D-8D8E-7243FADA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7D8F-9210-4B03-97B4-3D99BF25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0A8-D11A-45BE-BA89-E5189A35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2ACB8-7021-416F-A8C1-B3F7070A9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5FFB-33A0-4771-B074-F8F10C88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7A19-2874-41FE-95E0-04B0BDE6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DB61-3318-4AA1-A5D4-00B631A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EF22-306B-45C4-A72C-7640645F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7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FAA85-8CE4-413A-BB79-25D4E153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B50F-AE0F-4B81-B8DC-D61D870C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8A8D-C89B-435F-AB53-F8D13756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12A-4AFA-4E5E-83E1-439212320F71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8D23-4B84-438C-B61E-A82EF0349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FEBA-DDF7-4C03-B41B-AADE1974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01AC-8381-4D74-A872-00760803B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236C08F-7961-47A3-9AFE-DCD4BFAA04C4}"/>
              </a:ext>
            </a:extLst>
          </p:cNvPr>
          <p:cNvSpPr/>
          <p:nvPr/>
        </p:nvSpPr>
        <p:spPr>
          <a:xfrm>
            <a:off x="3405552" y="1838363"/>
            <a:ext cx="981436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selects a chocolate square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3B5611-2C2F-4509-B5E7-8DE2F422869C}"/>
              </a:ext>
            </a:extLst>
          </p:cNvPr>
          <p:cNvSpPr/>
          <p:nvPr/>
        </p:nvSpPr>
        <p:spPr>
          <a:xfrm>
            <a:off x="1468528" y="1844391"/>
            <a:ext cx="97282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Randomly choose a bead from the box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1E9EDA5-FD9C-42C6-A50F-21C4F4B9F74D}"/>
              </a:ext>
            </a:extLst>
          </p:cNvPr>
          <p:cNvSpPr/>
          <p:nvPr/>
        </p:nvSpPr>
        <p:spPr>
          <a:xfrm>
            <a:off x="2282870" y="1114899"/>
            <a:ext cx="1272540" cy="7359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 turn?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6A725A5-83CB-4215-8862-CFD9B3256714}"/>
              </a:ext>
            </a:extLst>
          </p:cNvPr>
          <p:cNvSpPr/>
          <p:nvPr/>
        </p:nvSpPr>
        <p:spPr>
          <a:xfrm>
            <a:off x="2424113" y="369901"/>
            <a:ext cx="990055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box corresponding to current state</a:t>
            </a:r>
            <a:endParaRPr lang="en-GB" sz="110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181B129-A80C-4EF7-9E3A-8A5DC6C98336}"/>
              </a:ext>
            </a:extLst>
          </p:cNvPr>
          <p:cNvSpPr/>
          <p:nvPr/>
        </p:nvSpPr>
        <p:spPr>
          <a:xfrm>
            <a:off x="1468680" y="2506980"/>
            <a:ext cx="97282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up colour on map to find machine’s move 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5294C53-0FFC-4DA1-ABA4-6F45EC3219D5}"/>
              </a:ext>
            </a:extLst>
          </p:cNvPr>
          <p:cNvSpPr/>
          <p:nvPr/>
        </p:nvSpPr>
        <p:spPr>
          <a:xfrm>
            <a:off x="1468528" y="3146709"/>
            <a:ext cx="972820" cy="7427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this square and all squares below and to the right  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E0F8E62-E413-4FE7-A22B-71BA5F4E8D5C}"/>
              </a:ext>
            </a:extLst>
          </p:cNvPr>
          <p:cNvSpPr/>
          <p:nvPr/>
        </p:nvSpPr>
        <p:spPr>
          <a:xfrm>
            <a:off x="2063692" y="4226248"/>
            <a:ext cx="1728132" cy="7359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selected bead on the box lid and place box in the next available slot on the runway 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798B5BA-3E39-4A24-AD8F-98740941541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2813342" y="1009100"/>
            <a:ext cx="211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8EEA79-7109-4955-AD5C-9664B55A1E81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3555410" y="1482882"/>
            <a:ext cx="340860" cy="355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974BA6F-A71F-4D90-B383-B2DF43BA9CB3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1954938" y="1482881"/>
            <a:ext cx="327932" cy="361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0C1AB6-7F29-481F-AF9E-2B393027D1B4}"/>
              </a:ext>
            </a:extLst>
          </p:cNvPr>
          <p:cNvCxnSpPr>
            <a:cxnSpLocks/>
            <a:stCxn id="4" idx="2"/>
            <a:endCxn id="58" idx="0"/>
          </p:cNvCxnSpPr>
          <p:nvPr/>
        </p:nvCxnSpPr>
        <p:spPr>
          <a:xfrm rot="5400000">
            <a:off x="3811858" y="2456175"/>
            <a:ext cx="1688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E8D2847-22AF-4F9E-AF69-A068F6928B27}"/>
              </a:ext>
            </a:extLst>
          </p:cNvPr>
          <p:cNvCxnSpPr>
            <a:cxnSpLocks/>
            <a:stCxn id="59" idx="2"/>
            <a:endCxn id="12" idx="0"/>
          </p:cNvCxnSpPr>
          <p:nvPr/>
        </p:nvCxnSpPr>
        <p:spPr>
          <a:xfrm rot="5400000">
            <a:off x="3249678" y="3608095"/>
            <a:ext cx="296234" cy="940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975491-59FD-4269-9F72-473413B656E5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1840890" y="2392779"/>
            <a:ext cx="228249" cy="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E8BC58-7DA3-4746-82CF-597A724228D4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840890" y="3032508"/>
            <a:ext cx="228249" cy="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C5DBD2-1BF1-4282-A49B-FEB4066ED83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2272964" y="3571454"/>
            <a:ext cx="336768" cy="972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F697DB-AAD0-485D-ADBD-5115105FBDE8}"/>
              </a:ext>
            </a:extLst>
          </p:cNvPr>
          <p:cNvSpPr txBox="1"/>
          <p:nvPr/>
        </p:nvSpPr>
        <p:spPr>
          <a:xfrm>
            <a:off x="3633071" y="1277833"/>
            <a:ext cx="52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Human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A60B35-29BD-48C4-AC89-9E0A48F534F6}"/>
              </a:ext>
            </a:extLst>
          </p:cNvPr>
          <p:cNvSpPr txBox="1"/>
          <p:nvPr/>
        </p:nvSpPr>
        <p:spPr>
          <a:xfrm>
            <a:off x="1615440" y="1261747"/>
            <a:ext cx="678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CHOMP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6C4D5C71-759C-4657-BB9B-DE331CEF2908}"/>
              </a:ext>
            </a:extLst>
          </p:cNvPr>
          <p:cNvSpPr/>
          <p:nvPr/>
        </p:nvSpPr>
        <p:spPr>
          <a:xfrm>
            <a:off x="3405550" y="2540588"/>
            <a:ext cx="981437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this square and all squares below and to the right </a:t>
            </a:r>
            <a:endParaRPr lang="en-GB" sz="1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8CF72885-0F72-42C2-AB54-C94EFD6838D9}"/>
              </a:ext>
            </a:extLst>
          </p:cNvPr>
          <p:cNvSpPr/>
          <p:nvPr/>
        </p:nvSpPr>
        <p:spPr>
          <a:xfrm>
            <a:off x="3368806" y="3149487"/>
            <a:ext cx="998050" cy="7805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up the colour on the map which corresponds to the selected square.</a:t>
            </a:r>
          </a:p>
        </p:txBody>
      </p:sp>
    </p:spTree>
    <p:extLst>
      <p:ext uri="{BB962C8B-B14F-4D97-AF65-F5344CB8AC3E}">
        <p14:creationId xmlns:p14="http://schemas.microsoft.com/office/powerpoint/2010/main" val="3175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D.J.</dc:creator>
  <cp:lastModifiedBy>Wallace D.J.</cp:lastModifiedBy>
  <cp:revision>2</cp:revision>
  <dcterms:created xsi:type="dcterms:W3CDTF">2019-07-16T08:39:32Z</dcterms:created>
  <dcterms:modified xsi:type="dcterms:W3CDTF">2019-07-16T08:52:13Z</dcterms:modified>
</cp:coreProperties>
</file>