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 id="2147483864" r:id="rId3"/>
    <p:sldMasterId id="2147483876" r:id="rId4"/>
    <p:sldMasterId id="2147483888" r:id="rId5"/>
  </p:sldMasterIdLst>
  <p:notesMasterIdLst>
    <p:notesMasterId r:id="rId21"/>
  </p:notesMasterIdLst>
  <p:sldIdLst>
    <p:sldId id="256" r:id="rId6"/>
    <p:sldId id="258" r:id="rId7"/>
    <p:sldId id="259" r:id="rId8"/>
    <p:sldId id="257" r:id="rId9"/>
    <p:sldId id="262" r:id="rId10"/>
    <p:sldId id="263" r:id="rId11"/>
    <p:sldId id="264" r:id="rId12"/>
    <p:sldId id="260" r:id="rId13"/>
    <p:sldId id="265" r:id="rId14"/>
    <p:sldId id="266" r:id="rId15"/>
    <p:sldId id="267" r:id="rId16"/>
    <p:sldId id="268" r:id="rId17"/>
    <p:sldId id="269" r:id="rId18"/>
    <p:sldId id="261"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A09AC-4C2C-4791-8E47-8FB9AEA8D49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7D8686B-30C5-4F08-BD43-6DCB52290322}">
      <dgm:prSet phldrT="[Text]"/>
      <dgm:spPr/>
      <dgm:t>
        <a:bodyPr/>
        <a:lstStyle/>
        <a:p>
          <a:r>
            <a:rPr lang="en-US" dirty="0"/>
            <a:t>1</a:t>
          </a:r>
        </a:p>
      </dgm:t>
    </dgm:pt>
    <dgm:pt modelId="{C3D81157-2DF5-401F-B9CD-8E7355CD6466}" type="parTrans" cxnId="{68D2054E-F325-4C4A-A4E6-4B7A90E71E88}">
      <dgm:prSet/>
      <dgm:spPr/>
      <dgm:t>
        <a:bodyPr/>
        <a:lstStyle/>
        <a:p>
          <a:endParaRPr lang="en-US"/>
        </a:p>
      </dgm:t>
    </dgm:pt>
    <dgm:pt modelId="{C093A7FA-EDFB-4911-85C4-DA82971D77B6}" type="sibTrans" cxnId="{68D2054E-F325-4C4A-A4E6-4B7A90E71E88}">
      <dgm:prSet/>
      <dgm:spPr/>
      <dgm:t>
        <a:bodyPr/>
        <a:lstStyle/>
        <a:p>
          <a:endParaRPr lang="en-US"/>
        </a:p>
      </dgm:t>
    </dgm:pt>
    <dgm:pt modelId="{226B3149-425D-41D1-B338-1E22141691A0}">
      <dgm:prSet phldrT="[Text]"/>
      <dgm:spPr/>
      <dgm:t>
        <a:bodyPr/>
        <a:lstStyle/>
        <a:p>
          <a:r>
            <a:rPr lang="en-US" dirty="0"/>
            <a:t>2</a:t>
          </a:r>
        </a:p>
      </dgm:t>
    </dgm:pt>
    <dgm:pt modelId="{6E4DF163-EEB4-49B3-B9CE-7BEFA1E1143E}" type="parTrans" cxnId="{A7EED3B6-2090-4415-85EC-3FF6CC673B98}">
      <dgm:prSet/>
      <dgm:spPr/>
      <dgm:t>
        <a:bodyPr/>
        <a:lstStyle/>
        <a:p>
          <a:endParaRPr lang="en-US"/>
        </a:p>
      </dgm:t>
    </dgm:pt>
    <dgm:pt modelId="{066EFF17-1E90-499A-99D8-BF26AAECFA07}" type="sibTrans" cxnId="{A7EED3B6-2090-4415-85EC-3FF6CC673B98}">
      <dgm:prSet/>
      <dgm:spPr/>
      <dgm:t>
        <a:bodyPr/>
        <a:lstStyle/>
        <a:p>
          <a:endParaRPr lang="en-US"/>
        </a:p>
      </dgm:t>
    </dgm:pt>
    <dgm:pt modelId="{D4FB75EF-BCEF-4419-9848-E1C59565A5B6}">
      <dgm:prSet phldrT="[Text]"/>
      <dgm:spPr/>
      <dgm:t>
        <a:bodyPr/>
        <a:lstStyle/>
        <a:p>
          <a:r>
            <a:rPr lang="en-US" dirty="0"/>
            <a:t>(Structure) : Tenses – Types of sentences</a:t>
          </a:r>
        </a:p>
      </dgm:t>
    </dgm:pt>
    <dgm:pt modelId="{63B61EAC-55E8-4C50-BEEB-4955A4DB93EF}" type="parTrans" cxnId="{1424B7AB-5C19-4CA4-BE35-6901D852AA91}">
      <dgm:prSet/>
      <dgm:spPr/>
      <dgm:t>
        <a:bodyPr/>
        <a:lstStyle/>
        <a:p>
          <a:endParaRPr lang="en-US"/>
        </a:p>
      </dgm:t>
    </dgm:pt>
    <dgm:pt modelId="{4ECA871B-1FDA-4AA2-A0FD-993AD0793C7F}" type="sibTrans" cxnId="{1424B7AB-5C19-4CA4-BE35-6901D852AA91}">
      <dgm:prSet/>
      <dgm:spPr/>
      <dgm:t>
        <a:bodyPr/>
        <a:lstStyle/>
        <a:p>
          <a:endParaRPr lang="en-US"/>
        </a:p>
      </dgm:t>
    </dgm:pt>
    <dgm:pt modelId="{A6610AA1-1350-4A69-8078-4D94BA03BA7B}">
      <dgm:prSet phldrT="[Text]"/>
      <dgm:spPr/>
      <dgm:t>
        <a:bodyPr/>
        <a:lstStyle/>
        <a:p>
          <a:r>
            <a:rPr lang="en-US" dirty="0"/>
            <a:t>3</a:t>
          </a:r>
        </a:p>
      </dgm:t>
    </dgm:pt>
    <dgm:pt modelId="{5E74AB4B-A8B4-4642-BED6-5BC2A494FE1E}" type="parTrans" cxnId="{3BA85AB1-C881-4500-B56D-33BB4495E757}">
      <dgm:prSet/>
      <dgm:spPr/>
      <dgm:t>
        <a:bodyPr/>
        <a:lstStyle/>
        <a:p>
          <a:endParaRPr lang="en-US"/>
        </a:p>
      </dgm:t>
    </dgm:pt>
    <dgm:pt modelId="{3DEC6EDC-FF57-4FB7-ADB8-B088106E59B4}" type="sibTrans" cxnId="{3BA85AB1-C881-4500-B56D-33BB4495E757}">
      <dgm:prSet/>
      <dgm:spPr/>
      <dgm:t>
        <a:bodyPr/>
        <a:lstStyle/>
        <a:p>
          <a:endParaRPr lang="en-US"/>
        </a:p>
      </dgm:t>
    </dgm:pt>
    <dgm:pt modelId="{327E8137-8801-4BC4-8008-4FF55F3C9D9B}">
      <dgm:prSet phldrT="[Text]"/>
      <dgm:spPr/>
      <dgm:t>
        <a:bodyPr/>
        <a:lstStyle/>
        <a:p>
          <a:r>
            <a:rPr lang="en-US" dirty="0"/>
            <a:t>(Reading) : Scanning technique (email, memo, </a:t>
          </a:r>
          <a:r>
            <a:rPr lang="en-US" dirty="0" err="1"/>
            <a:t>etc</a:t>
          </a:r>
          <a:r>
            <a:rPr lang="en-US" dirty="0"/>
            <a:t>)</a:t>
          </a:r>
        </a:p>
      </dgm:t>
    </dgm:pt>
    <dgm:pt modelId="{B1F3B85E-2257-4CA6-B73D-A383EC20C3FC}" type="parTrans" cxnId="{7E3D29EA-DC91-4CFD-A072-71BBBEA4E840}">
      <dgm:prSet/>
      <dgm:spPr/>
      <dgm:t>
        <a:bodyPr/>
        <a:lstStyle/>
        <a:p>
          <a:endParaRPr lang="en-US"/>
        </a:p>
      </dgm:t>
    </dgm:pt>
    <dgm:pt modelId="{60854B07-0747-4F89-B700-3BEE6F425AA3}" type="sibTrans" cxnId="{7E3D29EA-DC91-4CFD-A072-71BBBEA4E840}">
      <dgm:prSet/>
      <dgm:spPr/>
      <dgm:t>
        <a:bodyPr/>
        <a:lstStyle/>
        <a:p>
          <a:endParaRPr lang="en-US"/>
        </a:p>
      </dgm:t>
    </dgm:pt>
    <dgm:pt modelId="{2DA45D08-3C28-4C6E-9220-19683AE3B62B}">
      <dgm:prSet phldrT="[Text]"/>
      <dgm:spPr/>
      <dgm:t>
        <a:bodyPr/>
        <a:lstStyle/>
        <a:p>
          <a:r>
            <a:rPr lang="en-US" dirty="0"/>
            <a:t>5</a:t>
          </a:r>
        </a:p>
      </dgm:t>
    </dgm:pt>
    <dgm:pt modelId="{35116D25-B976-4961-9F0A-2A1D40915566}" type="parTrans" cxnId="{75DCD7AA-109A-4465-9D89-1BFB37076496}">
      <dgm:prSet/>
      <dgm:spPr/>
      <dgm:t>
        <a:bodyPr/>
        <a:lstStyle/>
        <a:p>
          <a:endParaRPr lang="en-US"/>
        </a:p>
      </dgm:t>
    </dgm:pt>
    <dgm:pt modelId="{32F3221A-FA06-4C5B-A6D9-89F264CB66F5}" type="sibTrans" cxnId="{75DCD7AA-109A-4465-9D89-1BFB37076496}">
      <dgm:prSet/>
      <dgm:spPr/>
      <dgm:t>
        <a:bodyPr/>
        <a:lstStyle/>
        <a:p>
          <a:endParaRPr lang="en-US"/>
        </a:p>
      </dgm:t>
    </dgm:pt>
    <dgm:pt modelId="{52786607-F13C-47BC-B768-59A9B58830A7}">
      <dgm:prSet phldrT="[Text]"/>
      <dgm:spPr/>
      <dgm:t>
        <a:bodyPr/>
        <a:lstStyle/>
        <a:p>
          <a:r>
            <a:rPr lang="en-US" dirty="0"/>
            <a:t>4</a:t>
          </a:r>
        </a:p>
      </dgm:t>
    </dgm:pt>
    <dgm:pt modelId="{B97F591C-B604-4883-BD60-D18A17F6EFBA}" type="parTrans" cxnId="{5EBDF2F0-25C3-411C-AE77-0F9CB70CF35E}">
      <dgm:prSet/>
      <dgm:spPr/>
      <dgm:t>
        <a:bodyPr/>
        <a:lstStyle/>
        <a:p>
          <a:endParaRPr lang="en-US"/>
        </a:p>
      </dgm:t>
    </dgm:pt>
    <dgm:pt modelId="{F25B5E45-FEAC-40C1-9E51-27B8E9C45C0A}" type="sibTrans" cxnId="{5EBDF2F0-25C3-411C-AE77-0F9CB70CF35E}">
      <dgm:prSet/>
      <dgm:spPr/>
      <dgm:t>
        <a:bodyPr/>
        <a:lstStyle/>
        <a:p>
          <a:endParaRPr lang="en-US"/>
        </a:p>
      </dgm:t>
    </dgm:pt>
    <dgm:pt modelId="{5C49BD93-ECCC-400E-96AC-68A7451FE262}">
      <dgm:prSet/>
      <dgm:spPr/>
      <dgm:t>
        <a:bodyPr/>
        <a:lstStyle/>
        <a:p>
          <a:r>
            <a:rPr lang="en-US" dirty="0"/>
            <a:t>(Structure) : Part of Speech</a:t>
          </a:r>
        </a:p>
      </dgm:t>
    </dgm:pt>
    <dgm:pt modelId="{2A860E89-E9A9-49D6-B6F3-63F6B23688B9}" type="parTrans" cxnId="{18ADC71B-4D2E-4D08-A92F-5A667EFC0A41}">
      <dgm:prSet/>
      <dgm:spPr/>
      <dgm:t>
        <a:bodyPr/>
        <a:lstStyle/>
        <a:p>
          <a:endParaRPr lang="en-US"/>
        </a:p>
      </dgm:t>
    </dgm:pt>
    <dgm:pt modelId="{577EEDB4-D36E-4C04-9345-4CE40B98C706}" type="sibTrans" cxnId="{18ADC71B-4D2E-4D08-A92F-5A667EFC0A41}">
      <dgm:prSet/>
      <dgm:spPr/>
      <dgm:t>
        <a:bodyPr/>
        <a:lstStyle/>
        <a:p>
          <a:endParaRPr lang="en-US"/>
        </a:p>
      </dgm:t>
    </dgm:pt>
    <dgm:pt modelId="{80668AB6-E73F-498E-AF65-9792A4E41B86}">
      <dgm:prSet/>
      <dgm:spPr/>
      <dgm:t>
        <a:bodyPr/>
        <a:lstStyle/>
        <a:p>
          <a:r>
            <a:rPr lang="en-US" dirty="0"/>
            <a:t>(Listening) : Part 1 </a:t>
          </a:r>
          <a:r>
            <a:rPr lang="en-US" dirty="0" err="1"/>
            <a:t>dan</a:t>
          </a:r>
          <a:r>
            <a:rPr lang="en-US" dirty="0"/>
            <a:t> Part 2. Making inference. </a:t>
          </a:r>
        </a:p>
      </dgm:t>
    </dgm:pt>
    <dgm:pt modelId="{EE65B9AE-65FD-469F-A178-DA79CDC32E03}" type="parTrans" cxnId="{DD5D3E4D-E0D0-4177-8E5B-1BAE68E26E90}">
      <dgm:prSet/>
      <dgm:spPr/>
      <dgm:t>
        <a:bodyPr/>
        <a:lstStyle/>
        <a:p>
          <a:endParaRPr lang="en-US"/>
        </a:p>
      </dgm:t>
    </dgm:pt>
    <dgm:pt modelId="{901A8A11-BD4C-4218-A454-67F7F3866952}" type="sibTrans" cxnId="{DD5D3E4D-E0D0-4177-8E5B-1BAE68E26E90}">
      <dgm:prSet/>
      <dgm:spPr/>
      <dgm:t>
        <a:bodyPr/>
        <a:lstStyle/>
        <a:p>
          <a:endParaRPr lang="en-US"/>
        </a:p>
      </dgm:t>
    </dgm:pt>
    <dgm:pt modelId="{7AFDDA22-2917-424D-9ECC-DD86C187BD2A}">
      <dgm:prSet/>
      <dgm:spPr/>
      <dgm:t>
        <a:bodyPr/>
        <a:lstStyle/>
        <a:p>
          <a:r>
            <a:rPr lang="en-US" dirty="0"/>
            <a:t>6</a:t>
          </a:r>
        </a:p>
      </dgm:t>
    </dgm:pt>
    <dgm:pt modelId="{61B30AC9-7764-47BD-92AB-6350200F233D}" type="parTrans" cxnId="{C8EBBFB7-340A-488C-A8B9-5899BAFD0B2A}">
      <dgm:prSet/>
      <dgm:spPr/>
      <dgm:t>
        <a:bodyPr/>
        <a:lstStyle/>
        <a:p>
          <a:endParaRPr lang="en-US"/>
        </a:p>
      </dgm:t>
    </dgm:pt>
    <dgm:pt modelId="{453B923F-1C36-4041-8BA6-BDA96B36DD3E}" type="sibTrans" cxnId="{C8EBBFB7-340A-488C-A8B9-5899BAFD0B2A}">
      <dgm:prSet/>
      <dgm:spPr/>
      <dgm:t>
        <a:bodyPr/>
        <a:lstStyle/>
        <a:p>
          <a:endParaRPr lang="en-US"/>
        </a:p>
      </dgm:t>
    </dgm:pt>
    <dgm:pt modelId="{C4A59013-59F2-421E-AD9B-B55C3016C90F}">
      <dgm:prSet/>
      <dgm:spPr/>
      <dgm:t>
        <a:bodyPr/>
        <a:lstStyle/>
        <a:p>
          <a:r>
            <a:rPr lang="en-US" dirty="0"/>
            <a:t>7</a:t>
          </a:r>
        </a:p>
      </dgm:t>
    </dgm:pt>
    <dgm:pt modelId="{609B2F72-8BEA-4FA3-9F88-06B26348E01B}" type="parTrans" cxnId="{6AC8D4C6-6AC6-46BC-A786-C27EF70B3887}">
      <dgm:prSet/>
      <dgm:spPr/>
      <dgm:t>
        <a:bodyPr/>
        <a:lstStyle/>
        <a:p>
          <a:endParaRPr lang="en-US"/>
        </a:p>
      </dgm:t>
    </dgm:pt>
    <dgm:pt modelId="{D6AB99A9-B428-4729-BDD6-E55F38E7237A}" type="sibTrans" cxnId="{6AC8D4C6-6AC6-46BC-A786-C27EF70B3887}">
      <dgm:prSet/>
      <dgm:spPr/>
      <dgm:t>
        <a:bodyPr/>
        <a:lstStyle/>
        <a:p>
          <a:endParaRPr lang="en-US"/>
        </a:p>
      </dgm:t>
    </dgm:pt>
    <dgm:pt modelId="{0DE0EF4A-9A3B-450C-97EA-302C852785B0}">
      <dgm:prSet/>
      <dgm:spPr/>
      <dgm:t>
        <a:bodyPr/>
        <a:lstStyle/>
        <a:p>
          <a:r>
            <a:rPr lang="en-US" dirty="0"/>
            <a:t>(Reading) : Making reference of articles, </a:t>
          </a:r>
          <a:r>
            <a:rPr lang="en-US" dirty="0" err="1"/>
            <a:t>newses</a:t>
          </a:r>
          <a:r>
            <a:rPr lang="en-US" dirty="0"/>
            <a:t> and announcements. </a:t>
          </a:r>
        </a:p>
      </dgm:t>
    </dgm:pt>
    <dgm:pt modelId="{4E2E7BDF-7245-4F00-8EDB-75C980E50105}" type="parTrans" cxnId="{F4FEA945-316B-4D68-9B21-E9318930D782}">
      <dgm:prSet/>
      <dgm:spPr/>
      <dgm:t>
        <a:bodyPr/>
        <a:lstStyle/>
        <a:p>
          <a:endParaRPr lang="en-US"/>
        </a:p>
      </dgm:t>
    </dgm:pt>
    <dgm:pt modelId="{CB873499-60BE-4151-A392-093AC5D7075F}" type="sibTrans" cxnId="{F4FEA945-316B-4D68-9B21-E9318930D782}">
      <dgm:prSet/>
      <dgm:spPr/>
      <dgm:t>
        <a:bodyPr/>
        <a:lstStyle/>
        <a:p>
          <a:endParaRPr lang="en-US"/>
        </a:p>
      </dgm:t>
    </dgm:pt>
    <dgm:pt modelId="{91608BD1-A5BA-4904-A744-23A8832E06D1}">
      <dgm:prSet/>
      <dgm:spPr/>
      <dgm:t>
        <a:bodyPr/>
        <a:lstStyle/>
        <a:p>
          <a:r>
            <a:rPr lang="en-US" dirty="0"/>
            <a:t>(Structure) : Passive Voice</a:t>
          </a:r>
        </a:p>
      </dgm:t>
    </dgm:pt>
    <dgm:pt modelId="{790EB4B2-A44E-4177-BC3D-C70532FDB763}" type="parTrans" cxnId="{D6B12720-3E9D-4941-AE95-52CBCE2FDF41}">
      <dgm:prSet/>
      <dgm:spPr/>
      <dgm:t>
        <a:bodyPr/>
        <a:lstStyle/>
        <a:p>
          <a:endParaRPr lang="en-US"/>
        </a:p>
      </dgm:t>
    </dgm:pt>
    <dgm:pt modelId="{C51E14A5-E09B-467B-8FAE-89F3DF33D87E}" type="sibTrans" cxnId="{D6B12720-3E9D-4941-AE95-52CBCE2FDF41}">
      <dgm:prSet/>
      <dgm:spPr/>
      <dgm:t>
        <a:bodyPr/>
        <a:lstStyle/>
        <a:p>
          <a:endParaRPr lang="en-US"/>
        </a:p>
      </dgm:t>
    </dgm:pt>
    <dgm:pt modelId="{7254BE51-BBF5-4AD6-B825-273121BD6570}">
      <dgm:prSet phldrT="[Text]"/>
      <dgm:spPr/>
      <dgm:t>
        <a:bodyPr/>
        <a:lstStyle/>
        <a:p>
          <a:r>
            <a:rPr lang="en-US" dirty="0"/>
            <a:t>(Listening) : Introduction to SETP, learning contract listening section part A</a:t>
          </a:r>
        </a:p>
      </dgm:t>
    </dgm:pt>
    <dgm:pt modelId="{9F4CF6EA-B2A7-480F-BEF0-E689B71C336D}" type="sibTrans" cxnId="{8A02C013-A0A3-4D56-BBA2-71332B6A17D7}">
      <dgm:prSet/>
      <dgm:spPr/>
      <dgm:t>
        <a:bodyPr/>
        <a:lstStyle/>
        <a:p>
          <a:endParaRPr lang="en-US"/>
        </a:p>
      </dgm:t>
    </dgm:pt>
    <dgm:pt modelId="{2CFF08F7-36CA-494A-8661-E3F7519788CF}" type="parTrans" cxnId="{8A02C013-A0A3-4D56-BBA2-71332B6A17D7}">
      <dgm:prSet/>
      <dgm:spPr/>
      <dgm:t>
        <a:bodyPr/>
        <a:lstStyle/>
        <a:p>
          <a:endParaRPr lang="en-US"/>
        </a:p>
      </dgm:t>
    </dgm:pt>
    <dgm:pt modelId="{34D4312C-9865-4106-897C-898FC5205ACA}">
      <dgm:prSet/>
      <dgm:spPr/>
      <dgm:t>
        <a:bodyPr/>
        <a:lstStyle/>
        <a:p>
          <a:r>
            <a:rPr lang="en-US" dirty="0"/>
            <a:t>8</a:t>
          </a:r>
        </a:p>
      </dgm:t>
    </dgm:pt>
    <dgm:pt modelId="{F54C658D-D0FC-48D9-8728-6A6F5AE636BB}" type="parTrans" cxnId="{49936E0E-CC1C-4007-AEAD-84172A37D517}">
      <dgm:prSet/>
      <dgm:spPr/>
      <dgm:t>
        <a:bodyPr/>
        <a:lstStyle/>
        <a:p>
          <a:endParaRPr lang="en-US"/>
        </a:p>
      </dgm:t>
    </dgm:pt>
    <dgm:pt modelId="{BCEAF3A1-4481-458A-A32A-C387F206B02B}" type="sibTrans" cxnId="{49936E0E-CC1C-4007-AEAD-84172A37D517}">
      <dgm:prSet/>
      <dgm:spPr/>
      <dgm:t>
        <a:bodyPr/>
        <a:lstStyle/>
        <a:p>
          <a:endParaRPr lang="en-US"/>
        </a:p>
      </dgm:t>
    </dgm:pt>
    <dgm:pt modelId="{FCB1B7A9-2AB4-45E1-AEF2-1A14BCCDC06B}">
      <dgm:prSet/>
      <dgm:spPr/>
      <dgm:t>
        <a:bodyPr/>
        <a:lstStyle/>
        <a:p>
          <a:r>
            <a:rPr lang="en-US" dirty="0"/>
            <a:t>MID TERM TEST OF SETP</a:t>
          </a:r>
        </a:p>
      </dgm:t>
    </dgm:pt>
    <dgm:pt modelId="{42EB8E1A-5C81-4581-A105-DBB13BB182C0}" type="parTrans" cxnId="{AFB32009-7043-4FFF-86D4-1B56947CB4B7}">
      <dgm:prSet/>
      <dgm:spPr/>
      <dgm:t>
        <a:bodyPr/>
        <a:lstStyle/>
        <a:p>
          <a:endParaRPr lang="en-US"/>
        </a:p>
      </dgm:t>
    </dgm:pt>
    <dgm:pt modelId="{F5422DB0-D214-4146-92AB-8C574FC746D4}" type="sibTrans" cxnId="{AFB32009-7043-4FFF-86D4-1B56947CB4B7}">
      <dgm:prSet/>
      <dgm:spPr/>
      <dgm:t>
        <a:bodyPr/>
        <a:lstStyle/>
        <a:p>
          <a:endParaRPr lang="en-US"/>
        </a:p>
      </dgm:t>
    </dgm:pt>
    <dgm:pt modelId="{2BADE3D2-8CAB-4402-AD1C-109B12F3C23C}" type="pres">
      <dgm:prSet presAssocID="{284A09AC-4C2C-4791-8E47-8FB9AEA8D494}" presName="Name0" presStyleCnt="0">
        <dgm:presLayoutVars>
          <dgm:dir/>
          <dgm:animLvl val="lvl"/>
          <dgm:resizeHandles val="exact"/>
        </dgm:presLayoutVars>
      </dgm:prSet>
      <dgm:spPr/>
    </dgm:pt>
    <dgm:pt modelId="{2EA00637-A216-4D00-9FA2-6C75C00A2CAF}" type="pres">
      <dgm:prSet presAssocID="{B7D8686B-30C5-4F08-BD43-6DCB52290322}" presName="linNode" presStyleCnt="0"/>
      <dgm:spPr/>
    </dgm:pt>
    <dgm:pt modelId="{E8D1F9DB-E032-41E5-AA7D-6AC625CB1ED3}" type="pres">
      <dgm:prSet presAssocID="{B7D8686B-30C5-4F08-BD43-6DCB52290322}" presName="parentText" presStyleLbl="node1" presStyleIdx="0" presStyleCnt="8">
        <dgm:presLayoutVars>
          <dgm:chMax val="1"/>
          <dgm:bulletEnabled val="1"/>
        </dgm:presLayoutVars>
      </dgm:prSet>
      <dgm:spPr/>
    </dgm:pt>
    <dgm:pt modelId="{9082154F-5990-40BD-BCFA-C24652C99C58}" type="pres">
      <dgm:prSet presAssocID="{B7D8686B-30C5-4F08-BD43-6DCB52290322}" presName="descendantText" presStyleLbl="alignAccFollowNode1" presStyleIdx="0" presStyleCnt="8">
        <dgm:presLayoutVars>
          <dgm:bulletEnabled val="1"/>
        </dgm:presLayoutVars>
      </dgm:prSet>
      <dgm:spPr/>
    </dgm:pt>
    <dgm:pt modelId="{028B433F-58A3-42D4-ADAB-E5A1BB811019}" type="pres">
      <dgm:prSet presAssocID="{C093A7FA-EDFB-4911-85C4-DA82971D77B6}" presName="sp" presStyleCnt="0"/>
      <dgm:spPr/>
    </dgm:pt>
    <dgm:pt modelId="{8C99A9EC-3F73-4954-9CF6-8354FEECDF57}" type="pres">
      <dgm:prSet presAssocID="{226B3149-425D-41D1-B338-1E22141691A0}" presName="linNode" presStyleCnt="0"/>
      <dgm:spPr/>
    </dgm:pt>
    <dgm:pt modelId="{F6A20EE5-7E57-4C6F-8B42-3BE2F387C1BC}" type="pres">
      <dgm:prSet presAssocID="{226B3149-425D-41D1-B338-1E22141691A0}" presName="parentText" presStyleLbl="node1" presStyleIdx="1" presStyleCnt="8">
        <dgm:presLayoutVars>
          <dgm:chMax val="1"/>
          <dgm:bulletEnabled val="1"/>
        </dgm:presLayoutVars>
      </dgm:prSet>
      <dgm:spPr/>
    </dgm:pt>
    <dgm:pt modelId="{69A92AD2-F131-4472-A7C1-B94AA0EB0D11}" type="pres">
      <dgm:prSet presAssocID="{226B3149-425D-41D1-B338-1E22141691A0}" presName="descendantText" presStyleLbl="alignAccFollowNode1" presStyleIdx="1" presStyleCnt="8">
        <dgm:presLayoutVars>
          <dgm:bulletEnabled val="1"/>
        </dgm:presLayoutVars>
      </dgm:prSet>
      <dgm:spPr/>
    </dgm:pt>
    <dgm:pt modelId="{3CC33847-DC2D-48E9-B60E-4EC2C5753BDE}" type="pres">
      <dgm:prSet presAssocID="{066EFF17-1E90-499A-99D8-BF26AAECFA07}" presName="sp" presStyleCnt="0"/>
      <dgm:spPr/>
    </dgm:pt>
    <dgm:pt modelId="{BAD6021A-CC81-4E82-8B9B-447E7EC41BDA}" type="pres">
      <dgm:prSet presAssocID="{A6610AA1-1350-4A69-8078-4D94BA03BA7B}" presName="linNode" presStyleCnt="0"/>
      <dgm:spPr/>
    </dgm:pt>
    <dgm:pt modelId="{8FDD5050-060C-4796-8773-251A961B1925}" type="pres">
      <dgm:prSet presAssocID="{A6610AA1-1350-4A69-8078-4D94BA03BA7B}" presName="parentText" presStyleLbl="node1" presStyleIdx="2" presStyleCnt="8" custLinFactNeighborX="-10043" custLinFactNeighborY="-4599">
        <dgm:presLayoutVars>
          <dgm:chMax val="1"/>
          <dgm:bulletEnabled val="1"/>
        </dgm:presLayoutVars>
      </dgm:prSet>
      <dgm:spPr/>
    </dgm:pt>
    <dgm:pt modelId="{BC84F0E9-A008-4D1C-A838-5144EFBC1ECC}" type="pres">
      <dgm:prSet presAssocID="{A6610AA1-1350-4A69-8078-4D94BA03BA7B}" presName="descendantText" presStyleLbl="alignAccFollowNode1" presStyleIdx="2" presStyleCnt="8">
        <dgm:presLayoutVars>
          <dgm:bulletEnabled val="1"/>
        </dgm:presLayoutVars>
      </dgm:prSet>
      <dgm:spPr/>
    </dgm:pt>
    <dgm:pt modelId="{F33D4DBC-53B9-4B8A-A88C-B8EF3067BC0C}" type="pres">
      <dgm:prSet presAssocID="{3DEC6EDC-FF57-4FB7-ADB8-B088106E59B4}" presName="sp" presStyleCnt="0"/>
      <dgm:spPr/>
    </dgm:pt>
    <dgm:pt modelId="{60C1A2D7-5BC6-4E77-B082-FF5432730C34}" type="pres">
      <dgm:prSet presAssocID="{52786607-F13C-47BC-B768-59A9B58830A7}" presName="linNode" presStyleCnt="0"/>
      <dgm:spPr/>
    </dgm:pt>
    <dgm:pt modelId="{F17A1316-8216-45D0-9F4D-D96CD9BD4446}" type="pres">
      <dgm:prSet presAssocID="{52786607-F13C-47BC-B768-59A9B58830A7}" presName="parentText" presStyleLbl="node1" presStyleIdx="3" presStyleCnt="8">
        <dgm:presLayoutVars>
          <dgm:chMax val="1"/>
          <dgm:bulletEnabled val="1"/>
        </dgm:presLayoutVars>
      </dgm:prSet>
      <dgm:spPr/>
    </dgm:pt>
    <dgm:pt modelId="{CB26EF59-E731-4042-B24B-C78F34EECA66}" type="pres">
      <dgm:prSet presAssocID="{52786607-F13C-47BC-B768-59A9B58830A7}" presName="descendantText" presStyleLbl="alignAccFollowNode1" presStyleIdx="3" presStyleCnt="8">
        <dgm:presLayoutVars>
          <dgm:bulletEnabled val="1"/>
        </dgm:presLayoutVars>
      </dgm:prSet>
      <dgm:spPr/>
    </dgm:pt>
    <dgm:pt modelId="{B6C8DE63-C29E-411C-A670-5F18EECCCDC6}" type="pres">
      <dgm:prSet presAssocID="{F25B5E45-FEAC-40C1-9E51-27B8E9C45C0A}" presName="sp" presStyleCnt="0"/>
      <dgm:spPr/>
    </dgm:pt>
    <dgm:pt modelId="{C8D634F4-8F90-47E2-82AC-1F74582127A5}" type="pres">
      <dgm:prSet presAssocID="{2DA45D08-3C28-4C6E-9220-19683AE3B62B}" presName="linNode" presStyleCnt="0"/>
      <dgm:spPr/>
    </dgm:pt>
    <dgm:pt modelId="{8F5EA71D-D335-41F3-9F0E-EB8228F9A869}" type="pres">
      <dgm:prSet presAssocID="{2DA45D08-3C28-4C6E-9220-19683AE3B62B}" presName="parentText" presStyleLbl="node1" presStyleIdx="4" presStyleCnt="8">
        <dgm:presLayoutVars>
          <dgm:chMax val="1"/>
          <dgm:bulletEnabled val="1"/>
        </dgm:presLayoutVars>
      </dgm:prSet>
      <dgm:spPr/>
    </dgm:pt>
    <dgm:pt modelId="{6A9D2388-35FD-4BC2-A3CA-8AE9FF3092AF}" type="pres">
      <dgm:prSet presAssocID="{2DA45D08-3C28-4C6E-9220-19683AE3B62B}" presName="descendantText" presStyleLbl="alignAccFollowNode1" presStyleIdx="4" presStyleCnt="8" custLinFactNeighborX="-1847" custLinFactNeighborY="0">
        <dgm:presLayoutVars>
          <dgm:bulletEnabled val="1"/>
        </dgm:presLayoutVars>
      </dgm:prSet>
      <dgm:spPr/>
    </dgm:pt>
    <dgm:pt modelId="{34BD6CC3-F984-458C-8DAB-A053922F5A9F}" type="pres">
      <dgm:prSet presAssocID="{32F3221A-FA06-4C5B-A6D9-89F264CB66F5}" presName="sp" presStyleCnt="0"/>
      <dgm:spPr/>
    </dgm:pt>
    <dgm:pt modelId="{AEDF9316-F196-4670-863E-49D9A88F0614}" type="pres">
      <dgm:prSet presAssocID="{7AFDDA22-2917-424D-9ECC-DD86C187BD2A}" presName="linNode" presStyleCnt="0"/>
      <dgm:spPr/>
    </dgm:pt>
    <dgm:pt modelId="{F140D006-596C-4F27-B486-61F473ED37F8}" type="pres">
      <dgm:prSet presAssocID="{7AFDDA22-2917-424D-9ECC-DD86C187BD2A}" presName="parentText" presStyleLbl="node1" presStyleIdx="5" presStyleCnt="8">
        <dgm:presLayoutVars>
          <dgm:chMax val="1"/>
          <dgm:bulletEnabled val="1"/>
        </dgm:presLayoutVars>
      </dgm:prSet>
      <dgm:spPr/>
    </dgm:pt>
    <dgm:pt modelId="{B941539E-7170-4362-8B36-28557DE7765C}" type="pres">
      <dgm:prSet presAssocID="{7AFDDA22-2917-424D-9ECC-DD86C187BD2A}" presName="descendantText" presStyleLbl="alignAccFollowNode1" presStyleIdx="5" presStyleCnt="8">
        <dgm:presLayoutVars>
          <dgm:bulletEnabled val="1"/>
        </dgm:presLayoutVars>
      </dgm:prSet>
      <dgm:spPr/>
    </dgm:pt>
    <dgm:pt modelId="{964B5937-A5B4-4993-A2C6-2901DB1EB783}" type="pres">
      <dgm:prSet presAssocID="{453B923F-1C36-4041-8BA6-BDA96B36DD3E}" presName="sp" presStyleCnt="0"/>
      <dgm:spPr/>
    </dgm:pt>
    <dgm:pt modelId="{9FE3F8A5-C629-4C0A-8F40-FDDC733809EC}" type="pres">
      <dgm:prSet presAssocID="{C4A59013-59F2-421E-AD9B-B55C3016C90F}" presName="linNode" presStyleCnt="0"/>
      <dgm:spPr/>
    </dgm:pt>
    <dgm:pt modelId="{4B668A17-8A9A-4099-869F-97F70AB991C8}" type="pres">
      <dgm:prSet presAssocID="{C4A59013-59F2-421E-AD9B-B55C3016C90F}" presName="parentText" presStyleLbl="node1" presStyleIdx="6" presStyleCnt="8">
        <dgm:presLayoutVars>
          <dgm:chMax val="1"/>
          <dgm:bulletEnabled val="1"/>
        </dgm:presLayoutVars>
      </dgm:prSet>
      <dgm:spPr/>
    </dgm:pt>
    <dgm:pt modelId="{DE175437-5C32-410A-99FF-5A6B070E69FF}" type="pres">
      <dgm:prSet presAssocID="{C4A59013-59F2-421E-AD9B-B55C3016C90F}" presName="descendantText" presStyleLbl="alignAccFollowNode1" presStyleIdx="6" presStyleCnt="8">
        <dgm:presLayoutVars>
          <dgm:bulletEnabled val="1"/>
        </dgm:presLayoutVars>
      </dgm:prSet>
      <dgm:spPr/>
    </dgm:pt>
    <dgm:pt modelId="{E009A550-9BE2-439B-82CE-816AD24E4513}" type="pres">
      <dgm:prSet presAssocID="{D6AB99A9-B428-4729-BDD6-E55F38E7237A}" presName="sp" presStyleCnt="0"/>
      <dgm:spPr/>
    </dgm:pt>
    <dgm:pt modelId="{C1777597-41D8-4067-8362-2E269C468F5F}" type="pres">
      <dgm:prSet presAssocID="{34D4312C-9865-4106-897C-898FC5205ACA}" presName="linNode" presStyleCnt="0"/>
      <dgm:spPr/>
    </dgm:pt>
    <dgm:pt modelId="{BCCB7B96-769E-4030-9127-413784546C19}" type="pres">
      <dgm:prSet presAssocID="{34D4312C-9865-4106-897C-898FC5205ACA}" presName="parentText" presStyleLbl="node1" presStyleIdx="7" presStyleCnt="8">
        <dgm:presLayoutVars>
          <dgm:chMax val="1"/>
          <dgm:bulletEnabled val="1"/>
        </dgm:presLayoutVars>
      </dgm:prSet>
      <dgm:spPr/>
    </dgm:pt>
    <dgm:pt modelId="{F7530DF4-719A-4E94-AF63-F742DC4F324E}" type="pres">
      <dgm:prSet presAssocID="{34D4312C-9865-4106-897C-898FC5205ACA}" presName="descendantText" presStyleLbl="alignAccFollowNode1" presStyleIdx="7" presStyleCnt="8">
        <dgm:presLayoutVars>
          <dgm:bulletEnabled val="1"/>
        </dgm:presLayoutVars>
      </dgm:prSet>
      <dgm:spPr/>
    </dgm:pt>
  </dgm:ptLst>
  <dgm:cxnLst>
    <dgm:cxn modelId="{555E0105-9AC9-4332-8F3B-C035EA0B96FC}" type="presOf" srcId="{52786607-F13C-47BC-B768-59A9B58830A7}" destId="{F17A1316-8216-45D0-9F4D-D96CD9BD4446}" srcOrd="0" destOrd="0" presId="urn:microsoft.com/office/officeart/2005/8/layout/vList5"/>
    <dgm:cxn modelId="{AFB32009-7043-4FFF-86D4-1B56947CB4B7}" srcId="{34D4312C-9865-4106-897C-898FC5205ACA}" destId="{FCB1B7A9-2AB4-45E1-AEF2-1A14BCCDC06B}" srcOrd="0" destOrd="0" parTransId="{42EB8E1A-5C81-4581-A105-DBB13BB182C0}" sibTransId="{F5422DB0-D214-4146-92AB-8C574FC746D4}"/>
    <dgm:cxn modelId="{49936E0E-CC1C-4007-AEAD-84172A37D517}" srcId="{284A09AC-4C2C-4791-8E47-8FB9AEA8D494}" destId="{34D4312C-9865-4106-897C-898FC5205ACA}" srcOrd="7" destOrd="0" parTransId="{F54C658D-D0FC-48D9-8728-6A6F5AE636BB}" sibTransId="{BCEAF3A1-4481-458A-A32A-C387F206B02B}"/>
    <dgm:cxn modelId="{02C75011-0B9F-4DFC-A94A-18864DEF34F5}" type="presOf" srcId="{34D4312C-9865-4106-897C-898FC5205ACA}" destId="{BCCB7B96-769E-4030-9127-413784546C19}" srcOrd="0" destOrd="0" presId="urn:microsoft.com/office/officeart/2005/8/layout/vList5"/>
    <dgm:cxn modelId="{8A02C013-A0A3-4D56-BBA2-71332B6A17D7}" srcId="{B7D8686B-30C5-4F08-BD43-6DCB52290322}" destId="{7254BE51-BBF5-4AD6-B825-273121BD6570}" srcOrd="0" destOrd="0" parTransId="{2CFF08F7-36CA-494A-8661-E3F7519788CF}" sibTransId="{9F4CF6EA-B2A7-480F-BEF0-E689B71C336D}"/>
    <dgm:cxn modelId="{18ADC71B-4D2E-4D08-A92F-5A667EFC0A41}" srcId="{52786607-F13C-47BC-B768-59A9B58830A7}" destId="{5C49BD93-ECCC-400E-96AC-68A7451FE262}" srcOrd="0" destOrd="0" parTransId="{2A860E89-E9A9-49D6-B6F3-63F6B23688B9}" sibTransId="{577EEDB4-D36E-4C04-9345-4CE40B98C706}"/>
    <dgm:cxn modelId="{D6B12720-3E9D-4941-AE95-52CBCE2FDF41}" srcId="{C4A59013-59F2-421E-AD9B-B55C3016C90F}" destId="{91608BD1-A5BA-4904-A744-23A8832E06D1}" srcOrd="0" destOrd="0" parTransId="{790EB4B2-A44E-4177-BC3D-C70532FDB763}" sibTransId="{C51E14A5-E09B-467B-8FAE-89F3DF33D87E}"/>
    <dgm:cxn modelId="{902EFA32-55EE-43BC-9B06-2165A27738DA}" type="presOf" srcId="{C4A59013-59F2-421E-AD9B-B55C3016C90F}" destId="{4B668A17-8A9A-4099-869F-97F70AB991C8}" srcOrd="0" destOrd="0" presId="urn:microsoft.com/office/officeart/2005/8/layout/vList5"/>
    <dgm:cxn modelId="{7896A23B-B02A-4266-86D7-9A1A5F66F678}" type="presOf" srcId="{A6610AA1-1350-4A69-8078-4D94BA03BA7B}" destId="{8FDD5050-060C-4796-8773-251A961B1925}" srcOrd="0" destOrd="0" presId="urn:microsoft.com/office/officeart/2005/8/layout/vList5"/>
    <dgm:cxn modelId="{F5CD8F5D-9B1A-4D45-A032-5DF00BFF1EE7}" type="presOf" srcId="{2DA45D08-3C28-4C6E-9220-19683AE3B62B}" destId="{8F5EA71D-D335-41F3-9F0E-EB8228F9A869}" srcOrd="0" destOrd="0" presId="urn:microsoft.com/office/officeart/2005/8/layout/vList5"/>
    <dgm:cxn modelId="{F4FEA945-316B-4D68-9B21-E9318930D782}" srcId="{7AFDDA22-2917-424D-9ECC-DD86C187BD2A}" destId="{0DE0EF4A-9A3B-450C-97EA-302C852785B0}" srcOrd="0" destOrd="0" parTransId="{4E2E7BDF-7245-4F00-8EDB-75C980E50105}" sibTransId="{CB873499-60BE-4151-A392-093AC5D7075F}"/>
    <dgm:cxn modelId="{DD5D3E4D-E0D0-4177-8E5B-1BAE68E26E90}" srcId="{2DA45D08-3C28-4C6E-9220-19683AE3B62B}" destId="{80668AB6-E73F-498E-AF65-9792A4E41B86}" srcOrd="0" destOrd="0" parTransId="{EE65B9AE-65FD-469F-A178-DA79CDC32E03}" sibTransId="{901A8A11-BD4C-4218-A454-67F7F3866952}"/>
    <dgm:cxn modelId="{68D2054E-F325-4C4A-A4E6-4B7A90E71E88}" srcId="{284A09AC-4C2C-4791-8E47-8FB9AEA8D494}" destId="{B7D8686B-30C5-4F08-BD43-6DCB52290322}" srcOrd="0" destOrd="0" parTransId="{C3D81157-2DF5-401F-B9CD-8E7355CD6466}" sibTransId="{C093A7FA-EDFB-4911-85C4-DA82971D77B6}"/>
    <dgm:cxn modelId="{04F8584E-067B-45F1-ABDC-1B6ED1BB25F8}" type="presOf" srcId="{327E8137-8801-4BC4-8008-4FF55F3C9D9B}" destId="{BC84F0E9-A008-4D1C-A838-5144EFBC1ECC}" srcOrd="0" destOrd="0" presId="urn:microsoft.com/office/officeart/2005/8/layout/vList5"/>
    <dgm:cxn modelId="{AB704F57-30F6-4A22-AC7E-583AEBB7BFE7}" type="presOf" srcId="{226B3149-425D-41D1-B338-1E22141691A0}" destId="{F6A20EE5-7E57-4C6F-8B42-3BE2F387C1BC}" srcOrd="0" destOrd="0" presId="urn:microsoft.com/office/officeart/2005/8/layout/vList5"/>
    <dgm:cxn modelId="{139EA179-48C1-4D44-A336-33DDE27246B5}" type="presOf" srcId="{7254BE51-BBF5-4AD6-B825-273121BD6570}" destId="{9082154F-5990-40BD-BCFA-C24652C99C58}" srcOrd="0" destOrd="0" presId="urn:microsoft.com/office/officeart/2005/8/layout/vList5"/>
    <dgm:cxn modelId="{1C91C580-AD2F-4128-9DC4-092BD1838476}" type="presOf" srcId="{5C49BD93-ECCC-400E-96AC-68A7451FE262}" destId="{CB26EF59-E731-4042-B24B-C78F34EECA66}" srcOrd="0" destOrd="0" presId="urn:microsoft.com/office/officeart/2005/8/layout/vList5"/>
    <dgm:cxn modelId="{966FAA82-9D0A-4F9D-BC47-158E65B48B0B}" type="presOf" srcId="{FCB1B7A9-2AB4-45E1-AEF2-1A14BCCDC06B}" destId="{F7530DF4-719A-4E94-AF63-F742DC4F324E}" srcOrd="0" destOrd="0" presId="urn:microsoft.com/office/officeart/2005/8/layout/vList5"/>
    <dgm:cxn modelId="{B4823184-D4DE-4A74-B1AD-10C769EF0D14}" type="presOf" srcId="{91608BD1-A5BA-4904-A744-23A8832E06D1}" destId="{DE175437-5C32-410A-99FF-5A6B070E69FF}" srcOrd="0" destOrd="0" presId="urn:microsoft.com/office/officeart/2005/8/layout/vList5"/>
    <dgm:cxn modelId="{DBF23C9C-49AC-4E53-9DC7-0001A100B43D}" type="presOf" srcId="{284A09AC-4C2C-4791-8E47-8FB9AEA8D494}" destId="{2BADE3D2-8CAB-4402-AD1C-109B12F3C23C}" srcOrd="0" destOrd="0" presId="urn:microsoft.com/office/officeart/2005/8/layout/vList5"/>
    <dgm:cxn modelId="{75DCD7AA-109A-4465-9D89-1BFB37076496}" srcId="{284A09AC-4C2C-4791-8E47-8FB9AEA8D494}" destId="{2DA45D08-3C28-4C6E-9220-19683AE3B62B}" srcOrd="4" destOrd="0" parTransId="{35116D25-B976-4961-9F0A-2A1D40915566}" sibTransId="{32F3221A-FA06-4C5B-A6D9-89F264CB66F5}"/>
    <dgm:cxn modelId="{1424B7AB-5C19-4CA4-BE35-6901D852AA91}" srcId="{226B3149-425D-41D1-B338-1E22141691A0}" destId="{D4FB75EF-BCEF-4419-9848-E1C59565A5B6}" srcOrd="0" destOrd="0" parTransId="{63B61EAC-55E8-4C50-BEEB-4955A4DB93EF}" sibTransId="{4ECA871B-1FDA-4AA2-A0FD-993AD0793C7F}"/>
    <dgm:cxn modelId="{0E0912AE-2464-4ED3-98A0-7DC0A55C5A5F}" type="presOf" srcId="{B7D8686B-30C5-4F08-BD43-6DCB52290322}" destId="{E8D1F9DB-E032-41E5-AA7D-6AC625CB1ED3}" srcOrd="0" destOrd="0" presId="urn:microsoft.com/office/officeart/2005/8/layout/vList5"/>
    <dgm:cxn modelId="{83BD45B0-5C19-45AD-88A1-3CCA0A5E8C4B}" type="presOf" srcId="{D4FB75EF-BCEF-4419-9848-E1C59565A5B6}" destId="{69A92AD2-F131-4472-A7C1-B94AA0EB0D11}" srcOrd="0" destOrd="0" presId="urn:microsoft.com/office/officeart/2005/8/layout/vList5"/>
    <dgm:cxn modelId="{3BA85AB1-C881-4500-B56D-33BB4495E757}" srcId="{284A09AC-4C2C-4791-8E47-8FB9AEA8D494}" destId="{A6610AA1-1350-4A69-8078-4D94BA03BA7B}" srcOrd="2" destOrd="0" parTransId="{5E74AB4B-A8B4-4642-BED6-5BC2A494FE1E}" sibTransId="{3DEC6EDC-FF57-4FB7-ADB8-B088106E59B4}"/>
    <dgm:cxn modelId="{A7EED3B6-2090-4415-85EC-3FF6CC673B98}" srcId="{284A09AC-4C2C-4791-8E47-8FB9AEA8D494}" destId="{226B3149-425D-41D1-B338-1E22141691A0}" srcOrd="1" destOrd="0" parTransId="{6E4DF163-EEB4-49B3-B9CE-7BEFA1E1143E}" sibTransId="{066EFF17-1E90-499A-99D8-BF26AAECFA07}"/>
    <dgm:cxn modelId="{C8EBBFB7-340A-488C-A8B9-5899BAFD0B2A}" srcId="{284A09AC-4C2C-4791-8E47-8FB9AEA8D494}" destId="{7AFDDA22-2917-424D-9ECC-DD86C187BD2A}" srcOrd="5" destOrd="0" parTransId="{61B30AC9-7764-47BD-92AB-6350200F233D}" sibTransId="{453B923F-1C36-4041-8BA6-BDA96B36DD3E}"/>
    <dgm:cxn modelId="{6AC8D4C6-6AC6-46BC-A786-C27EF70B3887}" srcId="{284A09AC-4C2C-4791-8E47-8FB9AEA8D494}" destId="{C4A59013-59F2-421E-AD9B-B55C3016C90F}" srcOrd="6" destOrd="0" parTransId="{609B2F72-8BEA-4FA3-9F88-06B26348E01B}" sibTransId="{D6AB99A9-B428-4729-BDD6-E55F38E7237A}"/>
    <dgm:cxn modelId="{4DF980D0-3BBF-41F0-A0A4-238F93D3E468}" type="presOf" srcId="{0DE0EF4A-9A3B-450C-97EA-302C852785B0}" destId="{B941539E-7170-4362-8B36-28557DE7765C}" srcOrd="0" destOrd="0" presId="urn:microsoft.com/office/officeart/2005/8/layout/vList5"/>
    <dgm:cxn modelId="{09C923E4-7008-4E98-9425-DFC923C15B12}" type="presOf" srcId="{80668AB6-E73F-498E-AF65-9792A4E41B86}" destId="{6A9D2388-35FD-4BC2-A3CA-8AE9FF3092AF}" srcOrd="0" destOrd="0" presId="urn:microsoft.com/office/officeart/2005/8/layout/vList5"/>
    <dgm:cxn modelId="{7E3D29EA-DC91-4CFD-A072-71BBBEA4E840}" srcId="{A6610AA1-1350-4A69-8078-4D94BA03BA7B}" destId="{327E8137-8801-4BC4-8008-4FF55F3C9D9B}" srcOrd="0" destOrd="0" parTransId="{B1F3B85E-2257-4CA6-B73D-A383EC20C3FC}" sibTransId="{60854B07-0747-4F89-B700-3BEE6F425AA3}"/>
    <dgm:cxn modelId="{5EBDF2F0-25C3-411C-AE77-0F9CB70CF35E}" srcId="{284A09AC-4C2C-4791-8E47-8FB9AEA8D494}" destId="{52786607-F13C-47BC-B768-59A9B58830A7}" srcOrd="3" destOrd="0" parTransId="{B97F591C-B604-4883-BD60-D18A17F6EFBA}" sibTransId="{F25B5E45-FEAC-40C1-9E51-27B8E9C45C0A}"/>
    <dgm:cxn modelId="{D50B0DF2-EF4B-4530-80C1-32801B7CAAC0}" type="presOf" srcId="{7AFDDA22-2917-424D-9ECC-DD86C187BD2A}" destId="{F140D006-596C-4F27-B486-61F473ED37F8}" srcOrd="0" destOrd="0" presId="urn:microsoft.com/office/officeart/2005/8/layout/vList5"/>
    <dgm:cxn modelId="{721D7716-5425-40CF-9F2A-CADDF8D3FD96}" type="presParOf" srcId="{2BADE3D2-8CAB-4402-AD1C-109B12F3C23C}" destId="{2EA00637-A216-4D00-9FA2-6C75C00A2CAF}" srcOrd="0" destOrd="0" presId="urn:microsoft.com/office/officeart/2005/8/layout/vList5"/>
    <dgm:cxn modelId="{E8C454F8-DB60-4E79-B2D4-C81506F04003}" type="presParOf" srcId="{2EA00637-A216-4D00-9FA2-6C75C00A2CAF}" destId="{E8D1F9DB-E032-41E5-AA7D-6AC625CB1ED3}" srcOrd="0" destOrd="0" presId="urn:microsoft.com/office/officeart/2005/8/layout/vList5"/>
    <dgm:cxn modelId="{A1348965-8532-4161-A056-42ABC3603659}" type="presParOf" srcId="{2EA00637-A216-4D00-9FA2-6C75C00A2CAF}" destId="{9082154F-5990-40BD-BCFA-C24652C99C58}" srcOrd="1" destOrd="0" presId="urn:microsoft.com/office/officeart/2005/8/layout/vList5"/>
    <dgm:cxn modelId="{30E20884-7D02-4976-88F0-3B0197C2B721}" type="presParOf" srcId="{2BADE3D2-8CAB-4402-AD1C-109B12F3C23C}" destId="{028B433F-58A3-42D4-ADAB-E5A1BB811019}" srcOrd="1" destOrd="0" presId="urn:microsoft.com/office/officeart/2005/8/layout/vList5"/>
    <dgm:cxn modelId="{B21CD94B-C3E4-4E36-AC1C-87BACC209146}" type="presParOf" srcId="{2BADE3D2-8CAB-4402-AD1C-109B12F3C23C}" destId="{8C99A9EC-3F73-4954-9CF6-8354FEECDF57}" srcOrd="2" destOrd="0" presId="urn:microsoft.com/office/officeart/2005/8/layout/vList5"/>
    <dgm:cxn modelId="{026667E1-CF6A-4D6E-A688-27823812337E}" type="presParOf" srcId="{8C99A9EC-3F73-4954-9CF6-8354FEECDF57}" destId="{F6A20EE5-7E57-4C6F-8B42-3BE2F387C1BC}" srcOrd="0" destOrd="0" presId="urn:microsoft.com/office/officeart/2005/8/layout/vList5"/>
    <dgm:cxn modelId="{F1532C9F-B0A3-4FF4-89AA-7C4C0977F1B6}" type="presParOf" srcId="{8C99A9EC-3F73-4954-9CF6-8354FEECDF57}" destId="{69A92AD2-F131-4472-A7C1-B94AA0EB0D11}" srcOrd="1" destOrd="0" presId="urn:microsoft.com/office/officeart/2005/8/layout/vList5"/>
    <dgm:cxn modelId="{3612934A-6A85-441D-BCDC-DA5C2A9C52E4}" type="presParOf" srcId="{2BADE3D2-8CAB-4402-AD1C-109B12F3C23C}" destId="{3CC33847-DC2D-48E9-B60E-4EC2C5753BDE}" srcOrd="3" destOrd="0" presId="urn:microsoft.com/office/officeart/2005/8/layout/vList5"/>
    <dgm:cxn modelId="{E3F31C36-3AE2-45A4-AEC6-9489B281C86E}" type="presParOf" srcId="{2BADE3D2-8CAB-4402-AD1C-109B12F3C23C}" destId="{BAD6021A-CC81-4E82-8B9B-447E7EC41BDA}" srcOrd="4" destOrd="0" presId="urn:microsoft.com/office/officeart/2005/8/layout/vList5"/>
    <dgm:cxn modelId="{0A9A9834-D349-4F7A-8A28-5987C66E8BE9}" type="presParOf" srcId="{BAD6021A-CC81-4E82-8B9B-447E7EC41BDA}" destId="{8FDD5050-060C-4796-8773-251A961B1925}" srcOrd="0" destOrd="0" presId="urn:microsoft.com/office/officeart/2005/8/layout/vList5"/>
    <dgm:cxn modelId="{19B39AB8-D365-46DB-9D4B-12D1B7534776}" type="presParOf" srcId="{BAD6021A-CC81-4E82-8B9B-447E7EC41BDA}" destId="{BC84F0E9-A008-4D1C-A838-5144EFBC1ECC}" srcOrd="1" destOrd="0" presId="urn:microsoft.com/office/officeart/2005/8/layout/vList5"/>
    <dgm:cxn modelId="{3FA4CC91-503A-46F4-8F6A-C5A268B5185B}" type="presParOf" srcId="{2BADE3D2-8CAB-4402-AD1C-109B12F3C23C}" destId="{F33D4DBC-53B9-4B8A-A88C-B8EF3067BC0C}" srcOrd="5" destOrd="0" presId="urn:microsoft.com/office/officeart/2005/8/layout/vList5"/>
    <dgm:cxn modelId="{13E5CCCB-D543-406C-9FF0-D34BCFF3A626}" type="presParOf" srcId="{2BADE3D2-8CAB-4402-AD1C-109B12F3C23C}" destId="{60C1A2D7-5BC6-4E77-B082-FF5432730C34}" srcOrd="6" destOrd="0" presId="urn:microsoft.com/office/officeart/2005/8/layout/vList5"/>
    <dgm:cxn modelId="{D4C60CE4-559D-498A-B8B8-5239A629BDCD}" type="presParOf" srcId="{60C1A2D7-5BC6-4E77-B082-FF5432730C34}" destId="{F17A1316-8216-45D0-9F4D-D96CD9BD4446}" srcOrd="0" destOrd="0" presId="urn:microsoft.com/office/officeart/2005/8/layout/vList5"/>
    <dgm:cxn modelId="{20EDB799-FB77-420E-88BF-89FFAFBB5FA9}" type="presParOf" srcId="{60C1A2D7-5BC6-4E77-B082-FF5432730C34}" destId="{CB26EF59-E731-4042-B24B-C78F34EECA66}" srcOrd="1" destOrd="0" presId="urn:microsoft.com/office/officeart/2005/8/layout/vList5"/>
    <dgm:cxn modelId="{B5D46C95-B2DB-450B-B043-43186524407A}" type="presParOf" srcId="{2BADE3D2-8CAB-4402-AD1C-109B12F3C23C}" destId="{B6C8DE63-C29E-411C-A670-5F18EECCCDC6}" srcOrd="7" destOrd="0" presId="urn:microsoft.com/office/officeart/2005/8/layout/vList5"/>
    <dgm:cxn modelId="{1CE067C7-1F8F-40F9-BFFB-3DEB93FAFB00}" type="presParOf" srcId="{2BADE3D2-8CAB-4402-AD1C-109B12F3C23C}" destId="{C8D634F4-8F90-47E2-82AC-1F74582127A5}" srcOrd="8" destOrd="0" presId="urn:microsoft.com/office/officeart/2005/8/layout/vList5"/>
    <dgm:cxn modelId="{A4CF777D-8568-4626-AC10-69A5DA0FBFEA}" type="presParOf" srcId="{C8D634F4-8F90-47E2-82AC-1F74582127A5}" destId="{8F5EA71D-D335-41F3-9F0E-EB8228F9A869}" srcOrd="0" destOrd="0" presId="urn:microsoft.com/office/officeart/2005/8/layout/vList5"/>
    <dgm:cxn modelId="{60D55F89-C3B8-44EC-B77E-B8934F266DC4}" type="presParOf" srcId="{C8D634F4-8F90-47E2-82AC-1F74582127A5}" destId="{6A9D2388-35FD-4BC2-A3CA-8AE9FF3092AF}" srcOrd="1" destOrd="0" presId="urn:microsoft.com/office/officeart/2005/8/layout/vList5"/>
    <dgm:cxn modelId="{0B7845D9-978B-4421-B887-68AE84149EE3}" type="presParOf" srcId="{2BADE3D2-8CAB-4402-AD1C-109B12F3C23C}" destId="{34BD6CC3-F984-458C-8DAB-A053922F5A9F}" srcOrd="9" destOrd="0" presId="urn:microsoft.com/office/officeart/2005/8/layout/vList5"/>
    <dgm:cxn modelId="{D63FBC2B-A297-49E9-9CAB-5D16BF64E1E1}" type="presParOf" srcId="{2BADE3D2-8CAB-4402-AD1C-109B12F3C23C}" destId="{AEDF9316-F196-4670-863E-49D9A88F0614}" srcOrd="10" destOrd="0" presId="urn:microsoft.com/office/officeart/2005/8/layout/vList5"/>
    <dgm:cxn modelId="{A7B033AC-3B39-4C18-B913-24BB668441A5}" type="presParOf" srcId="{AEDF9316-F196-4670-863E-49D9A88F0614}" destId="{F140D006-596C-4F27-B486-61F473ED37F8}" srcOrd="0" destOrd="0" presId="urn:microsoft.com/office/officeart/2005/8/layout/vList5"/>
    <dgm:cxn modelId="{D95EB91B-5DE2-4282-9FDF-5A6BB7129937}" type="presParOf" srcId="{AEDF9316-F196-4670-863E-49D9A88F0614}" destId="{B941539E-7170-4362-8B36-28557DE7765C}" srcOrd="1" destOrd="0" presId="urn:microsoft.com/office/officeart/2005/8/layout/vList5"/>
    <dgm:cxn modelId="{77F433EC-134F-4B31-8EF6-36C719B262F8}" type="presParOf" srcId="{2BADE3D2-8CAB-4402-AD1C-109B12F3C23C}" destId="{964B5937-A5B4-4993-A2C6-2901DB1EB783}" srcOrd="11" destOrd="0" presId="urn:microsoft.com/office/officeart/2005/8/layout/vList5"/>
    <dgm:cxn modelId="{092D27EB-6BE3-4519-A238-CA4739C050E6}" type="presParOf" srcId="{2BADE3D2-8CAB-4402-AD1C-109B12F3C23C}" destId="{9FE3F8A5-C629-4C0A-8F40-FDDC733809EC}" srcOrd="12" destOrd="0" presId="urn:microsoft.com/office/officeart/2005/8/layout/vList5"/>
    <dgm:cxn modelId="{2853B83D-1141-4E8B-8D64-BA3B7376B501}" type="presParOf" srcId="{9FE3F8A5-C629-4C0A-8F40-FDDC733809EC}" destId="{4B668A17-8A9A-4099-869F-97F70AB991C8}" srcOrd="0" destOrd="0" presId="urn:microsoft.com/office/officeart/2005/8/layout/vList5"/>
    <dgm:cxn modelId="{6C9EC4E9-3BA2-4519-AF51-5293DDFDE552}" type="presParOf" srcId="{9FE3F8A5-C629-4C0A-8F40-FDDC733809EC}" destId="{DE175437-5C32-410A-99FF-5A6B070E69FF}" srcOrd="1" destOrd="0" presId="urn:microsoft.com/office/officeart/2005/8/layout/vList5"/>
    <dgm:cxn modelId="{B85386A7-0B42-4155-AA4C-1D949591CF64}" type="presParOf" srcId="{2BADE3D2-8CAB-4402-AD1C-109B12F3C23C}" destId="{E009A550-9BE2-439B-82CE-816AD24E4513}" srcOrd="13" destOrd="0" presId="urn:microsoft.com/office/officeart/2005/8/layout/vList5"/>
    <dgm:cxn modelId="{B82C95D0-EEEC-42E9-9931-F8F70268E67C}" type="presParOf" srcId="{2BADE3D2-8CAB-4402-AD1C-109B12F3C23C}" destId="{C1777597-41D8-4067-8362-2E269C468F5F}" srcOrd="14" destOrd="0" presId="urn:microsoft.com/office/officeart/2005/8/layout/vList5"/>
    <dgm:cxn modelId="{09122152-32C7-4FAE-B158-880BF5420FC8}" type="presParOf" srcId="{C1777597-41D8-4067-8362-2E269C468F5F}" destId="{BCCB7B96-769E-4030-9127-413784546C19}" srcOrd="0" destOrd="0" presId="urn:microsoft.com/office/officeart/2005/8/layout/vList5"/>
    <dgm:cxn modelId="{2566508C-B3BB-4F1A-87D0-96DA94245203}" type="presParOf" srcId="{C1777597-41D8-4067-8362-2E269C468F5F}" destId="{F7530DF4-719A-4E94-AF63-F742DC4F324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4A09AC-4C2C-4791-8E47-8FB9AEA8D49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7D8686B-30C5-4F08-BD43-6DCB52290322}">
      <dgm:prSet phldrT="[Text]"/>
      <dgm:spPr/>
      <dgm:t>
        <a:bodyPr/>
        <a:lstStyle/>
        <a:p>
          <a:r>
            <a:rPr lang="en-US" dirty="0"/>
            <a:t>9</a:t>
          </a:r>
        </a:p>
      </dgm:t>
    </dgm:pt>
    <dgm:pt modelId="{C3D81157-2DF5-401F-B9CD-8E7355CD6466}" type="parTrans" cxnId="{68D2054E-F325-4C4A-A4E6-4B7A90E71E88}">
      <dgm:prSet/>
      <dgm:spPr/>
      <dgm:t>
        <a:bodyPr/>
        <a:lstStyle/>
        <a:p>
          <a:endParaRPr lang="en-US"/>
        </a:p>
      </dgm:t>
    </dgm:pt>
    <dgm:pt modelId="{C093A7FA-EDFB-4911-85C4-DA82971D77B6}" type="sibTrans" cxnId="{68D2054E-F325-4C4A-A4E6-4B7A90E71E88}">
      <dgm:prSet/>
      <dgm:spPr/>
      <dgm:t>
        <a:bodyPr/>
        <a:lstStyle/>
        <a:p>
          <a:endParaRPr lang="en-US"/>
        </a:p>
      </dgm:t>
    </dgm:pt>
    <dgm:pt modelId="{226B3149-425D-41D1-B338-1E22141691A0}">
      <dgm:prSet phldrT="[Text]"/>
      <dgm:spPr/>
      <dgm:t>
        <a:bodyPr/>
        <a:lstStyle/>
        <a:p>
          <a:r>
            <a:rPr lang="en-US" dirty="0"/>
            <a:t>10</a:t>
          </a:r>
        </a:p>
      </dgm:t>
    </dgm:pt>
    <dgm:pt modelId="{6E4DF163-EEB4-49B3-B9CE-7BEFA1E1143E}" type="parTrans" cxnId="{A7EED3B6-2090-4415-85EC-3FF6CC673B98}">
      <dgm:prSet/>
      <dgm:spPr/>
      <dgm:t>
        <a:bodyPr/>
        <a:lstStyle/>
        <a:p>
          <a:endParaRPr lang="en-US"/>
        </a:p>
      </dgm:t>
    </dgm:pt>
    <dgm:pt modelId="{066EFF17-1E90-499A-99D8-BF26AAECFA07}" type="sibTrans" cxnId="{A7EED3B6-2090-4415-85EC-3FF6CC673B98}">
      <dgm:prSet/>
      <dgm:spPr/>
      <dgm:t>
        <a:bodyPr/>
        <a:lstStyle/>
        <a:p>
          <a:endParaRPr lang="en-US"/>
        </a:p>
      </dgm:t>
    </dgm:pt>
    <dgm:pt modelId="{D4FB75EF-BCEF-4419-9848-E1C59565A5B6}">
      <dgm:prSet phldrT="[Text]" custT="1"/>
      <dgm:spPr/>
      <dgm:t>
        <a:bodyPr/>
        <a:lstStyle/>
        <a:p>
          <a:r>
            <a:rPr lang="en-US" sz="1600" dirty="0"/>
            <a:t>(Writing): Writing a slide presentation. </a:t>
          </a:r>
        </a:p>
      </dgm:t>
    </dgm:pt>
    <dgm:pt modelId="{63B61EAC-55E8-4C50-BEEB-4955A4DB93EF}" type="parTrans" cxnId="{1424B7AB-5C19-4CA4-BE35-6901D852AA91}">
      <dgm:prSet/>
      <dgm:spPr/>
      <dgm:t>
        <a:bodyPr/>
        <a:lstStyle/>
        <a:p>
          <a:endParaRPr lang="en-US"/>
        </a:p>
      </dgm:t>
    </dgm:pt>
    <dgm:pt modelId="{4ECA871B-1FDA-4AA2-A0FD-993AD0793C7F}" type="sibTrans" cxnId="{1424B7AB-5C19-4CA4-BE35-6901D852AA91}">
      <dgm:prSet/>
      <dgm:spPr/>
      <dgm:t>
        <a:bodyPr/>
        <a:lstStyle/>
        <a:p>
          <a:endParaRPr lang="en-US"/>
        </a:p>
      </dgm:t>
    </dgm:pt>
    <dgm:pt modelId="{327E8137-8801-4BC4-8008-4FF55F3C9D9B}">
      <dgm:prSet phldrT="[Text]"/>
      <dgm:spPr/>
      <dgm:t>
        <a:bodyPr/>
        <a:lstStyle/>
        <a:p>
          <a:r>
            <a:rPr lang="en-US" dirty="0"/>
            <a:t>(Listening): sequence of events, cause and effect and reduced questions on news or information</a:t>
          </a:r>
        </a:p>
      </dgm:t>
    </dgm:pt>
    <dgm:pt modelId="{B1F3B85E-2257-4CA6-B73D-A383EC20C3FC}" type="parTrans" cxnId="{7E3D29EA-DC91-4CFD-A072-71BBBEA4E840}">
      <dgm:prSet/>
      <dgm:spPr/>
      <dgm:t>
        <a:bodyPr/>
        <a:lstStyle/>
        <a:p>
          <a:endParaRPr lang="en-US"/>
        </a:p>
      </dgm:t>
    </dgm:pt>
    <dgm:pt modelId="{60854B07-0747-4F89-B700-3BEE6F425AA3}" type="sibTrans" cxnId="{7E3D29EA-DC91-4CFD-A072-71BBBEA4E840}">
      <dgm:prSet/>
      <dgm:spPr/>
      <dgm:t>
        <a:bodyPr/>
        <a:lstStyle/>
        <a:p>
          <a:endParaRPr lang="en-US"/>
        </a:p>
      </dgm:t>
    </dgm:pt>
    <dgm:pt modelId="{2DA45D08-3C28-4C6E-9220-19683AE3B62B}">
      <dgm:prSet phldrT="[Text]"/>
      <dgm:spPr/>
      <dgm:t>
        <a:bodyPr/>
        <a:lstStyle/>
        <a:p>
          <a:r>
            <a:rPr lang="en-US" dirty="0"/>
            <a:t>13</a:t>
          </a:r>
        </a:p>
      </dgm:t>
    </dgm:pt>
    <dgm:pt modelId="{35116D25-B976-4961-9F0A-2A1D40915566}" type="parTrans" cxnId="{75DCD7AA-109A-4465-9D89-1BFB37076496}">
      <dgm:prSet/>
      <dgm:spPr/>
      <dgm:t>
        <a:bodyPr/>
        <a:lstStyle/>
        <a:p>
          <a:endParaRPr lang="en-US"/>
        </a:p>
      </dgm:t>
    </dgm:pt>
    <dgm:pt modelId="{32F3221A-FA06-4C5B-A6D9-89F264CB66F5}" type="sibTrans" cxnId="{75DCD7AA-109A-4465-9D89-1BFB37076496}">
      <dgm:prSet/>
      <dgm:spPr/>
      <dgm:t>
        <a:bodyPr/>
        <a:lstStyle/>
        <a:p>
          <a:endParaRPr lang="en-US"/>
        </a:p>
      </dgm:t>
    </dgm:pt>
    <dgm:pt modelId="{5C49BD93-ECCC-400E-96AC-68A7451FE262}">
      <dgm:prSet/>
      <dgm:spPr/>
      <dgm:t>
        <a:bodyPr/>
        <a:lstStyle/>
        <a:p>
          <a:r>
            <a:rPr lang="en-US" dirty="0"/>
            <a:t>(Structure) : English Grammatical Features</a:t>
          </a:r>
        </a:p>
      </dgm:t>
    </dgm:pt>
    <dgm:pt modelId="{2A860E89-E9A9-49D6-B6F3-63F6B23688B9}" type="parTrans" cxnId="{18ADC71B-4D2E-4D08-A92F-5A667EFC0A41}">
      <dgm:prSet/>
      <dgm:spPr/>
      <dgm:t>
        <a:bodyPr/>
        <a:lstStyle/>
        <a:p>
          <a:endParaRPr lang="en-US"/>
        </a:p>
      </dgm:t>
    </dgm:pt>
    <dgm:pt modelId="{577EEDB4-D36E-4C04-9345-4CE40B98C706}" type="sibTrans" cxnId="{18ADC71B-4D2E-4D08-A92F-5A667EFC0A41}">
      <dgm:prSet/>
      <dgm:spPr/>
      <dgm:t>
        <a:bodyPr/>
        <a:lstStyle/>
        <a:p>
          <a:endParaRPr lang="en-US"/>
        </a:p>
      </dgm:t>
    </dgm:pt>
    <dgm:pt modelId="{80668AB6-E73F-498E-AF65-9792A4E41B86}">
      <dgm:prSet/>
      <dgm:spPr/>
      <dgm:t>
        <a:bodyPr/>
        <a:lstStyle/>
        <a:p>
          <a:r>
            <a:rPr lang="en-US" dirty="0"/>
            <a:t>(Structure/Reading) : TRYOUT TOEP Part Structure and Reading</a:t>
          </a:r>
        </a:p>
      </dgm:t>
    </dgm:pt>
    <dgm:pt modelId="{EE65B9AE-65FD-469F-A178-DA79CDC32E03}" type="parTrans" cxnId="{DD5D3E4D-E0D0-4177-8E5B-1BAE68E26E90}">
      <dgm:prSet/>
      <dgm:spPr/>
      <dgm:t>
        <a:bodyPr/>
        <a:lstStyle/>
        <a:p>
          <a:endParaRPr lang="en-US"/>
        </a:p>
      </dgm:t>
    </dgm:pt>
    <dgm:pt modelId="{901A8A11-BD4C-4218-A454-67F7F3866952}" type="sibTrans" cxnId="{DD5D3E4D-E0D0-4177-8E5B-1BAE68E26E90}">
      <dgm:prSet/>
      <dgm:spPr/>
      <dgm:t>
        <a:bodyPr/>
        <a:lstStyle/>
        <a:p>
          <a:endParaRPr lang="en-US"/>
        </a:p>
      </dgm:t>
    </dgm:pt>
    <dgm:pt modelId="{7AFDDA22-2917-424D-9ECC-DD86C187BD2A}">
      <dgm:prSet/>
      <dgm:spPr/>
      <dgm:t>
        <a:bodyPr/>
        <a:lstStyle/>
        <a:p>
          <a:r>
            <a:rPr lang="en-US" dirty="0"/>
            <a:t>14</a:t>
          </a:r>
        </a:p>
      </dgm:t>
    </dgm:pt>
    <dgm:pt modelId="{61B30AC9-7764-47BD-92AB-6350200F233D}" type="parTrans" cxnId="{C8EBBFB7-340A-488C-A8B9-5899BAFD0B2A}">
      <dgm:prSet/>
      <dgm:spPr/>
      <dgm:t>
        <a:bodyPr/>
        <a:lstStyle/>
        <a:p>
          <a:endParaRPr lang="en-US"/>
        </a:p>
      </dgm:t>
    </dgm:pt>
    <dgm:pt modelId="{453B923F-1C36-4041-8BA6-BDA96B36DD3E}" type="sibTrans" cxnId="{C8EBBFB7-340A-488C-A8B9-5899BAFD0B2A}">
      <dgm:prSet/>
      <dgm:spPr/>
      <dgm:t>
        <a:bodyPr/>
        <a:lstStyle/>
        <a:p>
          <a:endParaRPr lang="en-US"/>
        </a:p>
      </dgm:t>
    </dgm:pt>
    <dgm:pt modelId="{C4A59013-59F2-421E-AD9B-B55C3016C90F}">
      <dgm:prSet/>
      <dgm:spPr/>
      <dgm:t>
        <a:bodyPr/>
        <a:lstStyle/>
        <a:p>
          <a:r>
            <a:rPr lang="en-US" dirty="0"/>
            <a:t>15</a:t>
          </a:r>
        </a:p>
      </dgm:t>
    </dgm:pt>
    <dgm:pt modelId="{609B2F72-8BEA-4FA3-9F88-06B26348E01B}" type="parTrans" cxnId="{6AC8D4C6-6AC6-46BC-A786-C27EF70B3887}">
      <dgm:prSet/>
      <dgm:spPr/>
      <dgm:t>
        <a:bodyPr/>
        <a:lstStyle/>
        <a:p>
          <a:endParaRPr lang="en-US"/>
        </a:p>
      </dgm:t>
    </dgm:pt>
    <dgm:pt modelId="{D6AB99A9-B428-4729-BDD6-E55F38E7237A}" type="sibTrans" cxnId="{6AC8D4C6-6AC6-46BC-A786-C27EF70B3887}">
      <dgm:prSet/>
      <dgm:spPr/>
      <dgm:t>
        <a:bodyPr/>
        <a:lstStyle/>
        <a:p>
          <a:endParaRPr lang="en-US"/>
        </a:p>
      </dgm:t>
    </dgm:pt>
    <dgm:pt modelId="{0DE0EF4A-9A3B-450C-97EA-302C852785B0}">
      <dgm:prSet/>
      <dgm:spPr/>
      <dgm:t>
        <a:bodyPr/>
        <a:lstStyle/>
        <a:p>
          <a:r>
            <a:rPr lang="en-US" dirty="0"/>
            <a:t>(Listening) : TRYOUT TOEP Part Listening</a:t>
          </a:r>
        </a:p>
      </dgm:t>
    </dgm:pt>
    <dgm:pt modelId="{4E2E7BDF-7245-4F00-8EDB-75C980E50105}" type="parTrans" cxnId="{F4FEA945-316B-4D68-9B21-E9318930D782}">
      <dgm:prSet/>
      <dgm:spPr/>
      <dgm:t>
        <a:bodyPr/>
        <a:lstStyle/>
        <a:p>
          <a:endParaRPr lang="en-US"/>
        </a:p>
      </dgm:t>
    </dgm:pt>
    <dgm:pt modelId="{CB873499-60BE-4151-A392-093AC5D7075F}" type="sibTrans" cxnId="{F4FEA945-316B-4D68-9B21-E9318930D782}">
      <dgm:prSet/>
      <dgm:spPr/>
      <dgm:t>
        <a:bodyPr/>
        <a:lstStyle/>
        <a:p>
          <a:endParaRPr lang="en-US"/>
        </a:p>
      </dgm:t>
    </dgm:pt>
    <dgm:pt modelId="{91608BD1-A5BA-4904-A744-23A8832E06D1}">
      <dgm:prSet/>
      <dgm:spPr/>
      <dgm:t>
        <a:bodyPr/>
        <a:lstStyle/>
        <a:p>
          <a:r>
            <a:rPr lang="en-US" dirty="0"/>
            <a:t>TRYOUT FULL TEST OF TOEP</a:t>
          </a:r>
        </a:p>
      </dgm:t>
    </dgm:pt>
    <dgm:pt modelId="{790EB4B2-A44E-4177-BC3D-C70532FDB763}" type="parTrans" cxnId="{D6B12720-3E9D-4941-AE95-52CBCE2FDF41}">
      <dgm:prSet/>
      <dgm:spPr/>
      <dgm:t>
        <a:bodyPr/>
        <a:lstStyle/>
        <a:p>
          <a:endParaRPr lang="en-US"/>
        </a:p>
      </dgm:t>
    </dgm:pt>
    <dgm:pt modelId="{C51E14A5-E09B-467B-8FAE-89F3DF33D87E}" type="sibTrans" cxnId="{D6B12720-3E9D-4941-AE95-52CBCE2FDF41}">
      <dgm:prSet/>
      <dgm:spPr/>
      <dgm:t>
        <a:bodyPr/>
        <a:lstStyle/>
        <a:p>
          <a:endParaRPr lang="en-US"/>
        </a:p>
      </dgm:t>
    </dgm:pt>
    <dgm:pt modelId="{7254BE51-BBF5-4AD6-B825-273121BD6570}">
      <dgm:prSet phldrT="[Text]" custT="1"/>
      <dgm:spPr/>
      <dgm:t>
        <a:bodyPr/>
        <a:lstStyle/>
        <a:p>
          <a:r>
            <a:rPr lang="en-US" sz="1600" dirty="0"/>
            <a:t>(Speaking): Discourse makers, structure and technique on academic presentation. </a:t>
          </a:r>
        </a:p>
      </dgm:t>
    </dgm:pt>
    <dgm:pt modelId="{9F4CF6EA-B2A7-480F-BEF0-E689B71C336D}" type="sibTrans" cxnId="{8A02C013-A0A3-4D56-BBA2-71332B6A17D7}">
      <dgm:prSet/>
      <dgm:spPr/>
      <dgm:t>
        <a:bodyPr/>
        <a:lstStyle/>
        <a:p>
          <a:endParaRPr lang="en-US"/>
        </a:p>
      </dgm:t>
    </dgm:pt>
    <dgm:pt modelId="{2CFF08F7-36CA-494A-8661-E3F7519788CF}" type="parTrans" cxnId="{8A02C013-A0A3-4D56-BBA2-71332B6A17D7}">
      <dgm:prSet/>
      <dgm:spPr/>
      <dgm:t>
        <a:bodyPr/>
        <a:lstStyle/>
        <a:p>
          <a:endParaRPr lang="en-US"/>
        </a:p>
      </dgm:t>
    </dgm:pt>
    <dgm:pt modelId="{52786607-F13C-47BC-B768-59A9B58830A7}">
      <dgm:prSet phldrT="[Text]"/>
      <dgm:spPr/>
      <dgm:t>
        <a:bodyPr/>
        <a:lstStyle/>
        <a:p>
          <a:r>
            <a:rPr lang="en-US" dirty="0"/>
            <a:t>12</a:t>
          </a:r>
        </a:p>
      </dgm:t>
    </dgm:pt>
    <dgm:pt modelId="{F25B5E45-FEAC-40C1-9E51-27B8E9C45C0A}" type="sibTrans" cxnId="{5EBDF2F0-25C3-411C-AE77-0F9CB70CF35E}">
      <dgm:prSet/>
      <dgm:spPr/>
      <dgm:t>
        <a:bodyPr/>
        <a:lstStyle/>
        <a:p>
          <a:endParaRPr lang="en-US"/>
        </a:p>
      </dgm:t>
    </dgm:pt>
    <dgm:pt modelId="{B97F591C-B604-4883-BD60-D18A17F6EFBA}" type="parTrans" cxnId="{5EBDF2F0-25C3-411C-AE77-0F9CB70CF35E}">
      <dgm:prSet/>
      <dgm:spPr/>
      <dgm:t>
        <a:bodyPr/>
        <a:lstStyle/>
        <a:p>
          <a:endParaRPr lang="en-US"/>
        </a:p>
      </dgm:t>
    </dgm:pt>
    <dgm:pt modelId="{A6610AA1-1350-4A69-8078-4D94BA03BA7B}">
      <dgm:prSet phldrT="[Text]"/>
      <dgm:spPr/>
      <dgm:t>
        <a:bodyPr/>
        <a:lstStyle/>
        <a:p>
          <a:r>
            <a:rPr lang="en-US" dirty="0"/>
            <a:t>11</a:t>
          </a:r>
        </a:p>
      </dgm:t>
    </dgm:pt>
    <dgm:pt modelId="{3DEC6EDC-FF57-4FB7-ADB8-B088106E59B4}" type="sibTrans" cxnId="{3BA85AB1-C881-4500-B56D-33BB4495E757}">
      <dgm:prSet/>
      <dgm:spPr/>
      <dgm:t>
        <a:bodyPr/>
        <a:lstStyle/>
        <a:p>
          <a:endParaRPr lang="en-US"/>
        </a:p>
      </dgm:t>
    </dgm:pt>
    <dgm:pt modelId="{5E74AB4B-A8B4-4642-BED6-5BC2A494FE1E}" type="parTrans" cxnId="{3BA85AB1-C881-4500-B56D-33BB4495E757}">
      <dgm:prSet/>
      <dgm:spPr/>
      <dgm:t>
        <a:bodyPr/>
        <a:lstStyle/>
        <a:p>
          <a:endParaRPr lang="en-US"/>
        </a:p>
      </dgm:t>
    </dgm:pt>
    <dgm:pt modelId="{630F22FC-9EF5-455A-91B9-2004E488B784}">
      <dgm:prSet/>
      <dgm:spPr/>
      <dgm:t>
        <a:bodyPr/>
        <a:lstStyle/>
        <a:p>
          <a:r>
            <a:rPr lang="en-US" dirty="0"/>
            <a:t>16</a:t>
          </a:r>
        </a:p>
      </dgm:t>
    </dgm:pt>
    <dgm:pt modelId="{9D05FEF2-A815-43E1-8016-E9E1580A1FEA}" type="parTrans" cxnId="{2860F318-87E9-4B0D-86BA-55A03EA8EF09}">
      <dgm:prSet/>
      <dgm:spPr/>
      <dgm:t>
        <a:bodyPr/>
        <a:lstStyle/>
        <a:p>
          <a:endParaRPr lang="en-US"/>
        </a:p>
      </dgm:t>
    </dgm:pt>
    <dgm:pt modelId="{D38ED9E0-A9A4-48A0-89F2-51E710B09E93}" type="sibTrans" cxnId="{2860F318-87E9-4B0D-86BA-55A03EA8EF09}">
      <dgm:prSet/>
      <dgm:spPr/>
      <dgm:t>
        <a:bodyPr/>
        <a:lstStyle/>
        <a:p>
          <a:endParaRPr lang="en-US"/>
        </a:p>
      </dgm:t>
    </dgm:pt>
    <dgm:pt modelId="{D5322316-8D32-4D48-B822-FF41DEFF1C7B}">
      <dgm:prSet/>
      <dgm:spPr/>
      <dgm:t>
        <a:bodyPr/>
        <a:lstStyle/>
        <a:p>
          <a:r>
            <a:rPr lang="en-US" dirty="0"/>
            <a:t>FINAL EXAM OF SETP</a:t>
          </a:r>
        </a:p>
      </dgm:t>
    </dgm:pt>
    <dgm:pt modelId="{21888CC4-4AC1-4B24-890A-FF882487B04F}" type="parTrans" cxnId="{39697FA5-A3C2-43C4-A1AE-0B59FCB727BB}">
      <dgm:prSet/>
      <dgm:spPr/>
      <dgm:t>
        <a:bodyPr/>
        <a:lstStyle/>
        <a:p>
          <a:endParaRPr lang="en-US"/>
        </a:p>
      </dgm:t>
    </dgm:pt>
    <dgm:pt modelId="{0A3D19CB-27B0-46A6-85EB-6F33BD13426F}" type="sibTrans" cxnId="{39697FA5-A3C2-43C4-A1AE-0B59FCB727BB}">
      <dgm:prSet/>
      <dgm:spPr/>
      <dgm:t>
        <a:bodyPr/>
        <a:lstStyle/>
        <a:p>
          <a:endParaRPr lang="en-US"/>
        </a:p>
      </dgm:t>
    </dgm:pt>
    <dgm:pt modelId="{2BADE3D2-8CAB-4402-AD1C-109B12F3C23C}" type="pres">
      <dgm:prSet presAssocID="{284A09AC-4C2C-4791-8E47-8FB9AEA8D494}" presName="Name0" presStyleCnt="0">
        <dgm:presLayoutVars>
          <dgm:dir/>
          <dgm:animLvl val="lvl"/>
          <dgm:resizeHandles val="exact"/>
        </dgm:presLayoutVars>
      </dgm:prSet>
      <dgm:spPr/>
    </dgm:pt>
    <dgm:pt modelId="{2EA00637-A216-4D00-9FA2-6C75C00A2CAF}" type="pres">
      <dgm:prSet presAssocID="{B7D8686B-30C5-4F08-BD43-6DCB52290322}" presName="linNode" presStyleCnt="0"/>
      <dgm:spPr/>
    </dgm:pt>
    <dgm:pt modelId="{E8D1F9DB-E032-41E5-AA7D-6AC625CB1ED3}" type="pres">
      <dgm:prSet presAssocID="{B7D8686B-30C5-4F08-BD43-6DCB52290322}" presName="parentText" presStyleLbl="node1" presStyleIdx="0" presStyleCnt="8">
        <dgm:presLayoutVars>
          <dgm:chMax val="1"/>
          <dgm:bulletEnabled val="1"/>
        </dgm:presLayoutVars>
      </dgm:prSet>
      <dgm:spPr/>
    </dgm:pt>
    <dgm:pt modelId="{9082154F-5990-40BD-BCFA-C24652C99C58}" type="pres">
      <dgm:prSet presAssocID="{B7D8686B-30C5-4F08-BD43-6DCB52290322}" presName="descendantText" presStyleLbl="alignAccFollowNode1" presStyleIdx="0" presStyleCnt="8">
        <dgm:presLayoutVars>
          <dgm:bulletEnabled val="1"/>
        </dgm:presLayoutVars>
      </dgm:prSet>
      <dgm:spPr/>
    </dgm:pt>
    <dgm:pt modelId="{028B433F-58A3-42D4-ADAB-E5A1BB811019}" type="pres">
      <dgm:prSet presAssocID="{C093A7FA-EDFB-4911-85C4-DA82971D77B6}" presName="sp" presStyleCnt="0"/>
      <dgm:spPr/>
    </dgm:pt>
    <dgm:pt modelId="{8C99A9EC-3F73-4954-9CF6-8354FEECDF57}" type="pres">
      <dgm:prSet presAssocID="{226B3149-425D-41D1-B338-1E22141691A0}" presName="linNode" presStyleCnt="0"/>
      <dgm:spPr/>
    </dgm:pt>
    <dgm:pt modelId="{F6A20EE5-7E57-4C6F-8B42-3BE2F387C1BC}" type="pres">
      <dgm:prSet presAssocID="{226B3149-425D-41D1-B338-1E22141691A0}" presName="parentText" presStyleLbl="node1" presStyleIdx="1" presStyleCnt="8">
        <dgm:presLayoutVars>
          <dgm:chMax val="1"/>
          <dgm:bulletEnabled val="1"/>
        </dgm:presLayoutVars>
      </dgm:prSet>
      <dgm:spPr/>
    </dgm:pt>
    <dgm:pt modelId="{69A92AD2-F131-4472-A7C1-B94AA0EB0D11}" type="pres">
      <dgm:prSet presAssocID="{226B3149-425D-41D1-B338-1E22141691A0}" presName="descendantText" presStyleLbl="alignAccFollowNode1" presStyleIdx="1" presStyleCnt="8">
        <dgm:presLayoutVars>
          <dgm:bulletEnabled val="1"/>
        </dgm:presLayoutVars>
      </dgm:prSet>
      <dgm:spPr/>
    </dgm:pt>
    <dgm:pt modelId="{3CC33847-DC2D-48E9-B60E-4EC2C5753BDE}" type="pres">
      <dgm:prSet presAssocID="{066EFF17-1E90-499A-99D8-BF26AAECFA07}" presName="sp" presStyleCnt="0"/>
      <dgm:spPr/>
    </dgm:pt>
    <dgm:pt modelId="{BAD6021A-CC81-4E82-8B9B-447E7EC41BDA}" type="pres">
      <dgm:prSet presAssocID="{A6610AA1-1350-4A69-8078-4D94BA03BA7B}" presName="linNode" presStyleCnt="0"/>
      <dgm:spPr/>
    </dgm:pt>
    <dgm:pt modelId="{8FDD5050-060C-4796-8773-251A961B1925}" type="pres">
      <dgm:prSet presAssocID="{A6610AA1-1350-4A69-8078-4D94BA03BA7B}" presName="parentText" presStyleLbl="node1" presStyleIdx="2" presStyleCnt="8">
        <dgm:presLayoutVars>
          <dgm:chMax val="1"/>
          <dgm:bulletEnabled val="1"/>
        </dgm:presLayoutVars>
      </dgm:prSet>
      <dgm:spPr/>
    </dgm:pt>
    <dgm:pt modelId="{BC84F0E9-A008-4D1C-A838-5144EFBC1ECC}" type="pres">
      <dgm:prSet presAssocID="{A6610AA1-1350-4A69-8078-4D94BA03BA7B}" presName="descendantText" presStyleLbl="alignAccFollowNode1" presStyleIdx="2" presStyleCnt="8">
        <dgm:presLayoutVars>
          <dgm:bulletEnabled val="1"/>
        </dgm:presLayoutVars>
      </dgm:prSet>
      <dgm:spPr/>
    </dgm:pt>
    <dgm:pt modelId="{F33D4DBC-53B9-4B8A-A88C-B8EF3067BC0C}" type="pres">
      <dgm:prSet presAssocID="{3DEC6EDC-FF57-4FB7-ADB8-B088106E59B4}" presName="sp" presStyleCnt="0"/>
      <dgm:spPr/>
    </dgm:pt>
    <dgm:pt modelId="{60C1A2D7-5BC6-4E77-B082-FF5432730C34}" type="pres">
      <dgm:prSet presAssocID="{52786607-F13C-47BC-B768-59A9B58830A7}" presName="linNode" presStyleCnt="0"/>
      <dgm:spPr/>
    </dgm:pt>
    <dgm:pt modelId="{F17A1316-8216-45D0-9F4D-D96CD9BD4446}" type="pres">
      <dgm:prSet presAssocID="{52786607-F13C-47BC-B768-59A9B58830A7}" presName="parentText" presStyleLbl="node1" presStyleIdx="3" presStyleCnt="8">
        <dgm:presLayoutVars>
          <dgm:chMax val="1"/>
          <dgm:bulletEnabled val="1"/>
        </dgm:presLayoutVars>
      </dgm:prSet>
      <dgm:spPr/>
    </dgm:pt>
    <dgm:pt modelId="{CB26EF59-E731-4042-B24B-C78F34EECA66}" type="pres">
      <dgm:prSet presAssocID="{52786607-F13C-47BC-B768-59A9B58830A7}" presName="descendantText" presStyleLbl="alignAccFollowNode1" presStyleIdx="3" presStyleCnt="8">
        <dgm:presLayoutVars>
          <dgm:bulletEnabled val="1"/>
        </dgm:presLayoutVars>
      </dgm:prSet>
      <dgm:spPr/>
    </dgm:pt>
    <dgm:pt modelId="{B6C8DE63-C29E-411C-A670-5F18EECCCDC6}" type="pres">
      <dgm:prSet presAssocID="{F25B5E45-FEAC-40C1-9E51-27B8E9C45C0A}" presName="sp" presStyleCnt="0"/>
      <dgm:spPr/>
    </dgm:pt>
    <dgm:pt modelId="{C8D634F4-8F90-47E2-82AC-1F74582127A5}" type="pres">
      <dgm:prSet presAssocID="{2DA45D08-3C28-4C6E-9220-19683AE3B62B}" presName="linNode" presStyleCnt="0"/>
      <dgm:spPr/>
    </dgm:pt>
    <dgm:pt modelId="{8F5EA71D-D335-41F3-9F0E-EB8228F9A869}" type="pres">
      <dgm:prSet presAssocID="{2DA45D08-3C28-4C6E-9220-19683AE3B62B}" presName="parentText" presStyleLbl="node1" presStyleIdx="4" presStyleCnt="8" custLinFactNeighborX="1039">
        <dgm:presLayoutVars>
          <dgm:chMax val="1"/>
          <dgm:bulletEnabled val="1"/>
        </dgm:presLayoutVars>
      </dgm:prSet>
      <dgm:spPr/>
    </dgm:pt>
    <dgm:pt modelId="{6A9D2388-35FD-4BC2-A3CA-8AE9FF3092AF}" type="pres">
      <dgm:prSet presAssocID="{2DA45D08-3C28-4C6E-9220-19683AE3B62B}" presName="descendantText" presStyleLbl="alignAccFollowNode1" presStyleIdx="4" presStyleCnt="8">
        <dgm:presLayoutVars>
          <dgm:bulletEnabled val="1"/>
        </dgm:presLayoutVars>
      </dgm:prSet>
      <dgm:spPr/>
    </dgm:pt>
    <dgm:pt modelId="{34BD6CC3-F984-458C-8DAB-A053922F5A9F}" type="pres">
      <dgm:prSet presAssocID="{32F3221A-FA06-4C5B-A6D9-89F264CB66F5}" presName="sp" presStyleCnt="0"/>
      <dgm:spPr/>
    </dgm:pt>
    <dgm:pt modelId="{AEDF9316-F196-4670-863E-49D9A88F0614}" type="pres">
      <dgm:prSet presAssocID="{7AFDDA22-2917-424D-9ECC-DD86C187BD2A}" presName="linNode" presStyleCnt="0"/>
      <dgm:spPr/>
    </dgm:pt>
    <dgm:pt modelId="{F140D006-596C-4F27-B486-61F473ED37F8}" type="pres">
      <dgm:prSet presAssocID="{7AFDDA22-2917-424D-9ECC-DD86C187BD2A}" presName="parentText" presStyleLbl="node1" presStyleIdx="5" presStyleCnt="8">
        <dgm:presLayoutVars>
          <dgm:chMax val="1"/>
          <dgm:bulletEnabled val="1"/>
        </dgm:presLayoutVars>
      </dgm:prSet>
      <dgm:spPr/>
    </dgm:pt>
    <dgm:pt modelId="{B941539E-7170-4362-8B36-28557DE7765C}" type="pres">
      <dgm:prSet presAssocID="{7AFDDA22-2917-424D-9ECC-DD86C187BD2A}" presName="descendantText" presStyleLbl="alignAccFollowNode1" presStyleIdx="5" presStyleCnt="8">
        <dgm:presLayoutVars>
          <dgm:bulletEnabled val="1"/>
        </dgm:presLayoutVars>
      </dgm:prSet>
      <dgm:spPr/>
    </dgm:pt>
    <dgm:pt modelId="{964B5937-A5B4-4993-A2C6-2901DB1EB783}" type="pres">
      <dgm:prSet presAssocID="{453B923F-1C36-4041-8BA6-BDA96B36DD3E}" presName="sp" presStyleCnt="0"/>
      <dgm:spPr/>
    </dgm:pt>
    <dgm:pt modelId="{9FE3F8A5-C629-4C0A-8F40-FDDC733809EC}" type="pres">
      <dgm:prSet presAssocID="{C4A59013-59F2-421E-AD9B-B55C3016C90F}" presName="linNode" presStyleCnt="0"/>
      <dgm:spPr/>
    </dgm:pt>
    <dgm:pt modelId="{4B668A17-8A9A-4099-869F-97F70AB991C8}" type="pres">
      <dgm:prSet presAssocID="{C4A59013-59F2-421E-AD9B-B55C3016C90F}" presName="parentText" presStyleLbl="node1" presStyleIdx="6" presStyleCnt="8">
        <dgm:presLayoutVars>
          <dgm:chMax val="1"/>
          <dgm:bulletEnabled val="1"/>
        </dgm:presLayoutVars>
      </dgm:prSet>
      <dgm:spPr/>
    </dgm:pt>
    <dgm:pt modelId="{DE175437-5C32-410A-99FF-5A6B070E69FF}" type="pres">
      <dgm:prSet presAssocID="{C4A59013-59F2-421E-AD9B-B55C3016C90F}" presName="descendantText" presStyleLbl="alignAccFollowNode1" presStyleIdx="6" presStyleCnt="8">
        <dgm:presLayoutVars>
          <dgm:bulletEnabled val="1"/>
        </dgm:presLayoutVars>
      </dgm:prSet>
      <dgm:spPr/>
    </dgm:pt>
    <dgm:pt modelId="{93313BF8-1303-4C5B-A5CE-52758B296873}" type="pres">
      <dgm:prSet presAssocID="{D6AB99A9-B428-4729-BDD6-E55F38E7237A}" presName="sp" presStyleCnt="0"/>
      <dgm:spPr/>
    </dgm:pt>
    <dgm:pt modelId="{A8EC32DC-E8DC-4C7B-AAAD-CE72CB9D6377}" type="pres">
      <dgm:prSet presAssocID="{630F22FC-9EF5-455A-91B9-2004E488B784}" presName="linNode" presStyleCnt="0"/>
      <dgm:spPr/>
    </dgm:pt>
    <dgm:pt modelId="{CCD4AB1B-59FE-47E2-98F5-7EF9E2C5C2B6}" type="pres">
      <dgm:prSet presAssocID="{630F22FC-9EF5-455A-91B9-2004E488B784}" presName="parentText" presStyleLbl="node1" presStyleIdx="7" presStyleCnt="8">
        <dgm:presLayoutVars>
          <dgm:chMax val="1"/>
          <dgm:bulletEnabled val="1"/>
        </dgm:presLayoutVars>
      </dgm:prSet>
      <dgm:spPr/>
    </dgm:pt>
    <dgm:pt modelId="{CDDBFD99-5B26-41C3-89F4-4380FC4509BA}" type="pres">
      <dgm:prSet presAssocID="{630F22FC-9EF5-455A-91B9-2004E488B784}" presName="descendantText" presStyleLbl="alignAccFollowNode1" presStyleIdx="7" presStyleCnt="8">
        <dgm:presLayoutVars>
          <dgm:bulletEnabled val="1"/>
        </dgm:presLayoutVars>
      </dgm:prSet>
      <dgm:spPr/>
    </dgm:pt>
  </dgm:ptLst>
  <dgm:cxnLst>
    <dgm:cxn modelId="{555E0105-9AC9-4332-8F3B-C035EA0B96FC}" type="presOf" srcId="{52786607-F13C-47BC-B768-59A9B58830A7}" destId="{F17A1316-8216-45D0-9F4D-D96CD9BD4446}" srcOrd="0" destOrd="0" presId="urn:microsoft.com/office/officeart/2005/8/layout/vList5"/>
    <dgm:cxn modelId="{8A02C013-A0A3-4D56-BBA2-71332B6A17D7}" srcId="{B7D8686B-30C5-4F08-BD43-6DCB52290322}" destId="{7254BE51-BBF5-4AD6-B825-273121BD6570}" srcOrd="0" destOrd="0" parTransId="{2CFF08F7-36CA-494A-8661-E3F7519788CF}" sibTransId="{9F4CF6EA-B2A7-480F-BEF0-E689B71C336D}"/>
    <dgm:cxn modelId="{2860F318-87E9-4B0D-86BA-55A03EA8EF09}" srcId="{284A09AC-4C2C-4791-8E47-8FB9AEA8D494}" destId="{630F22FC-9EF5-455A-91B9-2004E488B784}" srcOrd="7" destOrd="0" parTransId="{9D05FEF2-A815-43E1-8016-E9E1580A1FEA}" sibTransId="{D38ED9E0-A9A4-48A0-89F2-51E710B09E93}"/>
    <dgm:cxn modelId="{18ADC71B-4D2E-4D08-A92F-5A667EFC0A41}" srcId="{52786607-F13C-47BC-B768-59A9B58830A7}" destId="{5C49BD93-ECCC-400E-96AC-68A7451FE262}" srcOrd="0" destOrd="0" parTransId="{2A860E89-E9A9-49D6-B6F3-63F6B23688B9}" sibTransId="{577EEDB4-D36E-4C04-9345-4CE40B98C706}"/>
    <dgm:cxn modelId="{D6B12720-3E9D-4941-AE95-52CBCE2FDF41}" srcId="{C4A59013-59F2-421E-AD9B-B55C3016C90F}" destId="{91608BD1-A5BA-4904-A744-23A8832E06D1}" srcOrd="0" destOrd="0" parTransId="{790EB4B2-A44E-4177-BC3D-C70532FDB763}" sibTransId="{C51E14A5-E09B-467B-8FAE-89F3DF33D87E}"/>
    <dgm:cxn modelId="{902EFA32-55EE-43BC-9B06-2165A27738DA}" type="presOf" srcId="{C4A59013-59F2-421E-AD9B-B55C3016C90F}" destId="{4B668A17-8A9A-4099-869F-97F70AB991C8}" srcOrd="0" destOrd="0" presId="urn:microsoft.com/office/officeart/2005/8/layout/vList5"/>
    <dgm:cxn modelId="{7896A23B-B02A-4266-86D7-9A1A5F66F678}" type="presOf" srcId="{A6610AA1-1350-4A69-8078-4D94BA03BA7B}" destId="{8FDD5050-060C-4796-8773-251A961B1925}" srcOrd="0" destOrd="0" presId="urn:microsoft.com/office/officeart/2005/8/layout/vList5"/>
    <dgm:cxn modelId="{F5CD8F5D-9B1A-4D45-A032-5DF00BFF1EE7}" type="presOf" srcId="{2DA45D08-3C28-4C6E-9220-19683AE3B62B}" destId="{8F5EA71D-D335-41F3-9F0E-EB8228F9A869}" srcOrd="0" destOrd="0" presId="urn:microsoft.com/office/officeart/2005/8/layout/vList5"/>
    <dgm:cxn modelId="{F4FEA945-316B-4D68-9B21-E9318930D782}" srcId="{7AFDDA22-2917-424D-9ECC-DD86C187BD2A}" destId="{0DE0EF4A-9A3B-450C-97EA-302C852785B0}" srcOrd="0" destOrd="0" parTransId="{4E2E7BDF-7245-4F00-8EDB-75C980E50105}" sibTransId="{CB873499-60BE-4151-A392-093AC5D7075F}"/>
    <dgm:cxn modelId="{DD5D3E4D-E0D0-4177-8E5B-1BAE68E26E90}" srcId="{2DA45D08-3C28-4C6E-9220-19683AE3B62B}" destId="{80668AB6-E73F-498E-AF65-9792A4E41B86}" srcOrd="0" destOrd="0" parTransId="{EE65B9AE-65FD-469F-A178-DA79CDC32E03}" sibTransId="{901A8A11-BD4C-4218-A454-67F7F3866952}"/>
    <dgm:cxn modelId="{68D2054E-F325-4C4A-A4E6-4B7A90E71E88}" srcId="{284A09AC-4C2C-4791-8E47-8FB9AEA8D494}" destId="{B7D8686B-30C5-4F08-BD43-6DCB52290322}" srcOrd="0" destOrd="0" parTransId="{C3D81157-2DF5-401F-B9CD-8E7355CD6466}" sibTransId="{C093A7FA-EDFB-4911-85C4-DA82971D77B6}"/>
    <dgm:cxn modelId="{04F8584E-067B-45F1-ABDC-1B6ED1BB25F8}" type="presOf" srcId="{327E8137-8801-4BC4-8008-4FF55F3C9D9B}" destId="{BC84F0E9-A008-4D1C-A838-5144EFBC1ECC}" srcOrd="0" destOrd="0" presId="urn:microsoft.com/office/officeart/2005/8/layout/vList5"/>
    <dgm:cxn modelId="{08388C4F-8397-4ED5-9F03-ACAAFD5C96E5}" type="presOf" srcId="{D5322316-8D32-4D48-B822-FF41DEFF1C7B}" destId="{CDDBFD99-5B26-41C3-89F4-4380FC4509BA}" srcOrd="0" destOrd="0" presId="urn:microsoft.com/office/officeart/2005/8/layout/vList5"/>
    <dgm:cxn modelId="{AB704F57-30F6-4A22-AC7E-583AEBB7BFE7}" type="presOf" srcId="{226B3149-425D-41D1-B338-1E22141691A0}" destId="{F6A20EE5-7E57-4C6F-8B42-3BE2F387C1BC}" srcOrd="0" destOrd="0" presId="urn:microsoft.com/office/officeart/2005/8/layout/vList5"/>
    <dgm:cxn modelId="{139EA179-48C1-4D44-A336-33DDE27246B5}" type="presOf" srcId="{7254BE51-BBF5-4AD6-B825-273121BD6570}" destId="{9082154F-5990-40BD-BCFA-C24652C99C58}" srcOrd="0" destOrd="0" presId="urn:microsoft.com/office/officeart/2005/8/layout/vList5"/>
    <dgm:cxn modelId="{1C91C580-AD2F-4128-9DC4-092BD1838476}" type="presOf" srcId="{5C49BD93-ECCC-400E-96AC-68A7451FE262}" destId="{CB26EF59-E731-4042-B24B-C78F34EECA66}" srcOrd="0" destOrd="0" presId="urn:microsoft.com/office/officeart/2005/8/layout/vList5"/>
    <dgm:cxn modelId="{B4823184-D4DE-4A74-B1AD-10C769EF0D14}" type="presOf" srcId="{91608BD1-A5BA-4904-A744-23A8832E06D1}" destId="{DE175437-5C32-410A-99FF-5A6B070E69FF}" srcOrd="0" destOrd="0" presId="urn:microsoft.com/office/officeart/2005/8/layout/vList5"/>
    <dgm:cxn modelId="{DBF23C9C-49AC-4E53-9DC7-0001A100B43D}" type="presOf" srcId="{284A09AC-4C2C-4791-8E47-8FB9AEA8D494}" destId="{2BADE3D2-8CAB-4402-AD1C-109B12F3C23C}" srcOrd="0" destOrd="0" presId="urn:microsoft.com/office/officeart/2005/8/layout/vList5"/>
    <dgm:cxn modelId="{39697FA5-A3C2-43C4-A1AE-0B59FCB727BB}" srcId="{630F22FC-9EF5-455A-91B9-2004E488B784}" destId="{D5322316-8D32-4D48-B822-FF41DEFF1C7B}" srcOrd="0" destOrd="0" parTransId="{21888CC4-4AC1-4B24-890A-FF882487B04F}" sibTransId="{0A3D19CB-27B0-46A6-85EB-6F33BD13426F}"/>
    <dgm:cxn modelId="{75DCD7AA-109A-4465-9D89-1BFB37076496}" srcId="{284A09AC-4C2C-4791-8E47-8FB9AEA8D494}" destId="{2DA45D08-3C28-4C6E-9220-19683AE3B62B}" srcOrd="4" destOrd="0" parTransId="{35116D25-B976-4961-9F0A-2A1D40915566}" sibTransId="{32F3221A-FA06-4C5B-A6D9-89F264CB66F5}"/>
    <dgm:cxn modelId="{1424B7AB-5C19-4CA4-BE35-6901D852AA91}" srcId="{226B3149-425D-41D1-B338-1E22141691A0}" destId="{D4FB75EF-BCEF-4419-9848-E1C59565A5B6}" srcOrd="0" destOrd="0" parTransId="{63B61EAC-55E8-4C50-BEEB-4955A4DB93EF}" sibTransId="{4ECA871B-1FDA-4AA2-A0FD-993AD0793C7F}"/>
    <dgm:cxn modelId="{0E0912AE-2464-4ED3-98A0-7DC0A55C5A5F}" type="presOf" srcId="{B7D8686B-30C5-4F08-BD43-6DCB52290322}" destId="{E8D1F9DB-E032-41E5-AA7D-6AC625CB1ED3}" srcOrd="0" destOrd="0" presId="urn:microsoft.com/office/officeart/2005/8/layout/vList5"/>
    <dgm:cxn modelId="{83BD45B0-5C19-45AD-88A1-3CCA0A5E8C4B}" type="presOf" srcId="{D4FB75EF-BCEF-4419-9848-E1C59565A5B6}" destId="{69A92AD2-F131-4472-A7C1-B94AA0EB0D11}" srcOrd="0" destOrd="0" presId="urn:microsoft.com/office/officeart/2005/8/layout/vList5"/>
    <dgm:cxn modelId="{D1E1BAB0-83B0-4DF6-B2A3-87DE7F5160B7}" type="presOf" srcId="{630F22FC-9EF5-455A-91B9-2004E488B784}" destId="{CCD4AB1B-59FE-47E2-98F5-7EF9E2C5C2B6}" srcOrd="0" destOrd="0" presId="urn:microsoft.com/office/officeart/2005/8/layout/vList5"/>
    <dgm:cxn modelId="{3BA85AB1-C881-4500-B56D-33BB4495E757}" srcId="{284A09AC-4C2C-4791-8E47-8FB9AEA8D494}" destId="{A6610AA1-1350-4A69-8078-4D94BA03BA7B}" srcOrd="2" destOrd="0" parTransId="{5E74AB4B-A8B4-4642-BED6-5BC2A494FE1E}" sibTransId="{3DEC6EDC-FF57-4FB7-ADB8-B088106E59B4}"/>
    <dgm:cxn modelId="{A7EED3B6-2090-4415-85EC-3FF6CC673B98}" srcId="{284A09AC-4C2C-4791-8E47-8FB9AEA8D494}" destId="{226B3149-425D-41D1-B338-1E22141691A0}" srcOrd="1" destOrd="0" parTransId="{6E4DF163-EEB4-49B3-B9CE-7BEFA1E1143E}" sibTransId="{066EFF17-1E90-499A-99D8-BF26AAECFA07}"/>
    <dgm:cxn modelId="{C8EBBFB7-340A-488C-A8B9-5899BAFD0B2A}" srcId="{284A09AC-4C2C-4791-8E47-8FB9AEA8D494}" destId="{7AFDDA22-2917-424D-9ECC-DD86C187BD2A}" srcOrd="5" destOrd="0" parTransId="{61B30AC9-7764-47BD-92AB-6350200F233D}" sibTransId="{453B923F-1C36-4041-8BA6-BDA96B36DD3E}"/>
    <dgm:cxn modelId="{6AC8D4C6-6AC6-46BC-A786-C27EF70B3887}" srcId="{284A09AC-4C2C-4791-8E47-8FB9AEA8D494}" destId="{C4A59013-59F2-421E-AD9B-B55C3016C90F}" srcOrd="6" destOrd="0" parTransId="{609B2F72-8BEA-4FA3-9F88-06B26348E01B}" sibTransId="{D6AB99A9-B428-4729-BDD6-E55F38E7237A}"/>
    <dgm:cxn modelId="{4DF980D0-3BBF-41F0-A0A4-238F93D3E468}" type="presOf" srcId="{0DE0EF4A-9A3B-450C-97EA-302C852785B0}" destId="{B941539E-7170-4362-8B36-28557DE7765C}" srcOrd="0" destOrd="0" presId="urn:microsoft.com/office/officeart/2005/8/layout/vList5"/>
    <dgm:cxn modelId="{09C923E4-7008-4E98-9425-DFC923C15B12}" type="presOf" srcId="{80668AB6-E73F-498E-AF65-9792A4E41B86}" destId="{6A9D2388-35FD-4BC2-A3CA-8AE9FF3092AF}" srcOrd="0" destOrd="0" presId="urn:microsoft.com/office/officeart/2005/8/layout/vList5"/>
    <dgm:cxn modelId="{7E3D29EA-DC91-4CFD-A072-71BBBEA4E840}" srcId="{A6610AA1-1350-4A69-8078-4D94BA03BA7B}" destId="{327E8137-8801-4BC4-8008-4FF55F3C9D9B}" srcOrd="0" destOrd="0" parTransId="{B1F3B85E-2257-4CA6-B73D-A383EC20C3FC}" sibTransId="{60854B07-0747-4F89-B700-3BEE6F425AA3}"/>
    <dgm:cxn modelId="{5EBDF2F0-25C3-411C-AE77-0F9CB70CF35E}" srcId="{284A09AC-4C2C-4791-8E47-8FB9AEA8D494}" destId="{52786607-F13C-47BC-B768-59A9B58830A7}" srcOrd="3" destOrd="0" parTransId="{B97F591C-B604-4883-BD60-D18A17F6EFBA}" sibTransId="{F25B5E45-FEAC-40C1-9E51-27B8E9C45C0A}"/>
    <dgm:cxn modelId="{D50B0DF2-EF4B-4530-80C1-32801B7CAAC0}" type="presOf" srcId="{7AFDDA22-2917-424D-9ECC-DD86C187BD2A}" destId="{F140D006-596C-4F27-B486-61F473ED37F8}" srcOrd="0" destOrd="0" presId="urn:microsoft.com/office/officeart/2005/8/layout/vList5"/>
    <dgm:cxn modelId="{721D7716-5425-40CF-9F2A-CADDF8D3FD96}" type="presParOf" srcId="{2BADE3D2-8CAB-4402-AD1C-109B12F3C23C}" destId="{2EA00637-A216-4D00-9FA2-6C75C00A2CAF}" srcOrd="0" destOrd="0" presId="urn:microsoft.com/office/officeart/2005/8/layout/vList5"/>
    <dgm:cxn modelId="{E8C454F8-DB60-4E79-B2D4-C81506F04003}" type="presParOf" srcId="{2EA00637-A216-4D00-9FA2-6C75C00A2CAF}" destId="{E8D1F9DB-E032-41E5-AA7D-6AC625CB1ED3}" srcOrd="0" destOrd="0" presId="urn:microsoft.com/office/officeart/2005/8/layout/vList5"/>
    <dgm:cxn modelId="{A1348965-8532-4161-A056-42ABC3603659}" type="presParOf" srcId="{2EA00637-A216-4D00-9FA2-6C75C00A2CAF}" destId="{9082154F-5990-40BD-BCFA-C24652C99C58}" srcOrd="1" destOrd="0" presId="urn:microsoft.com/office/officeart/2005/8/layout/vList5"/>
    <dgm:cxn modelId="{30E20884-7D02-4976-88F0-3B0197C2B721}" type="presParOf" srcId="{2BADE3D2-8CAB-4402-AD1C-109B12F3C23C}" destId="{028B433F-58A3-42D4-ADAB-E5A1BB811019}" srcOrd="1" destOrd="0" presId="urn:microsoft.com/office/officeart/2005/8/layout/vList5"/>
    <dgm:cxn modelId="{B21CD94B-C3E4-4E36-AC1C-87BACC209146}" type="presParOf" srcId="{2BADE3D2-8CAB-4402-AD1C-109B12F3C23C}" destId="{8C99A9EC-3F73-4954-9CF6-8354FEECDF57}" srcOrd="2" destOrd="0" presId="urn:microsoft.com/office/officeart/2005/8/layout/vList5"/>
    <dgm:cxn modelId="{026667E1-CF6A-4D6E-A688-27823812337E}" type="presParOf" srcId="{8C99A9EC-3F73-4954-9CF6-8354FEECDF57}" destId="{F6A20EE5-7E57-4C6F-8B42-3BE2F387C1BC}" srcOrd="0" destOrd="0" presId="urn:microsoft.com/office/officeart/2005/8/layout/vList5"/>
    <dgm:cxn modelId="{F1532C9F-B0A3-4FF4-89AA-7C4C0977F1B6}" type="presParOf" srcId="{8C99A9EC-3F73-4954-9CF6-8354FEECDF57}" destId="{69A92AD2-F131-4472-A7C1-B94AA0EB0D11}" srcOrd="1" destOrd="0" presId="urn:microsoft.com/office/officeart/2005/8/layout/vList5"/>
    <dgm:cxn modelId="{3612934A-6A85-441D-BCDC-DA5C2A9C52E4}" type="presParOf" srcId="{2BADE3D2-8CAB-4402-AD1C-109B12F3C23C}" destId="{3CC33847-DC2D-48E9-B60E-4EC2C5753BDE}" srcOrd="3" destOrd="0" presId="urn:microsoft.com/office/officeart/2005/8/layout/vList5"/>
    <dgm:cxn modelId="{E3F31C36-3AE2-45A4-AEC6-9489B281C86E}" type="presParOf" srcId="{2BADE3D2-8CAB-4402-AD1C-109B12F3C23C}" destId="{BAD6021A-CC81-4E82-8B9B-447E7EC41BDA}" srcOrd="4" destOrd="0" presId="urn:microsoft.com/office/officeart/2005/8/layout/vList5"/>
    <dgm:cxn modelId="{0A9A9834-D349-4F7A-8A28-5987C66E8BE9}" type="presParOf" srcId="{BAD6021A-CC81-4E82-8B9B-447E7EC41BDA}" destId="{8FDD5050-060C-4796-8773-251A961B1925}" srcOrd="0" destOrd="0" presId="urn:microsoft.com/office/officeart/2005/8/layout/vList5"/>
    <dgm:cxn modelId="{19B39AB8-D365-46DB-9D4B-12D1B7534776}" type="presParOf" srcId="{BAD6021A-CC81-4E82-8B9B-447E7EC41BDA}" destId="{BC84F0E9-A008-4D1C-A838-5144EFBC1ECC}" srcOrd="1" destOrd="0" presId="urn:microsoft.com/office/officeart/2005/8/layout/vList5"/>
    <dgm:cxn modelId="{3FA4CC91-503A-46F4-8F6A-C5A268B5185B}" type="presParOf" srcId="{2BADE3D2-8CAB-4402-AD1C-109B12F3C23C}" destId="{F33D4DBC-53B9-4B8A-A88C-B8EF3067BC0C}" srcOrd="5" destOrd="0" presId="urn:microsoft.com/office/officeart/2005/8/layout/vList5"/>
    <dgm:cxn modelId="{13E5CCCB-D543-406C-9FF0-D34BCFF3A626}" type="presParOf" srcId="{2BADE3D2-8CAB-4402-AD1C-109B12F3C23C}" destId="{60C1A2D7-5BC6-4E77-B082-FF5432730C34}" srcOrd="6" destOrd="0" presId="urn:microsoft.com/office/officeart/2005/8/layout/vList5"/>
    <dgm:cxn modelId="{D4C60CE4-559D-498A-B8B8-5239A629BDCD}" type="presParOf" srcId="{60C1A2D7-5BC6-4E77-B082-FF5432730C34}" destId="{F17A1316-8216-45D0-9F4D-D96CD9BD4446}" srcOrd="0" destOrd="0" presId="urn:microsoft.com/office/officeart/2005/8/layout/vList5"/>
    <dgm:cxn modelId="{20EDB799-FB77-420E-88BF-89FFAFBB5FA9}" type="presParOf" srcId="{60C1A2D7-5BC6-4E77-B082-FF5432730C34}" destId="{CB26EF59-E731-4042-B24B-C78F34EECA66}" srcOrd="1" destOrd="0" presId="urn:microsoft.com/office/officeart/2005/8/layout/vList5"/>
    <dgm:cxn modelId="{B5D46C95-B2DB-450B-B043-43186524407A}" type="presParOf" srcId="{2BADE3D2-8CAB-4402-AD1C-109B12F3C23C}" destId="{B6C8DE63-C29E-411C-A670-5F18EECCCDC6}" srcOrd="7" destOrd="0" presId="urn:microsoft.com/office/officeart/2005/8/layout/vList5"/>
    <dgm:cxn modelId="{1CE067C7-1F8F-40F9-BFFB-3DEB93FAFB00}" type="presParOf" srcId="{2BADE3D2-8CAB-4402-AD1C-109B12F3C23C}" destId="{C8D634F4-8F90-47E2-82AC-1F74582127A5}" srcOrd="8" destOrd="0" presId="urn:microsoft.com/office/officeart/2005/8/layout/vList5"/>
    <dgm:cxn modelId="{A4CF777D-8568-4626-AC10-69A5DA0FBFEA}" type="presParOf" srcId="{C8D634F4-8F90-47E2-82AC-1F74582127A5}" destId="{8F5EA71D-D335-41F3-9F0E-EB8228F9A869}" srcOrd="0" destOrd="0" presId="urn:microsoft.com/office/officeart/2005/8/layout/vList5"/>
    <dgm:cxn modelId="{60D55F89-C3B8-44EC-B77E-B8934F266DC4}" type="presParOf" srcId="{C8D634F4-8F90-47E2-82AC-1F74582127A5}" destId="{6A9D2388-35FD-4BC2-A3CA-8AE9FF3092AF}" srcOrd="1" destOrd="0" presId="urn:microsoft.com/office/officeart/2005/8/layout/vList5"/>
    <dgm:cxn modelId="{0B7845D9-978B-4421-B887-68AE84149EE3}" type="presParOf" srcId="{2BADE3D2-8CAB-4402-AD1C-109B12F3C23C}" destId="{34BD6CC3-F984-458C-8DAB-A053922F5A9F}" srcOrd="9" destOrd="0" presId="urn:microsoft.com/office/officeart/2005/8/layout/vList5"/>
    <dgm:cxn modelId="{D63FBC2B-A297-49E9-9CAB-5D16BF64E1E1}" type="presParOf" srcId="{2BADE3D2-8CAB-4402-AD1C-109B12F3C23C}" destId="{AEDF9316-F196-4670-863E-49D9A88F0614}" srcOrd="10" destOrd="0" presId="urn:microsoft.com/office/officeart/2005/8/layout/vList5"/>
    <dgm:cxn modelId="{A7B033AC-3B39-4C18-B913-24BB668441A5}" type="presParOf" srcId="{AEDF9316-F196-4670-863E-49D9A88F0614}" destId="{F140D006-596C-4F27-B486-61F473ED37F8}" srcOrd="0" destOrd="0" presId="urn:microsoft.com/office/officeart/2005/8/layout/vList5"/>
    <dgm:cxn modelId="{D95EB91B-5DE2-4282-9FDF-5A6BB7129937}" type="presParOf" srcId="{AEDF9316-F196-4670-863E-49D9A88F0614}" destId="{B941539E-7170-4362-8B36-28557DE7765C}" srcOrd="1" destOrd="0" presId="urn:microsoft.com/office/officeart/2005/8/layout/vList5"/>
    <dgm:cxn modelId="{77F433EC-134F-4B31-8EF6-36C719B262F8}" type="presParOf" srcId="{2BADE3D2-8CAB-4402-AD1C-109B12F3C23C}" destId="{964B5937-A5B4-4993-A2C6-2901DB1EB783}" srcOrd="11" destOrd="0" presId="urn:microsoft.com/office/officeart/2005/8/layout/vList5"/>
    <dgm:cxn modelId="{092D27EB-6BE3-4519-A238-CA4739C050E6}" type="presParOf" srcId="{2BADE3D2-8CAB-4402-AD1C-109B12F3C23C}" destId="{9FE3F8A5-C629-4C0A-8F40-FDDC733809EC}" srcOrd="12" destOrd="0" presId="urn:microsoft.com/office/officeart/2005/8/layout/vList5"/>
    <dgm:cxn modelId="{2853B83D-1141-4E8B-8D64-BA3B7376B501}" type="presParOf" srcId="{9FE3F8A5-C629-4C0A-8F40-FDDC733809EC}" destId="{4B668A17-8A9A-4099-869F-97F70AB991C8}" srcOrd="0" destOrd="0" presId="urn:microsoft.com/office/officeart/2005/8/layout/vList5"/>
    <dgm:cxn modelId="{6C9EC4E9-3BA2-4519-AF51-5293DDFDE552}" type="presParOf" srcId="{9FE3F8A5-C629-4C0A-8F40-FDDC733809EC}" destId="{DE175437-5C32-410A-99FF-5A6B070E69FF}" srcOrd="1" destOrd="0" presId="urn:microsoft.com/office/officeart/2005/8/layout/vList5"/>
    <dgm:cxn modelId="{C2B4DDEC-5091-4C76-81B7-5BA98265C2D4}" type="presParOf" srcId="{2BADE3D2-8CAB-4402-AD1C-109B12F3C23C}" destId="{93313BF8-1303-4C5B-A5CE-52758B296873}" srcOrd="13" destOrd="0" presId="urn:microsoft.com/office/officeart/2005/8/layout/vList5"/>
    <dgm:cxn modelId="{9E2743A9-7EE8-4A8C-96F5-06B2572C3110}" type="presParOf" srcId="{2BADE3D2-8CAB-4402-AD1C-109B12F3C23C}" destId="{A8EC32DC-E8DC-4C7B-AAAD-CE72CB9D6377}" srcOrd="14" destOrd="0" presId="urn:microsoft.com/office/officeart/2005/8/layout/vList5"/>
    <dgm:cxn modelId="{C02FF1A2-E019-406B-9A52-8D6E6FF000CE}" type="presParOf" srcId="{A8EC32DC-E8DC-4C7B-AAAD-CE72CB9D6377}" destId="{CCD4AB1B-59FE-47E2-98F5-7EF9E2C5C2B6}" srcOrd="0" destOrd="0" presId="urn:microsoft.com/office/officeart/2005/8/layout/vList5"/>
    <dgm:cxn modelId="{61BA8298-9017-4E5C-8B25-A67310B9E901}" type="presParOf" srcId="{A8EC32DC-E8DC-4C7B-AAAD-CE72CB9D6377}" destId="{CDDBFD99-5B26-41C3-89F4-4380FC4509BA}"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2154F-5990-40BD-BCFA-C24652C99C58}">
      <dsp:nvSpPr>
        <dsp:cNvPr id="0" name=""/>
        <dsp:cNvSpPr/>
      </dsp:nvSpPr>
      <dsp:spPr>
        <a:xfrm rot="5400000">
          <a:off x="3738035" y="-1548657"/>
          <a:ext cx="539367" cy="3771970"/>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(Listening) : Introduction to SETP, learning contract listening section part A</a:t>
          </a:r>
        </a:p>
      </dsp:txBody>
      <dsp:txXfrm rot="-5400000">
        <a:off x="2121734" y="93974"/>
        <a:ext cx="3745640" cy="486707"/>
      </dsp:txXfrm>
    </dsp:sp>
    <dsp:sp modelId="{E8D1F9DB-E032-41E5-AA7D-6AC625CB1ED3}">
      <dsp:nvSpPr>
        <dsp:cNvPr id="0" name=""/>
        <dsp:cNvSpPr/>
      </dsp:nvSpPr>
      <dsp:spPr>
        <a:xfrm>
          <a:off x="0" y="223"/>
          <a:ext cx="2121733"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1</a:t>
          </a:r>
        </a:p>
      </dsp:txBody>
      <dsp:txXfrm>
        <a:off x="32912" y="33135"/>
        <a:ext cx="2055909" cy="608384"/>
      </dsp:txXfrm>
    </dsp:sp>
    <dsp:sp modelId="{69A92AD2-F131-4472-A7C1-B94AA0EB0D11}">
      <dsp:nvSpPr>
        <dsp:cNvPr id="0" name=""/>
        <dsp:cNvSpPr/>
      </dsp:nvSpPr>
      <dsp:spPr>
        <a:xfrm rot="5400000">
          <a:off x="3738035" y="-840738"/>
          <a:ext cx="539367" cy="3771970"/>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(Structure) : Tenses – Types of sentences</a:t>
          </a:r>
        </a:p>
      </dsp:txBody>
      <dsp:txXfrm rot="-5400000">
        <a:off x="2121734" y="801893"/>
        <a:ext cx="3745640" cy="486707"/>
      </dsp:txXfrm>
    </dsp:sp>
    <dsp:sp modelId="{F6A20EE5-7E57-4C6F-8B42-3BE2F387C1BC}">
      <dsp:nvSpPr>
        <dsp:cNvPr id="0" name=""/>
        <dsp:cNvSpPr/>
      </dsp:nvSpPr>
      <dsp:spPr>
        <a:xfrm>
          <a:off x="0" y="708142"/>
          <a:ext cx="2121733"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2</a:t>
          </a:r>
        </a:p>
      </dsp:txBody>
      <dsp:txXfrm>
        <a:off x="32912" y="741054"/>
        <a:ext cx="2055909" cy="608384"/>
      </dsp:txXfrm>
    </dsp:sp>
    <dsp:sp modelId="{BC84F0E9-A008-4D1C-A838-5144EFBC1ECC}">
      <dsp:nvSpPr>
        <dsp:cNvPr id="0" name=""/>
        <dsp:cNvSpPr/>
      </dsp:nvSpPr>
      <dsp:spPr>
        <a:xfrm rot="5400000">
          <a:off x="3738035" y="-132819"/>
          <a:ext cx="539367" cy="3771970"/>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(Reading) : Scanning technique (email, memo, </a:t>
          </a:r>
          <a:r>
            <a:rPr lang="en-US" sz="1600" kern="1200" dirty="0" err="1"/>
            <a:t>etc</a:t>
          </a:r>
          <a:r>
            <a:rPr lang="en-US" sz="1600" kern="1200" dirty="0"/>
            <a:t>)</a:t>
          </a:r>
        </a:p>
      </dsp:txBody>
      <dsp:txXfrm rot="-5400000">
        <a:off x="2121734" y="1509812"/>
        <a:ext cx="3745640" cy="486707"/>
      </dsp:txXfrm>
    </dsp:sp>
    <dsp:sp modelId="{8FDD5050-060C-4796-8773-251A961B1925}">
      <dsp:nvSpPr>
        <dsp:cNvPr id="0" name=""/>
        <dsp:cNvSpPr/>
      </dsp:nvSpPr>
      <dsp:spPr>
        <a:xfrm>
          <a:off x="0" y="1385054"/>
          <a:ext cx="2121733"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3</a:t>
          </a:r>
        </a:p>
      </dsp:txBody>
      <dsp:txXfrm>
        <a:off x="32912" y="1417966"/>
        <a:ext cx="2055909" cy="608384"/>
      </dsp:txXfrm>
    </dsp:sp>
    <dsp:sp modelId="{CB26EF59-E731-4042-B24B-C78F34EECA66}">
      <dsp:nvSpPr>
        <dsp:cNvPr id="0" name=""/>
        <dsp:cNvSpPr/>
      </dsp:nvSpPr>
      <dsp:spPr>
        <a:xfrm rot="5400000">
          <a:off x="3738035" y="575100"/>
          <a:ext cx="539367" cy="3771970"/>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(Structure) : Part of Speech</a:t>
          </a:r>
        </a:p>
      </dsp:txBody>
      <dsp:txXfrm rot="-5400000">
        <a:off x="2121734" y="2217731"/>
        <a:ext cx="3745640" cy="486707"/>
      </dsp:txXfrm>
    </dsp:sp>
    <dsp:sp modelId="{F17A1316-8216-45D0-9F4D-D96CD9BD4446}">
      <dsp:nvSpPr>
        <dsp:cNvPr id="0" name=""/>
        <dsp:cNvSpPr/>
      </dsp:nvSpPr>
      <dsp:spPr>
        <a:xfrm>
          <a:off x="0" y="2123981"/>
          <a:ext cx="2121733"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4</a:t>
          </a:r>
        </a:p>
      </dsp:txBody>
      <dsp:txXfrm>
        <a:off x="32912" y="2156893"/>
        <a:ext cx="2055909" cy="608384"/>
      </dsp:txXfrm>
    </dsp:sp>
    <dsp:sp modelId="{6A9D2388-35FD-4BC2-A3CA-8AE9FF3092AF}">
      <dsp:nvSpPr>
        <dsp:cNvPr id="0" name=""/>
        <dsp:cNvSpPr/>
      </dsp:nvSpPr>
      <dsp:spPr>
        <a:xfrm rot="5400000">
          <a:off x="3698846" y="1283019"/>
          <a:ext cx="539367" cy="3771970"/>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(Listening) : Part 1 </a:t>
          </a:r>
          <a:r>
            <a:rPr lang="en-US" sz="1600" kern="1200" dirty="0" err="1"/>
            <a:t>dan</a:t>
          </a:r>
          <a:r>
            <a:rPr lang="en-US" sz="1600" kern="1200" dirty="0"/>
            <a:t> Part 2. Making inference. </a:t>
          </a:r>
        </a:p>
      </dsp:txBody>
      <dsp:txXfrm rot="-5400000">
        <a:off x="2082545" y="2925650"/>
        <a:ext cx="3745640" cy="486707"/>
      </dsp:txXfrm>
    </dsp:sp>
    <dsp:sp modelId="{8F5EA71D-D335-41F3-9F0E-EB8228F9A869}">
      <dsp:nvSpPr>
        <dsp:cNvPr id="0" name=""/>
        <dsp:cNvSpPr/>
      </dsp:nvSpPr>
      <dsp:spPr>
        <a:xfrm>
          <a:off x="0" y="2831900"/>
          <a:ext cx="2121733"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5</a:t>
          </a:r>
        </a:p>
      </dsp:txBody>
      <dsp:txXfrm>
        <a:off x="32912" y="2864812"/>
        <a:ext cx="2055909" cy="608384"/>
      </dsp:txXfrm>
    </dsp:sp>
    <dsp:sp modelId="{B941539E-7170-4362-8B36-28557DE7765C}">
      <dsp:nvSpPr>
        <dsp:cNvPr id="0" name=""/>
        <dsp:cNvSpPr/>
      </dsp:nvSpPr>
      <dsp:spPr>
        <a:xfrm rot="5400000">
          <a:off x="3738035" y="1990938"/>
          <a:ext cx="539367" cy="3771970"/>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(Reading) : Making reference of articles, </a:t>
          </a:r>
          <a:r>
            <a:rPr lang="en-US" sz="1600" kern="1200" dirty="0" err="1"/>
            <a:t>newses</a:t>
          </a:r>
          <a:r>
            <a:rPr lang="en-US" sz="1600" kern="1200" dirty="0"/>
            <a:t> and announcements. </a:t>
          </a:r>
        </a:p>
      </dsp:txBody>
      <dsp:txXfrm rot="-5400000">
        <a:off x="2121734" y="3633569"/>
        <a:ext cx="3745640" cy="486707"/>
      </dsp:txXfrm>
    </dsp:sp>
    <dsp:sp modelId="{F140D006-596C-4F27-B486-61F473ED37F8}">
      <dsp:nvSpPr>
        <dsp:cNvPr id="0" name=""/>
        <dsp:cNvSpPr/>
      </dsp:nvSpPr>
      <dsp:spPr>
        <a:xfrm>
          <a:off x="0" y="3539819"/>
          <a:ext cx="2121733"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6</a:t>
          </a:r>
        </a:p>
      </dsp:txBody>
      <dsp:txXfrm>
        <a:off x="32912" y="3572731"/>
        <a:ext cx="2055909" cy="608384"/>
      </dsp:txXfrm>
    </dsp:sp>
    <dsp:sp modelId="{DE175437-5C32-410A-99FF-5A6B070E69FF}">
      <dsp:nvSpPr>
        <dsp:cNvPr id="0" name=""/>
        <dsp:cNvSpPr/>
      </dsp:nvSpPr>
      <dsp:spPr>
        <a:xfrm rot="5400000">
          <a:off x="3738035" y="2698857"/>
          <a:ext cx="539367" cy="3771970"/>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(Structure) : Passive Voice</a:t>
          </a:r>
        </a:p>
      </dsp:txBody>
      <dsp:txXfrm rot="-5400000">
        <a:off x="2121734" y="4341488"/>
        <a:ext cx="3745640" cy="486707"/>
      </dsp:txXfrm>
    </dsp:sp>
    <dsp:sp modelId="{4B668A17-8A9A-4099-869F-97F70AB991C8}">
      <dsp:nvSpPr>
        <dsp:cNvPr id="0" name=""/>
        <dsp:cNvSpPr/>
      </dsp:nvSpPr>
      <dsp:spPr>
        <a:xfrm>
          <a:off x="0" y="4247738"/>
          <a:ext cx="2121733"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7</a:t>
          </a:r>
        </a:p>
      </dsp:txBody>
      <dsp:txXfrm>
        <a:off x="32912" y="4280650"/>
        <a:ext cx="2055909" cy="608384"/>
      </dsp:txXfrm>
    </dsp:sp>
    <dsp:sp modelId="{F7530DF4-719A-4E94-AF63-F742DC4F324E}">
      <dsp:nvSpPr>
        <dsp:cNvPr id="0" name=""/>
        <dsp:cNvSpPr/>
      </dsp:nvSpPr>
      <dsp:spPr>
        <a:xfrm rot="5400000">
          <a:off x="3738035" y="3406776"/>
          <a:ext cx="539367" cy="3771970"/>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MID TERM TEST OF SETP</a:t>
          </a:r>
        </a:p>
      </dsp:txBody>
      <dsp:txXfrm rot="-5400000">
        <a:off x="2121734" y="5049407"/>
        <a:ext cx="3745640" cy="486707"/>
      </dsp:txXfrm>
    </dsp:sp>
    <dsp:sp modelId="{BCCB7B96-769E-4030-9127-413784546C19}">
      <dsp:nvSpPr>
        <dsp:cNvPr id="0" name=""/>
        <dsp:cNvSpPr/>
      </dsp:nvSpPr>
      <dsp:spPr>
        <a:xfrm>
          <a:off x="0" y="4955657"/>
          <a:ext cx="2121733"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8</a:t>
          </a:r>
        </a:p>
      </dsp:txBody>
      <dsp:txXfrm>
        <a:off x="32912" y="4988569"/>
        <a:ext cx="2055909" cy="608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2154F-5990-40BD-BCFA-C24652C99C58}">
      <dsp:nvSpPr>
        <dsp:cNvPr id="0" name=""/>
        <dsp:cNvSpPr/>
      </dsp:nvSpPr>
      <dsp:spPr>
        <a:xfrm rot="5400000">
          <a:off x="3824582" y="-1589385"/>
          <a:ext cx="539367" cy="3853426"/>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(Speaking): Discourse makers, structure and technique on academic presentation. </a:t>
          </a:r>
        </a:p>
      </dsp:txBody>
      <dsp:txXfrm rot="-5400000">
        <a:off x="2167553" y="93974"/>
        <a:ext cx="3827096" cy="486707"/>
      </dsp:txXfrm>
    </dsp:sp>
    <dsp:sp modelId="{E8D1F9DB-E032-41E5-AA7D-6AC625CB1ED3}">
      <dsp:nvSpPr>
        <dsp:cNvPr id="0" name=""/>
        <dsp:cNvSpPr/>
      </dsp:nvSpPr>
      <dsp:spPr>
        <a:xfrm>
          <a:off x="0" y="223"/>
          <a:ext cx="2167552"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9</a:t>
          </a:r>
        </a:p>
      </dsp:txBody>
      <dsp:txXfrm>
        <a:off x="32912" y="33135"/>
        <a:ext cx="2101728" cy="608384"/>
      </dsp:txXfrm>
    </dsp:sp>
    <dsp:sp modelId="{69A92AD2-F131-4472-A7C1-B94AA0EB0D11}">
      <dsp:nvSpPr>
        <dsp:cNvPr id="0" name=""/>
        <dsp:cNvSpPr/>
      </dsp:nvSpPr>
      <dsp:spPr>
        <a:xfrm rot="5400000">
          <a:off x="3824582" y="-881466"/>
          <a:ext cx="539367" cy="3853426"/>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(Writing): Writing a slide presentation. </a:t>
          </a:r>
        </a:p>
      </dsp:txBody>
      <dsp:txXfrm rot="-5400000">
        <a:off x="2167553" y="801893"/>
        <a:ext cx="3827096" cy="486707"/>
      </dsp:txXfrm>
    </dsp:sp>
    <dsp:sp modelId="{F6A20EE5-7E57-4C6F-8B42-3BE2F387C1BC}">
      <dsp:nvSpPr>
        <dsp:cNvPr id="0" name=""/>
        <dsp:cNvSpPr/>
      </dsp:nvSpPr>
      <dsp:spPr>
        <a:xfrm>
          <a:off x="0" y="708142"/>
          <a:ext cx="2167552"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10</a:t>
          </a:r>
        </a:p>
      </dsp:txBody>
      <dsp:txXfrm>
        <a:off x="32912" y="741054"/>
        <a:ext cx="2101728" cy="608384"/>
      </dsp:txXfrm>
    </dsp:sp>
    <dsp:sp modelId="{BC84F0E9-A008-4D1C-A838-5144EFBC1ECC}">
      <dsp:nvSpPr>
        <dsp:cNvPr id="0" name=""/>
        <dsp:cNvSpPr/>
      </dsp:nvSpPr>
      <dsp:spPr>
        <a:xfrm rot="5400000">
          <a:off x="3824582" y="-173547"/>
          <a:ext cx="539367" cy="3853426"/>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(Listening): sequence of events, cause and effect and reduced questions on news or information</a:t>
          </a:r>
        </a:p>
      </dsp:txBody>
      <dsp:txXfrm rot="-5400000">
        <a:off x="2167553" y="1509812"/>
        <a:ext cx="3827096" cy="486707"/>
      </dsp:txXfrm>
    </dsp:sp>
    <dsp:sp modelId="{8FDD5050-060C-4796-8773-251A961B1925}">
      <dsp:nvSpPr>
        <dsp:cNvPr id="0" name=""/>
        <dsp:cNvSpPr/>
      </dsp:nvSpPr>
      <dsp:spPr>
        <a:xfrm>
          <a:off x="0" y="1416061"/>
          <a:ext cx="2167552"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11</a:t>
          </a:r>
        </a:p>
      </dsp:txBody>
      <dsp:txXfrm>
        <a:off x="32912" y="1448973"/>
        <a:ext cx="2101728" cy="608384"/>
      </dsp:txXfrm>
    </dsp:sp>
    <dsp:sp modelId="{CB26EF59-E731-4042-B24B-C78F34EECA66}">
      <dsp:nvSpPr>
        <dsp:cNvPr id="0" name=""/>
        <dsp:cNvSpPr/>
      </dsp:nvSpPr>
      <dsp:spPr>
        <a:xfrm rot="5400000">
          <a:off x="3824582" y="534372"/>
          <a:ext cx="539367" cy="3853426"/>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(Structure) : English Grammatical Features</a:t>
          </a:r>
        </a:p>
      </dsp:txBody>
      <dsp:txXfrm rot="-5400000">
        <a:off x="2167553" y="2217731"/>
        <a:ext cx="3827096" cy="486707"/>
      </dsp:txXfrm>
    </dsp:sp>
    <dsp:sp modelId="{F17A1316-8216-45D0-9F4D-D96CD9BD4446}">
      <dsp:nvSpPr>
        <dsp:cNvPr id="0" name=""/>
        <dsp:cNvSpPr/>
      </dsp:nvSpPr>
      <dsp:spPr>
        <a:xfrm>
          <a:off x="0" y="2123981"/>
          <a:ext cx="2167552"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12</a:t>
          </a:r>
        </a:p>
      </dsp:txBody>
      <dsp:txXfrm>
        <a:off x="32912" y="2156893"/>
        <a:ext cx="2101728" cy="608384"/>
      </dsp:txXfrm>
    </dsp:sp>
    <dsp:sp modelId="{6A9D2388-35FD-4BC2-A3CA-8AE9FF3092AF}">
      <dsp:nvSpPr>
        <dsp:cNvPr id="0" name=""/>
        <dsp:cNvSpPr/>
      </dsp:nvSpPr>
      <dsp:spPr>
        <a:xfrm rot="5400000">
          <a:off x="3824582" y="1242291"/>
          <a:ext cx="539367" cy="3853426"/>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(Structure/Reading) : TRYOUT TOEP Part Structure and Reading</a:t>
          </a:r>
        </a:p>
      </dsp:txBody>
      <dsp:txXfrm rot="-5400000">
        <a:off x="2167553" y="2925650"/>
        <a:ext cx="3827096" cy="486707"/>
      </dsp:txXfrm>
    </dsp:sp>
    <dsp:sp modelId="{8F5EA71D-D335-41F3-9F0E-EB8228F9A869}">
      <dsp:nvSpPr>
        <dsp:cNvPr id="0" name=""/>
        <dsp:cNvSpPr/>
      </dsp:nvSpPr>
      <dsp:spPr>
        <a:xfrm>
          <a:off x="40037" y="2831900"/>
          <a:ext cx="2167552"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13</a:t>
          </a:r>
        </a:p>
      </dsp:txBody>
      <dsp:txXfrm>
        <a:off x="72949" y="2864812"/>
        <a:ext cx="2101728" cy="608384"/>
      </dsp:txXfrm>
    </dsp:sp>
    <dsp:sp modelId="{B941539E-7170-4362-8B36-28557DE7765C}">
      <dsp:nvSpPr>
        <dsp:cNvPr id="0" name=""/>
        <dsp:cNvSpPr/>
      </dsp:nvSpPr>
      <dsp:spPr>
        <a:xfrm rot="5400000">
          <a:off x="3824582" y="1950210"/>
          <a:ext cx="539367" cy="3853426"/>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(Listening) : TRYOUT TOEP Part Listening</a:t>
          </a:r>
        </a:p>
      </dsp:txBody>
      <dsp:txXfrm rot="-5400000">
        <a:off x="2167553" y="3633569"/>
        <a:ext cx="3827096" cy="486707"/>
      </dsp:txXfrm>
    </dsp:sp>
    <dsp:sp modelId="{F140D006-596C-4F27-B486-61F473ED37F8}">
      <dsp:nvSpPr>
        <dsp:cNvPr id="0" name=""/>
        <dsp:cNvSpPr/>
      </dsp:nvSpPr>
      <dsp:spPr>
        <a:xfrm>
          <a:off x="0" y="3539819"/>
          <a:ext cx="2167552"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14</a:t>
          </a:r>
        </a:p>
      </dsp:txBody>
      <dsp:txXfrm>
        <a:off x="32912" y="3572731"/>
        <a:ext cx="2101728" cy="608384"/>
      </dsp:txXfrm>
    </dsp:sp>
    <dsp:sp modelId="{DE175437-5C32-410A-99FF-5A6B070E69FF}">
      <dsp:nvSpPr>
        <dsp:cNvPr id="0" name=""/>
        <dsp:cNvSpPr/>
      </dsp:nvSpPr>
      <dsp:spPr>
        <a:xfrm rot="5400000">
          <a:off x="3824582" y="2658129"/>
          <a:ext cx="539367" cy="3853426"/>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TRYOUT FULL TEST OF TOEP</a:t>
          </a:r>
        </a:p>
      </dsp:txBody>
      <dsp:txXfrm rot="-5400000">
        <a:off x="2167553" y="4341488"/>
        <a:ext cx="3827096" cy="486707"/>
      </dsp:txXfrm>
    </dsp:sp>
    <dsp:sp modelId="{4B668A17-8A9A-4099-869F-97F70AB991C8}">
      <dsp:nvSpPr>
        <dsp:cNvPr id="0" name=""/>
        <dsp:cNvSpPr/>
      </dsp:nvSpPr>
      <dsp:spPr>
        <a:xfrm>
          <a:off x="0" y="4247738"/>
          <a:ext cx="2167552"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15</a:t>
          </a:r>
        </a:p>
      </dsp:txBody>
      <dsp:txXfrm>
        <a:off x="32912" y="4280650"/>
        <a:ext cx="2101728" cy="608384"/>
      </dsp:txXfrm>
    </dsp:sp>
    <dsp:sp modelId="{CDDBFD99-5B26-41C3-89F4-4380FC4509BA}">
      <dsp:nvSpPr>
        <dsp:cNvPr id="0" name=""/>
        <dsp:cNvSpPr/>
      </dsp:nvSpPr>
      <dsp:spPr>
        <a:xfrm rot="5400000">
          <a:off x="3824582" y="3366048"/>
          <a:ext cx="539367" cy="3853426"/>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FINAL EXAM OF SETP</a:t>
          </a:r>
        </a:p>
      </dsp:txBody>
      <dsp:txXfrm rot="-5400000">
        <a:off x="2167553" y="5049407"/>
        <a:ext cx="3827096" cy="486707"/>
      </dsp:txXfrm>
    </dsp:sp>
    <dsp:sp modelId="{CCD4AB1B-59FE-47E2-98F5-7EF9E2C5C2B6}">
      <dsp:nvSpPr>
        <dsp:cNvPr id="0" name=""/>
        <dsp:cNvSpPr/>
      </dsp:nvSpPr>
      <dsp:spPr>
        <a:xfrm>
          <a:off x="0" y="4955657"/>
          <a:ext cx="2167552" cy="674208"/>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16</a:t>
          </a:r>
        </a:p>
      </dsp:txBody>
      <dsp:txXfrm>
        <a:off x="32912" y="4988569"/>
        <a:ext cx="2101728" cy="6083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CA1E0-7994-4D18-ADEF-6FD0FBE4FBEA}"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128A0-F16E-46C6-9493-9DC3AB301C36}" type="slidenum">
              <a:rPr lang="en-US" smtClean="0"/>
              <a:t>‹#›</a:t>
            </a:fld>
            <a:endParaRPr lang="en-US"/>
          </a:p>
        </p:txBody>
      </p:sp>
    </p:spTree>
    <p:extLst>
      <p:ext uri="{BB962C8B-B14F-4D97-AF65-F5344CB8AC3E}">
        <p14:creationId xmlns:p14="http://schemas.microsoft.com/office/powerpoint/2010/main" val="409150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54AAAE-4743-4024-8BDB-110BEF8F3B9E}"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298474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srgbClr val="F8B323">
                    <a:lumMod val="50000"/>
                  </a:srgb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srgbClr val="F8B323">
                  <a:lumMod val="50000"/>
                </a:srgb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8B323">
                  <a:lumMod val="50000"/>
                </a:srgb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srgbClr val="F8B323">
                    <a:lumMod val="50000"/>
                  </a:srgb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F8B323">
                  <a:lumMod val="50000"/>
                </a:srgbClr>
              </a:solidFill>
              <a:effectLst/>
              <a:uLnTx/>
              <a:uFillTx/>
              <a:latin typeface="Gill Sans MT" panose="020B0502020104020203"/>
              <a:ea typeface="+mn-ea"/>
              <a:cs typeface="+mn-cs"/>
            </a:endParaRP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70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29956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srgbClr val="F3F3F2"/>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srgbClr val="F3F3F2"/>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3F3F2"/>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srgbClr val="F3F3F2"/>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F3F3F2"/>
              </a:solidFill>
              <a:effectLst/>
              <a:uLnTx/>
              <a:uFillTx/>
              <a:latin typeface="Gill Sans MT" panose="020B0502020104020203"/>
              <a:ea typeface="+mn-ea"/>
              <a:cs typeface="+mn-cs"/>
            </a:endParaRP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8136037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8321952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6268705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4457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8868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a:xfrm>
            <a:off x="2103620" y="6375679"/>
            <a:ext cx="3482179" cy="34579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a:xfrm>
            <a:off x="5691014" y="6375679"/>
            <a:ext cx="1232456" cy="345796"/>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771496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a:xfrm>
            <a:off x="2103621" y="6375679"/>
            <a:ext cx="3482178" cy="34579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a:xfrm>
            <a:off x="5687568" y="6375679"/>
            <a:ext cx="1234440" cy="345796"/>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216838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5684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131769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srgbClr val="F8B323">
                    <a:lumMod val="50000"/>
                  </a:srgb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srgbClr val="F8B323">
                  <a:lumMod val="50000"/>
                </a:srgb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8B323">
                  <a:lumMod val="50000"/>
                </a:srgb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srgbClr val="F8B323">
                    <a:lumMod val="50000"/>
                  </a:srgb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F8B323">
                  <a:lumMod val="50000"/>
                </a:srgbClr>
              </a:solidFill>
              <a:effectLst/>
              <a:uLnTx/>
              <a:uFillTx/>
              <a:latin typeface="Gill Sans MT" panose="020B0502020104020203"/>
              <a:ea typeface="+mn-ea"/>
              <a:cs typeface="+mn-cs"/>
            </a:endParaRP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34416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4652529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srgbClr val="F3F3F2"/>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srgbClr val="F3F3F2"/>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3F3F2"/>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srgbClr val="F3F3F2"/>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F3F3F2"/>
              </a:solidFill>
              <a:effectLst/>
              <a:uLnTx/>
              <a:uFillTx/>
              <a:latin typeface="Gill Sans MT" panose="020B0502020104020203"/>
              <a:ea typeface="+mn-ea"/>
              <a:cs typeface="+mn-cs"/>
            </a:endParaRP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19603715"/>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03047446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7774212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806454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8255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2/10/2025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a:xfrm>
            <a:off x="2103620" y="6375679"/>
            <a:ext cx="3482179" cy="34579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a:xfrm>
            <a:off x="5691014" y="6375679"/>
            <a:ext cx="1232456" cy="345796"/>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600882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a:xfrm>
            <a:off x="2103621" y="6375679"/>
            <a:ext cx="3482178" cy="34579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a:xfrm>
            <a:off x="5687568" y="6375679"/>
            <a:ext cx="1234440" cy="345796"/>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1841126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51789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613719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defTabSz="914400"/>
            <a:fld id="{A945F9A5-477C-49D0-AA90-8B42CD7EBC72}" type="datetimeFigureOut">
              <a:rPr lang="en-US" smtClean="0">
                <a:solidFill>
                  <a:prstClr val="black">
                    <a:tint val="75000"/>
                  </a:prstClr>
                </a:solidFill>
              </a:rPr>
              <a:pPr defTabSz="914400"/>
              <a:t>2/10/2025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9CEE5141-DF10-4363-AF39-4C576186BCA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8479910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400"/>
            <a:fld id="{A945F9A5-477C-49D0-AA90-8B42CD7EBC72}" type="datetimeFigureOut">
              <a:rPr lang="en-US" smtClean="0">
                <a:solidFill>
                  <a:prstClr val="black">
                    <a:tint val="75000"/>
                  </a:prstClr>
                </a:solidFill>
              </a:rPr>
              <a:pPr defTabSz="914400"/>
              <a:t>2/10/2025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9CEE5141-DF10-4363-AF39-4C576186BCA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41167819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a:fld id="{A945F9A5-477C-49D0-AA90-8B42CD7EBC72}" type="datetimeFigureOut">
              <a:rPr lang="en-US" smtClean="0">
                <a:solidFill>
                  <a:prstClr val="black">
                    <a:tint val="75000"/>
                  </a:prstClr>
                </a:solidFill>
              </a:rPr>
              <a:pPr defTabSz="914400"/>
              <a:t>2/10/2025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9CEE5141-DF10-4363-AF39-4C576186BCA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7103718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914400"/>
            <a:fld id="{A945F9A5-477C-49D0-AA90-8B42CD7EBC72}" type="datetimeFigureOut">
              <a:rPr lang="en-US" smtClean="0">
                <a:solidFill>
                  <a:prstClr val="black">
                    <a:tint val="75000"/>
                  </a:prstClr>
                </a:solidFill>
              </a:rPr>
              <a:pPr defTabSz="914400"/>
              <a:t>2/10/2025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9CEE5141-DF10-4363-AF39-4C576186BCA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7587013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914400"/>
            <a:fld id="{A945F9A5-477C-49D0-AA90-8B42CD7EBC72}" type="datetimeFigureOut">
              <a:rPr lang="en-US" smtClean="0">
                <a:solidFill>
                  <a:prstClr val="black">
                    <a:tint val="75000"/>
                  </a:prstClr>
                </a:solidFill>
              </a:rPr>
              <a:pPr defTabSz="914400"/>
              <a:t>2/10/2025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91440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914400"/>
            <a:fld id="{9CEE5141-DF10-4363-AF39-4C576186BCA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9044203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914400"/>
            <a:fld id="{A945F9A5-477C-49D0-AA90-8B42CD7EBC72}" type="datetimeFigureOut">
              <a:rPr lang="en-US" smtClean="0">
                <a:solidFill>
                  <a:prstClr val="black">
                    <a:tint val="75000"/>
                  </a:prstClr>
                </a:solidFill>
              </a:rPr>
              <a:pPr defTabSz="914400"/>
              <a:t>2/10/2025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91440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914400"/>
            <a:fld id="{9CEE5141-DF10-4363-AF39-4C576186BCA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329725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400"/>
            <a:fld id="{A945F9A5-477C-49D0-AA90-8B42CD7EBC72}" type="datetimeFigureOut">
              <a:rPr lang="en-US" smtClean="0">
                <a:solidFill>
                  <a:prstClr val="black">
                    <a:tint val="75000"/>
                  </a:prstClr>
                </a:solidFill>
              </a:rPr>
              <a:pPr defTabSz="914400"/>
              <a:t>2/10/2025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91440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914400"/>
            <a:fld id="{9CEE5141-DF10-4363-AF39-4C576186BCA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9877954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a:fld id="{A945F9A5-477C-49D0-AA90-8B42CD7EBC72}" type="datetimeFigureOut">
              <a:rPr lang="en-US" smtClean="0">
                <a:solidFill>
                  <a:prstClr val="black">
                    <a:tint val="75000"/>
                  </a:prstClr>
                </a:solidFill>
              </a:rPr>
              <a:pPr defTabSz="914400"/>
              <a:t>2/10/2025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9CEE5141-DF10-4363-AF39-4C576186BCA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1171657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a:fld id="{A945F9A5-477C-49D0-AA90-8B42CD7EBC72}" type="datetimeFigureOut">
              <a:rPr lang="en-US" smtClean="0">
                <a:solidFill>
                  <a:prstClr val="black">
                    <a:tint val="75000"/>
                  </a:prstClr>
                </a:solidFill>
              </a:rPr>
              <a:pPr defTabSz="914400"/>
              <a:t>2/10/2025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9CEE5141-DF10-4363-AF39-4C576186BCA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9720227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400"/>
            <a:fld id="{A945F9A5-477C-49D0-AA90-8B42CD7EBC72}" type="datetimeFigureOut">
              <a:rPr lang="en-US" smtClean="0">
                <a:solidFill>
                  <a:prstClr val="black">
                    <a:tint val="75000"/>
                  </a:prstClr>
                </a:solidFill>
              </a:rPr>
              <a:pPr defTabSz="914400"/>
              <a:t>2/10/2025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9CEE5141-DF10-4363-AF39-4C576186BCA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1260149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400"/>
            <a:fld id="{A945F9A5-477C-49D0-AA90-8B42CD7EBC72}" type="datetimeFigureOut">
              <a:rPr lang="en-US" smtClean="0">
                <a:solidFill>
                  <a:prstClr val="black">
                    <a:tint val="75000"/>
                  </a:prstClr>
                </a:solidFill>
              </a:rPr>
              <a:pPr defTabSz="914400"/>
              <a:t>2/10/2025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9CEE5141-DF10-4363-AF39-4C576186BCA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9151401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C628551-A1C8-4088-95AE-85EE877F8D1B}" type="datetimeFigureOut">
              <a:rPr kumimoji="0" lang="en-US" sz="1050" b="0" i="0" u="none" strike="noStrike" kern="1200" cap="none" spc="0" normalizeH="0" baseline="0" noProof="0" smtClean="0">
                <a:ln>
                  <a:noFill/>
                </a:ln>
                <a:solidFill>
                  <a:srgbClr val="FFFFFF">
                    <a:lumMod val="50000"/>
                  </a:srgbClr>
                </a:solidFill>
                <a:effectLst/>
                <a:uLnTx/>
                <a:uFillTx/>
                <a:latin typeface="Century Schoolbook" panose="0204060405050502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2/10/2025</a:t>
            </a:fld>
            <a:endParaRPr kumimoji="0" lang="en-US" sz="1050" b="0" i="0" u="none" strike="noStrike" kern="1200" cap="none" spc="0" normalizeH="0" baseline="0" noProof="0">
              <a:ln>
                <a:noFill/>
              </a:ln>
              <a:solidFill>
                <a:srgbClr val="FFFFFF">
                  <a:lumMod val="50000"/>
                </a:srgbClr>
              </a:solidFill>
              <a:effectLst/>
              <a:uLnTx/>
              <a:uFillTx/>
              <a:latin typeface="Century Schoolbook" panose="02040604050505020304"/>
              <a:ea typeface="+mn-ea"/>
              <a:cs typeface="+mn-cs"/>
            </a:endParaRP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FFFFFF">
                  <a:lumMod val="65000"/>
                </a:srgbClr>
              </a:solidFill>
              <a:effectLst/>
              <a:uLnTx/>
              <a:uFillTx/>
              <a:latin typeface="Century Schoolbook" panose="02040604050505020304"/>
              <a:ea typeface="+mn-ea"/>
              <a:cs typeface="+mn-cs"/>
            </a:endParaRP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0088370-185D-4BC7-8CA3-7CC242ADB14C}" type="slidenum">
              <a:rPr kumimoji="0" lang="en-US" sz="3600" b="0" i="0" u="none" strike="noStrike" kern="1200" cap="none" spc="0" normalizeH="0" baseline="0" noProof="0" smtClean="0">
                <a:ln>
                  <a:noFill/>
                </a:ln>
                <a:solidFill>
                  <a:srgbClr val="FFFFFF">
                    <a:lumMod val="65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3600" b="0" i="0" u="none" strike="noStrike" kern="1200" cap="none" spc="0" normalizeH="0" baseline="0" noProof="0">
              <a:ln>
                <a:noFill/>
              </a:ln>
              <a:solidFill>
                <a:srgbClr val="FFFFFF">
                  <a:lumMod val="65000"/>
                </a:srgbClr>
              </a:solidFill>
              <a:effectLst/>
              <a:uLnTx/>
              <a:uFillTx/>
              <a:latin typeface="Century Schoolbook" panose="02040604050505020304"/>
              <a:ea typeface="+mn-ea"/>
              <a:cs typeface="+mn-cs"/>
            </a:endParaRP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838679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628551-A1C8-4088-95AE-85EE877F8D1B}" type="datetimeFigureOut">
              <a:rPr kumimoji="0" lang="en-US" sz="1050" b="0" i="0" u="none" strike="noStrike" kern="1200" cap="none" spc="0" normalizeH="0" baseline="0" noProof="0" smtClean="0">
                <a:ln>
                  <a:noFill/>
                </a:ln>
                <a:solidFill>
                  <a:srgbClr val="46464A">
                    <a:lumMod val="20000"/>
                    <a:lumOff val="80000"/>
                  </a:srgbClr>
                </a:solidFill>
                <a:effectLst/>
                <a:uLnTx/>
                <a:uFillTx/>
                <a:latin typeface="Century Schoolbook" panose="0204060405050502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2/10/2025</a:t>
            </a:fld>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0088370-185D-4BC7-8CA3-7CC242ADB14C}" type="slidenum">
              <a:rPr kumimoji="0" lang="en-US" sz="3600" b="0" i="0" u="none" strike="noStrike" kern="1200" cap="none" spc="0" normalizeH="0" baseline="0" noProof="0" smtClean="0">
                <a:ln>
                  <a:noFill/>
                </a:ln>
                <a:solidFill>
                  <a:srgbClr val="46464A">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3600" b="0" i="0" u="none" strike="noStrike" kern="1200" cap="none" spc="0" normalizeH="0" baseline="0" noProof="0">
              <a:ln>
                <a:noFill/>
              </a:ln>
              <a:solidFill>
                <a:srgbClr val="46464A">
                  <a:lumMod val="60000"/>
                  <a:lumOff val="40000"/>
                </a:srgbClr>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38106560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628551-A1C8-4088-95AE-85EE877F8D1B}" type="datetimeFigureOut">
              <a:rPr kumimoji="0" lang="en-US" sz="1050" b="0" i="0" u="none" strike="noStrike" kern="1200" cap="none" spc="0" normalizeH="0" baseline="0" noProof="0" smtClean="0">
                <a:ln>
                  <a:noFill/>
                </a:ln>
                <a:solidFill>
                  <a:srgbClr val="46464A">
                    <a:lumMod val="20000"/>
                    <a:lumOff val="80000"/>
                  </a:srgbClr>
                </a:solidFill>
                <a:effectLst/>
                <a:uLnTx/>
                <a:uFillTx/>
                <a:latin typeface="Century Schoolbook" panose="0204060405050502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2/10/2025</a:t>
            </a:fld>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0088370-185D-4BC7-8CA3-7CC242ADB14C}" type="slidenum">
              <a:rPr kumimoji="0" lang="en-US" sz="3600" b="0" i="0" u="none" strike="noStrike" kern="1200" cap="none" spc="0" normalizeH="0" baseline="0" noProof="0" smtClean="0">
                <a:ln>
                  <a:noFill/>
                </a:ln>
                <a:solidFill>
                  <a:srgbClr val="46464A">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3600" b="0" i="0" u="none" strike="noStrike" kern="1200" cap="none" spc="0" normalizeH="0" baseline="0" noProof="0">
              <a:ln>
                <a:noFill/>
              </a:ln>
              <a:solidFill>
                <a:srgbClr val="46464A">
                  <a:lumMod val="60000"/>
                  <a:lumOff val="40000"/>
                </a:srgbClr>
              </a:solidFill>
              <a:effectLst/>
              <a:uLnTx/>
              <a:uFillTx/>
              <a:latin typeface="Century Schoolbook" panose="02040604050505020304"/>
              <a:ea typeface="+mn-ea"/>
              <a:cs typeface="+mn-cs"/>
            </a:endParaRP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9617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628551-A1C8-4088-95AE-85EE877F8D1B}" type="datetimeFigureOut">
              <a:rPr kumimoji="0" lang="en-US" sz="1050" b="0" i="0" u="none" strike="noStrike" kern="1200" cap="none" spc="0" normalizeH="0" baseline="0" noProof="0" smtClean="0">
                <a:ln>
                  <a:noFill/>
                </a:ln>
                <a:solidFill>
                  <a:srgbClr val="46464A">
                    <a:lumMod val="20000"/>
                    <a:lumOff val="80000"/>
                  </a:srgbClr>
                </a:solidFill>
                <a:effectLst/>
                <a:uLnTx/>
                <a:uFillTx/>
                <a:latin typeface="Century Schoolbook" panose="0204060405050502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2/10/2025</a:t>
            </a:fld>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0088370-185D-4BC7-8CA3-7CC242ADB14C}" type="slidenum">
              <a:rPr kumimoji="0" lang="en-US" sz="3600" b="0" i="0" u="none" strike="noStrike" kern="1200" cap="none" spc="0" normalizeH="0" baseline="0" noProof="0" smtClean="0">
                <a:ln>
                  <a:noFill/>
                </a:ln>
                <a:solidFill>
                  <a:srgbClr val="46464A">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3600" b="0" i="0" u="none" strike="noStrike" kern="1200" cap="none" spc="0" normalizeH="0" baseline="0" noProof="0">
              <a:ln>
                <a:noFill/>
              </a:ln>
              <a:solidFill>
                <a:srgbClr val="46464A">
                  <a:lumMod val="60000"/>
                  <a:lumOff val="40000"/>
                </a:srgbClr>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16268840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628551-A1C8-4088-95AE-85EE877F8D1B}" type="datetimeFigureOut">
              <a:rPr kumimoji="0" lang="en-US" sz="1050" b="0" i="0" u="none" strike="noStrike" kern="1200" cap="none" spc="0" normalizeH="0" baseline="0" noProof="0" smtClean="0">
                <a:ln>
                  <a:noFill/>
                </a:ln>
                <a:solidFill>
                  <a:srgbClr val="46464A">
                    <a:lumMod val="20000"/>
                    <a:lumOff val="80000"/>
                  </a:srgbClr>
                </a:solidFill>
                <a:effectLst/>
                <a:uLnTx/>
                <a:uFillTx/>
                <a:latin typeface="Century Schoolbook" panose="0204060405050502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2/10/2025</a:t>
            </a:fld>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0088370-185D-4BC7-8CA3-7CC242ADB14C}" type="slidenum">
              <a:rPr kumimoji="0" lang="en-US" sz="3600" b="0" i="0" u="none" strike="noStrike" kern="1200" cap="none" spc="0" normalizeH="0" baseline="0" noProof="0" smtClean="0">
                <a:ln>
                  <a:noFill/>
                </a:ln>
                <a:solidFill>
                  <a:srgbClr val="46464A">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3600" b="0" i="0" u="none" strike="noStrike" kern="1200" cap="none" spc="0" normalizeH="0" baseline="0" noProof="0">
              <a:ln>
                <a:noFill/>
              </a:ln>
              <a:solidFill>
                <a:srgbClr val="46464A">
                  <a:lumMod val="60000"/>
                  <a:lumOff val="40000"/>
                </a:srgbClr>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42706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628551-A1C8-4088-95AE-85EE877F8D1B}" type="datetimeFigureOut">
              <a:rPr kumimoji="0" lang="en-US" sz="1050" b="0" i="0" u="none" strike="noStrike" kern="1200" cap="none" spc="0" normalizeH="0" baseline="0" noProof="0" smtClean="0">
                <a:ln>
                  <a:noFill/>
                </a:ln>
                <a:solidFill>
                  <a:srgbClr val="46464A">
                    <a:lumMod val="20000"/>
                    <a:lumOff val="80000"/>
                  </a:srgbClr>
                </a:solidFill>
                <a:effectLst/>
                <a:uLnTx/>
                <a:uFillTx/>
                <a:latin typeface="Century Schoolbook" panose="0204060405050502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2/10/2025</a:t>
            </a:fld>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0088370-185D-4BC7-8CA3-7CC242ADB14C}" type="slidenum">
              <a:rPr kumimoji="0" lang="en-US" sz="3600" b="0" i="0" u="none" strike="noStrike" kern="1200" cap="none" spc="0" normalizeH="0" baseline="0" noProof="0" smtClean="0">
                <a:ln>
                  <a:noFill/>
                </a:ln>
                <a:solidFill>
                  <a:srgbClr val="46464A">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3600" b="0" i="0" u="none" strike="noStrike" kern="1200" cap="none" spc="0" normalizeH="0" baseline="0" noProof="0">
              <a:ln>
                <a:noFill/>
              </a:ln>
              <a:solidFill>
                <a:srgbClr val="46464A">
                  <a:lumMod val="60000"/>
                  <a:lumOff val="40000"/>
                </a:srgbClr>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7481325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628551-A1C8-4088-95AE-85EE877F8D1B}" type="datetimeFigureOut">
              <a:rPr kumimoji="0" lang="en-US" sz="1050" b="0" i="0" u="none" strike="noStrike" kern="1200" cap="none" spc="0" normalizeH="0" baseline="0" noProof="0" smtClean="0">
                <a:ln>
                  <a:noFill/>
                </a:ln>
                <a:solidFill>
                  <a:srgbClr val="46464A">
                    <a:lumMod val="20000"/>
                    <a:lumOff val="80000"/>
                  </a:srgbClr>
                </a:solidFill>
                <a:effectLst/>
                <a:uLnTx/>
                <a:uFillTx/>
                <a:latin typeface="Century Schoolbook" panose="0204060405050502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2/10/2025</a:t>
            </a:fld>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0088370-185D-4BC7-8CA3-7CC242ADB14C}" type="slidenum">
              <a:rPr kumimoji="0" lang="en-US" sz="3600" b="0" i="0" u="none" strike="noStrike" kern="1200" cap="none" spc="0" normalizeH="0" baseline="0" noProof="0" smtClean="0">
                <a:ln>
                  <a:noFill/>
                </a:ln>
                <a:solidFill>
                  <a:srgbClr val="46464A">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3600" b="0" i="0" u="none" strike="noStrike" kern="1200" cap="none" spc="0" normalizeH="0" baseline="0" noProof="0">
              <a:ln>
                <a:noFill/>
              </a:ln>
              <a:solidFill>
                <a:srgbClr val="46464A">
                  <a:lumMod val="60000"/>
                  <a:lumOff val="40000"/>
                </a:srgbClr>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37055365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628551-A1C8-4088-95AE-85EE877F8D1B}" type="datetimeFigureOut">
              <a:rPr kumimoji="0" lang="en-US" sz="1050" b="0" i="0" u="none" strike="noStrike" kern="1200" cap="none" spc="0" normalizeH="0" baseline="0" noProof="0" smtClean="0">
                <a:ln>
                  <a:noFill/>
                </a:ln>
                <a:solidFill>
                  <a:srgbClr val="46464A">
                    <a:lumMod val="20000"/>
                    <a:lumOff val="80000"/>
                  </a:srgbClr>
                </a:solidFill>
                <a:effectLst/>
                <a:uLnTx/>
                <a:uFillTx/>
                <a:latin typeface="Century Schoolbook" panose="0204060405050502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2/10/2025</a:t>
            </a:fld>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0088370-185D-4BC7-8CA3-7CC242ADB14C}" type="slidenum">
              <a:rPr kumimoji="0" lang="en-US" sz="3600" b="0" i="0" u="none" strike="noStrike" kern="1200" cap="none" spc="0" normalizeH="0" baseline="0" noProof="0" smtClean="0">
                <a:ln>
                  <a:noFill/>
                </a:ln>
                <a:solidFill>
                  <a:srgbClr val="46464A">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3600" b="0" i="0" u="none" strike="noStrike" kern="1200" cap="none" spc="0" normalizeH="0" baseline="0" noProof="0">
              <a:ln>
                <a:noFill/>
              </a:ln>
              <a:solidFill>
                <a:srgbClr val="46464A">
                  <a:lumMod val="60000"/>
                  <a:lumOff val="40000"/>
                </a:srgbClr>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36097596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628551-A1C8-4088-95AE-85EE877F8D1B}" type="datetimeFigureOut">
              <a:rPr kumimoji="0" lang="en-US" sz="1050" b="0" i="0" u="none" strike="noStrike" kern="1200" cap="none" spc="0" normalizeH="0" baseline="0" noProof="0" smtClean="0">
                <a:ln>
                  <a:noFill/>
                </a:ln>
                <a:solidFill>
                  <a:srgbClr val="46464A">
                    <a:lumMod val="20000"/>
                    <a:lumOff val="80000"/>
                  </a:srgbClr>
                </a:solidFill>
                <a:effectLst/>
                <a:uLnTx/>
                <a:uFillTx/>
                <a:latin typeface="Century Schoolbook" panose="0204060405050502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2/10/2025</a:t>
            </a:fld>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0088370-185D-4BC7-8CA3-7CC242ADB14C}" type="slidenum">
              <a:rPr kumimoji="0" lang="en-US" sz="3600" b="0" i="0" u="none" strike="noStrike" kern="1200" cap="none" spc="0" normalizeH="0" baseline="0" noProof="0" smtClean="0">
                <a:ln>
                  <a:noFill/>
                </a:ln>
                <a:solidFill>
                  <a:srgbClr val="46464A">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3600" b="0" i="0" u="none" strike="noStrike" kern="1200" cap="none" spc="0" normalizeH="0" baseline="0" noProof="0">
              <a:ln>
                <a:noFill/>
              </a:ln>
              <a:solidFill>
                <a:srgbClr val="46464A">
                  <a:lumMod val="60000"/>
                  <a:lumOff val="40000"/>
                </a:srgbClr>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36025167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628551-A1C8-4088-95AE-85EE877F8D1B}" type="datetimeFigureOut">
              <a:rPr kumimoji="0" lang="en-US" sz="1050" b="0" i="0" u="none" strike="noStrike" kern="1200" cap="none" spc="0" normalizeH="0" baseline="0" noProof="0" smtClean="0">
                <a:ln>
                  <a:noFill/>
                </a:ln>
                <a:solidFill>
                  <a:srgbClr val="46464A">
                    <a:lumMod val="20000"/>
                    <a:lumOff val="80000"/>
                  </a:srgbClr>
                </a:solidFill>
                <a:effectLst/>
                <a:uLnTx/>
                <a:uFillTx/>
                <a:latin typeface="Century Schoolbook" panose="0204060405050502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2/10/2025</a:t>
            </a:fld>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0088370-185D-4BC7-8CA3-7CC242ADB14C}" type="slidenum">
              <a:rPr kumimoji="0" lang="en-US" sz="3600" b="0" i="0" u="none" strike="noStrike" kern="1200" cap="none" spc="0" normalizeH="0" baseline="0" noProof="0" smtClean="0">
                <a:ln>
                  <a:noFill/>
                </a:ln>
                <a:solidFill>
                  <a:srgbClr val="46464A">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3600" b="0" i="0" u="none" strike="noStrike" kern="1200" cap="none" spc="0" normalizeH="0" baseline="0" noProof="0">
              <a:ln>
                <a:noFill/>
              </a:ln>
              <a:solidFill>
                <a:srgbClr val="46464A">
                  <a:lumMod val="60000"/>
                  <a:lumOff val="40000"/>
                </a:srgbClr>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22081159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628551-A1C8-4088-95AE-85EE877F8D1B}" type="datetimeFigureOut">
              <a:rPr kumimoji="0" lang="en-US" sz="1050" b="0" i="0" u="none" strike="noStrike" kern="1200" cap="none" spc="0" normalizeH="0" baseline="0" noProof="0" smtClean="0">
                <a:ln>
                  <a:noFill/>
                </a:ln>
                <a:solidFill>
                  <a:srgbClr val="46464A">
                    <a:lumMod val="20000"/>
                    <a:lumOff val="80000"/>
                  </a:srgbClr>
                </a:solidFill>
                <a:effectLst/>
                <a:uLnTx/>
                <a:uFillTx/>
                <a:latin typeface="Century Schoolbook" panose="0204060405050502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2/10/2025</a:t>
            </a:fld>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0088370-185D-4BC7-8CA3-7CC242ADB14C}" type="slidenum">
              <a:rPr kumimoji="0" lang="en-US" sz="3600" b="0" i="0" u="none" strike="noStrike" kern="1200" cap="none" spc="0" normalizeH="0" baseline="0" noProof="0" smtClean="0">
                <a:ln>
                  <a:noFill/>
                </a:ln>
                <a:solidFill>
                  <a:srgbClr val="46464A">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3600" b="0" i="0" u="none" strike="noStrike" kern="1200" cap="none" spc="0" normalizeH="0" baseline="0" noProof="0">
              <a:ln>
                <a:noFill/>
              </a:ln>
              <a:solidFill>
                <a:srgbClr val="46464A">
                  <a:lumMod val="60000"/>
                  <a:lumOff val="40000"/>
                </a:srgbClr>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248018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2/10/2025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2/10/2025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2/10/2025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794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5D51012-635D-4D61-BBB0-7841AF6BC3DD}"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2/10/2025</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6A417-87C4-4F61-9753-FE71D30D4021}"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endParaRP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480954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A945F9A5-477C-49D0-AA90-8B42CD7EBC72}" type="datetimeFigureOut">
              <a:rPr lang="en-US" smtClean="0">
                <a:solidFill>
                  <a:prstClr val="black">
                    <a:tint val="75000"/>
                  </a:prstClr>
                </a:solidFill>
              </a:rPr>
              <a:pPr defTabSz="914400"/>
              <a:t>2/10/2025</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EE5141-DF10-4363-AF39-4C576186BCA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85531714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C628551-A1C8-4088-95AE-85EE877F8D1B}" type="datetimeFigureOut">
              <a:rPr kumimoji="0" lang="en-US" sz="1050" b="0" i="0" u="none" strike="noStrike" kern="1200" cap="none" spc="0" normalizeH="0" baseline="0" noProof="0" smtClean="0">
                <a:ln>
                  <a:noFill/>
                </a:ln>
                <a:solidFill>
                  <a:srgbClr val="46464A">
                    <a:lumMod val="20000"/>
                    <a:lumOff val="80000"/>
                  </a:srgbClr>
                </a:solidFill>
                <a:effectLst/>
                <a:uLnTx/>
                <a:uFillTx/>
                <a:latin typeface="Century Schoolbook" panose="0204060405050502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2/10/2025</a:t>
            </a:fld>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mn-ea"/>
              <a:cs typeface="+mn-cs"/>
            </a:endParaRP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0088370-185D-4BC7-8CA3-7CC242ADB14C}" type="slidenum">
              <a:rPr kumimoji="0" lang="en-US" sz="3600" b="0" i="0" u="none" strike="noStrike" kern="1200" cap="none" spc="0" normalizeH="0" baseline="0" noProof="0" smtClean="0">
                <a:ln>
                  <a:noFill/>
                </a:ln>
                <a:solidFill>
                  <a:srgbClr val="46464A">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3600" b="0" i="0" u="none" strike="noStrike" kern="1200" cap="none" spc="0" normalizeH="0" baseline="0" noProof="0">
              <a:ln>
                <a:noFill/>
              </a:ln>
              <a:solidFill>
                <a:srgbClr val="46464A">
                  <a:lumMod val="60000"/>
                  <a:lumOff val="40000"/>
                </a:srgbClr>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250087191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hyperlink" Target="https://www.londonschool.com/blog/30-useful-phrases-presentations-english/https:/learnenglish.britishcouncil.org/skills/reading/intermediate-b1" TargetMode="Externa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mailto:jamaluddin.ahmadfauzi93@gmail.com" TargetMode="External"/><Relationship Id="rId3" Type="http://schemas.openxmlformats.org/officeDocument/2006/relationships/image" Target="../media/image5.png"/><Relationship Id="rId7" Type="http://schemas.openxmlformats.org/officeDocument/2006/relationships/image" Target="../media/image9.jp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slide" Target="slide8.xml"/><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8.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8000" dirty="0"/>
              <a:t>SETP</a:t>
            </a:r>
            <a:br>
              <a:rPr lang="en-US" sz="8000" dirty="0"/>
            </a:br>
            <a:r>
              <a:rPr lang="en-US" sz="8000" dirty="0"/>
              <a:t>ELECTRICAL ENGINEERING </a:t>
            </a:r>
          </a:p>
        </p:txBody>
      </p:sp>
      <p:sp>
        <p:nvSpPr>
          <p:cNvPr id="3" name="Subtitle 2"/>
          <p:cNvSpPr>
            <a:spLocks noGrp="1"/>
          </p:cNvSpPr>
          <p:nvPr>
            <p:ph type="subTitle" idx="1"/>
          </p:nvPr>
        </p:nvSpPr>
        <p:spPr/>
        <p:txBody>
          <a:bodyPr/>
          <a:lstStyle/>
          <a:p>
            <a:r>
              <a:rPr lang="en-US" u="sng" dirty="0"/>
              <a:t>Muhammad </a:t>
            </a:r>
            <a:r>
              <a:rPr lang="en-US" u="sng" dirty="0" err="1"/>
              <a:t>Fauzan</a:t>
            </a:r>
            <a:r>
              <a:rPr lang="en-US" u="sng" dirty="0"/>
              <a:t> </a:t>
            </a:r>
            <a:r>
              <a:rPr lang="en-US" u="sng" dirty="0" err="1"/>
              <a:t>Aminudin</a:t>
            </a:r>
            <a:r>
              <a:rPr lang="en-US" u="sng" dirty="0"/>
              <a:t>, </a:t>
            </a:r>
            <a:r>
              <a:rPr lang="en-US" u="sng" dirty="0" err="1"/>
              <a:t>M.Pd</a:t>
            </a:r>
            <a:endParaRPr lang="en-US" u="sng" dirty="0"/>
          </a:p>
        </p:txBody>
      </p:sp>
    </p:spTree>
    <p:extLst>
      <p:ext uri="{BB962C8B-B14F-4D97-AF65-F5344CB8AC3E}">
        <p14:creationId xmlns:p14="http://schemas.microsoft.com/office/powerpoint/2010/main" val="215688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 y="222068"/>
            <a:ext cx="10732443" cy="1325562"/>
          </a:xfrm>
        </p:spPr>
        <p:txBody>
          <a:bodyPr>
            <a:noAutofit/>
          </a:bodyPr>
          <a:lstStyle/>
          <a:p>
            <a:r>
              <a:rPr lang="en-US" sz="3200" b="1" cap="all" dirty="0"/>
              <a:t>Few Awesome Tips:</a:t>
            </a:r>
            <a:br>
              <a:rPr lang="en-US" sz="3200" b="1" u="sng" cap="all" dirty="0"/>
            </a:br>
            <a:r>
              <a:rPr lang="en-US" sz="3200" b="1" cap="all" dirty="0"/>
              <a:t>to Master the TOEP Listening Section</a:t>
            </a:r>
            <a:br>
              <a:rPr lang="en-US" sz="3200" b="1" cap="all" dirty="0"/>
            </a:br>
            <a:r>
              <a:rPr lang="en-US" sz="3200" b="1" cap="all" dirty="0"/>
              <a:t>“Part A”</a:t>
            </a:r>
            <a:endParaRPr lang="en-US" sz="3200" b="1" dirty="0"/>
          </a:p>
        </p:txBody>
      </p:sp>
      <p:sp>
        <p:nvSpPr>
          <p:cNvPr id="3" name="Content Placeholder 2"/>
          <p:cNvSpPr>
            <a:spLocks noGrp="1"/>
          </p:cNvSpPr>
          <p:nvPr>
            <p:ph idx="1"/>
          </p:nvPr>
        </p:nvSpPr>
        <p:spPr>
          <a:xfrm>
            <a:off x="156754" y="1873568"/>
            <a:ext cx="10732443" cy="4846927"/>
          </a:xfrm>
        </p:spPr>
        <p:txBody>
          <a:bodyPr>
            <a:normAutofit/>
          </a:bodyPr>
          <a:lstStyle/>
          <a:p>
            <a:pPr>
              <a:buFont typeface="Wingdings" panose="05000000000000000000" pitchFamily="2" charset="2"/>
              <a:buChar char="Ø"/>
            </a:pPr>
            <a:r>
              <a:rPr lang="en-US" sz="2800" b="1" dirty="0"/>
              <a:t>Do Practice Tests Under Test Conditions</a:t>
            </a:r>
          </a:p>
          <a:p>
            <a:pPr algn="just"/>
            <a:r>
              <a:rPr lang="en-US" sz="2800" dirty="0">
                <a:latin typeface="Bell MT" panose="02020503060305020303" pitchFamily="18" charset="0"/>
              </a:rPr>
              <a:t>While you are preparing for the TOEP, it is important that you </a:t>
            </a:r>
            <a:r>
              <a:rPr lang="en-US" sz="2800" b="1" dirty="0">
                <a:solidFill>
                  <a:srgbClr val="FF0000"/>
                </a:solidFill>
                <a:latin typeface="Bell MT" panose="02020503060305020303" pitchFamily="18" charset="0"/>
              </a:rPr>
              <a:t>do constant practice under test conditions.</a:t>
            </a:r>
            <a:r>
              <a:rPr lang="en-US" sz="2800" dirty="0">
                <a:latin typeface="Bell MT" panose="02020503060305020303" pitchFamily="18" charset="0"/>
              </a:rPr>
              <a:t> That means taking practice tests with the same time limits and surroundings as if it were the real exam. So you need to take all parts of the test to get used to the quick transitions, fast pace and the tricks that can appear in the test.</a:t>
            </a:r>
          </a:p>
          <a:p>
            <a:pPr algn="just"/>
            <a:r>
              <a:rPr lang="en-US" sz="2800" dirty="0">
                <a:latin typeface="Bell MT" panose="02020503060305020303" pitchFamily="18" charset="0"/>
              </a:rPr>
              <a:t>This will also teach you how to manage your time, which is especially important for the listening section since you have no control over the speed of the questions.</a:t>
            </a:r>
          </a:p>
          <a:p>
            <a:pPr algn="just"/>
            <a:endParaRPr lang="en-US" sz="2800" dirty="0">
              <a:latin typeface="Bell MT" panose="02020503060305020303" pitchFamily="18" charset="0"/>
            </a:endParaRPr>
          </a:p>
          <a:p>
            <a:pPr marL="0" indent="0">
              <a:buNone/>
            </a:pPr>
            <a:endParaRPr lang="en-US" b="1" dirty="0"/>
          </a:p>
          <a:p>
            <a:pPr marL="0" indent="0" algn="just">
              <a:buNone/>
            </a:pPr>
            <a:endParaRPr lang="en-US" sz="3300" dirty="0"/>
          </a:p>
        </p:txBody>
      </p:sp>
    </p:spTree>
    <p:extLst>
      <p:ext uri="{BB962C8B-B14F-4D97-AF65-F5344CB8AC3E}">
        <p14:creationId xmlns:p14="http://schemas.microsoft.com/office/powerpoint/2010/main" val="3497918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444138"/>
            <a:ext cx="10254342" cy="5736000"/>
          </a:xfrm>
        </p:spPr>
        <p:txBody>
          <a:bodyPr>
            <a:normAutofit/>
          </a:bodyPr>
          <a:lstStyle/>
          <a:p>
            <a:pPr algn="just"/>
            <a:r>
              <a:rPr lang="en-US" sz="2400" dirty="0"/>
              <a:t>But </a:t>
            </a:r>
            <a:r>
              <a:rPr lang="en-US" sz="2400" b="1" dirty="0">
                <a:solidFill>
                  <a:srgbClr val="FF0000"/>
                </a:solidFill>
              </a:rPr>
              <a:t>that doesn’t mean you have to start doing full tests on your first day</a:t>
            </a:r>
            <a:r>
              <a:rPr lang="en-US" sz="2400" dirty="0"/>
              <a:t> of study! If you haven’t done tests like this before, it’s good to build some confidence first, and also get a good idea of the structure of the test. Try the following:</a:t>
            </a:r>
          </a:p>
          <a:p>
            <a:pPr marL="0" indent="0" algn="just">
              <a:buNone/>
            </a:pPr>
            <a:endParaRPr lang="en-US" sz="2400" dirty="0"/>
          </a:p>
          <a:p>
            <a:pPr lvl="2" algn="just">
              <a:buFont typeface="Wingdings" panose="05000000000000000000" pitchFamily="2" charset="2"/>
              <a:buChar char="v"/>
            </a:pPr>
            <a:r>
              <a:rPr lang="en-US" sz="2400" dirty="0"/>
              <a:t>Using a sample listening test, start by stopping the recording after each question.</a:t>
            </a:r>
          </a:p>
          <a:p>
            <a:pPr lvl="2" algn="just">
              <a:buFont typeface="Wingdings" panose="05000000000000000000" pitchFamily="2" charset="2"/>
              <a:buChar char="v"/>
            </a:pPr>
            <a:r>
              <a:rPr lang="en-US" sz="2400" dirty="0"/>
              <a:t>Choose the answer that you think is correct and then check if it is right.</a:t>
            </a:r>
          </a:p>
          <a:p>
            <a:pPr lvl="2" algn="just">
              <a:buFont typeface="Wingdings" panose="05000000000000000000" pitchFamily="2" charset="2"/>
              <a:buChar char="v"/>
            </a:pPr>
            <a:r>
              <a:rPr lang="en-US" sz="2400" dirty="0"/>
              <a:t>Make sure you know why an answer is correct or incorrect.</a:t>
            </a:r>
          </a:p>
          <a:p>
            <a:pPr lvl="2" algn="just">
              <a:buFont typeface="Wingdings" panose="05000000000000000000" pitchFamily="2" charset="2"/>
              <a:buChar char="v"/>
            </a:pPr>
            <a:r>
              <a:rPr lang="en-US" sz="2400" dirty="0"/>
              <a:t>Gradually build up the speed by doing each section without pausing the recording.</a:t>
            </a:r>
          </a:p>
          <a:p>
            <a:pPr lvl="2" algn="just">
              <a:buFont typeface="Wingdings" panose="05000000000000000000" pitchFamily="2" charset="2"/>
              <a:buChar char="v"/>
            </a:pPr>
            <a:r>
              <a:rPr lang="en-US" sz="2400" dirty="0"/>
              <a:t>Then, work your way up to doing the whole test.</a:t>
            </a:r>
          </a:p>
        </p:txBody>
      </p:sp>
    </p:spTree>
    <p:extLst>
      <p:ext uri="{BB962C8B-B14F-4D97-AF65-F5344CB8AC3E}">
        <p14:creationId xmlns:p14="http://schemas.microsoft.com/office/powerpoint/2010/main" val="190213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444137"/>
            <a:ext cx="10254342" cy="6008913"/>
          </a:xfrm>
        </p:spPr>
        <p:txBody>
          <a:bodyPr>
            <a:normAutofit/>
          </a:bodyPr>
          <a:lstStyle/>
          <a:p>
            <a:r>
              <a:rPr lang="en-US" sz="2400" b="1" dirty="0"/>
              <a:t>Create as Many True English Sentences About a Photo as Possible.</a:t>
            </a:r>
          </a:p>
          <a:p>
            <a:endParaRPr lang="en-US" sz="2400" b="1" dirty="0"/>
          </a:p>
          <a:p>
            <a:pPr>
              <a:buFont typeface="Wingdings" panose="05000000000000000000" pitchFamily="2" charset="2"/>
              <a:buChar char="Ø"/>
            </a:pPr>
            <a:r>
              <a:rPr lang="en-US" sz="2000" dirty="0"/>
              <a:t>In order to do well on the true/false section, practice quickly coming up with as many true English sentences in your head about a given photograph as you can. Why?</a:t>
            </a:r>
          </a:p>
          <a:p>
            <a:pPr>
              <a:buFont typeface="Wingdings" panose="05000000000000000000" pitchFamily="2" charset="2"/>
              <a:buChar char="Ø"/>
            </a:pPr>
            <a:r>
              <a:rPr lang="en-US" sz="2000" dirty="0"/>
              <a:t>In the first part of the TOEP Listening section, you will see a series of photographs and then listen to four sentences. You have to choose the sentence that best and most truthfully describes the picture.</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solidFill>
                  <a:srgbClr val="FF0000"/>
                </a:solidFill>
              </a:rPr>
              <a:t>The three incorrect answers may have:</a:t>
            </a:r>
          </a:p>
          <a:p>
            <a:pPr lvl="2">
              <a:buFont typeface="Wingdings" panose="05000000000000000000" pitchFamily="2" charset="2"/>
              <a:buChar char="q"/>
            </a:pPr>
            <a:r>
              <a:rPr lang="en-US" sz="2000" dirty="0">
                <a:solidFill>
                  <a:schemeClr val="tx1"/>
                </a:solidFill>
              </a:rPr>
              <a:t>words that sounds similar but are different</a:t>
            </a:r>
          </a:p>
          <a:p>
            <a:pPr lvl="2">
              <a:buFont typeface="Wingdings" panose="05000000000000000000" pitchFamily="2" charset="2"/>
              <a:buChar char="q"/>
            </a:pPr>
            <a:r>
              <a:rPr lang="en-US" sz="2000" dirty="0">
                <a:solidFill>
                  <a:schemeClr val="tx1"/>
                </a:solidFill>
              </a:rPr>
              <a:t>the right words used the wrong way or in a confusing manner</a:t>
            </a:r>
          </a:p>
          <a:p>
            <a:pPr lvl="2">
              <a:buFont typeface="Wingdings" panose="05000000000000000000" pitchFamily="2" charset="2"/>
              <a:buChar char="q"/>
            </a:pPr>
            <a:r>
              <a:rPr lang="en-US" sz="2000" dirty="0">
                <a:solidFill>
                  <a:schemeClr val="tx1"/>
                </a:solidFill>
              </a:rPr>
              <a:t>answers that are only partially true</a:t>
            </a:r>
          </a:p>
          <a:p>
            <a:pPr lvl="2">
              <a:buFont typeface="Wingdings" panose="05000000000000000000" pitchFamily="2" charset="2"/>
              <a:buChar char="q"/>
            </a:pPr>
            <a:r>
              <a:rPr lang="en-US" sz="2000" dirty="0">
                <a:solidFill>
                  <a:schemeClr val="tx1"/>
                </a:solidFill>
              </a:rPr>
              <a:t>words related to, but not actually in the picture</a:t>
            </a:r>
          </a:p>
          <a:p>
            <a:endParaRPr lang="en-US" sz="2400" b="1" dirty="0"/>
          </a:p>
        </p:txBody>
      </p:sp>
    </p:spTree>
    <p:extLst>
      <p:ext uri="{BB962C8B-B14F-4D97-AF65-F5344CB8AC3E}">
        <p14:creationId xmlns:p14="http://schemas.microsoft.com/office/powerpoint/2010/main" val="1878491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49" y="287382"/>
            <a:ext cx="9692640" cy="829173"/>
          </a:xfrm>
        </p:spPr>
        <p:txBody>
          <a:bodyPr>
            <a:normAutofit/>
          </a:bodyPr>
          <a:lstStyle/>
          <a:p>
            <a:r>
              <a:rPr lang="en-US" sz="4000" dirty="0"/>
              <a:t>Listen to Announcement in Public Places</a:t>
            </a:r>
          </a:p>
        </p:txBody>
      </p:sp>
      <p:sp>
        <p:nvSpPr>
          <p:cNvPr id="3" name="Content Placeholder 2"/>
          <p:cNvSpPr>
            <a:spLocks noGrp="1"/>
          </p:cNvSpPr>
          <p:nvPr>
            <p:ph idx="1"/>
          </p:nvPr>
        </p:nvSpPr>
        <p:spPr>
          <a:xfrm>
            <a:off x="757645" y="1828800"/>
            <a:ext cx="10110651" cy="4351337"/>
          </a:xfrm>
        </p:spPr>
        <p:txBody>
          <a:bodyPr>
            <a:normAutofit lnSpcReduction="10000"/>
          </a:bodyPr>
          <a:lstStyle/>
          <a:p>
            <a:pPr algn="just"/>
            <a:r>
              <a:rPr lang="en-US" sz="2400" dirty="0"/>
              <a:t>Sometimes when we go to public places, we will hear an announcement.</a:t>
            </a:r>
          </a:p>
          <a:p>
            <a:pPr algn="just"/>
            <a:r>
              <a:rPr lang="en-US" sz="2400" dirty="0"/>
              <a:t>It is important to understand about what the announcements tell about.</a:t>
            </a:r>
          </a:p>
          <a:p>
            <a:pPr algn="just"/>
            <a:endParaRPr lang="en-US" dirty="0"/>
          </a:p>
          <a:p>
            <a:pPr algn="just"/>
            <a:r>
              <a:rPr lang="en-US" sz="2800" b="1" dirty="0"/>
              <a:t>Tips:</a:t>
            </a:r>
          </a:p>
          <a:p>
            <a:pPr algn="just">
              <a:buFont typeface="Wingdings" panose="05000000000000000000" pitchFamily="2" charset="2"/>
              <a:buChar char="ü"/>
            </a:pPr>
            <a:r>
              <a:rPr lang="en-US" dirty="0"/>
              <a:t>Be Focus to the announcement</a:t>
            </a:r>
          </a:p>
          <a:p>
            <a:pPr algn="just">
              <a:buFont typeface="Wingdings" panose="05000000000000000000" pitchFamily="2" charset="2"/>
              <a:buChar char="ü"/>
            </a:pPr>
            <a:r>
              <a:rPr lang="en-US" dirty="0"/>
              <a:t>Try to guess what the announcements tell about based on 5W + 1H</a:t>
            </a:r>
          </a:p>
          <a:p>
            <a:pPr algn="just">
              <a:buFont typeface="Wingdings" panose="05000000000000000000" pitchFamily="2" charset="2"/>
              <a:buChar char="ü"/>
            </a:pPr>
            <a:r>
              <a:rPr lang="en-US" dirty="0"/>
              <a:t>It is crucial to know that the announcement topic will be based on the places where it is announced. </a:t>
            </a:r>
          </a:p>
        </p:txBody>
      </p:sp>
    </p:spTree>
    <p:extLst>
      <p:ext uri="{BB962C8B-B14F-4D97-AF65-F5344CB8AC3E}">
        <p14:creationId xmlns:p14="http://schemas.microsoft.com/office/powerpoint/2010/main" val="194502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latin typeface="Bell MT" panose="02020503060305020303" pitchFamily="18" charset="0"/>
              </a:rPr>
              <a:t>References</a:t>
            </a:r>
          </a:p>
        </p:txBody>
      </p:sp>
      <p:sp>
        <p:nvSpPr>
          <p:cNvPr id="3" name="Content Placeholder 2"/>
          <p:cNvSpPr>
            <a:spLocks noGrp="1"/>
          </p:cNvSpPr>
          <p:nvPr>
            <p:ph idx="1"/>
          </p:nvPr>
        </p:nvSpPr>
        <p:spPr/>
        <p:txBody>
          <a:bodyPr>
            <a:normAutofit lnSpcReduction="10000"/>
          </a:bodyPr>
          <a:lstStyle/>
          <a:p>
            <a:pPr algn="just"/>
            <a:r>
              <a:rPr lang="en-US" dirty="0"/>
              <a:t>Cunningham, Sarah., Peter </a:t>
            </a:r>
            <a:r>
              <a:rPr lang="en-US" dirty="0" err="1"/>
              <a:t>Mooor</a:t>
            </a:r>
            <a:r>
              <a:rPr lang="en-US" dirty="0"/>
              <a:t>, Jane </a:t>
            </a:r>
            <a:r>
              <a:rPr lang="en-US" dirty="0" err="1"/>
              <a:t>Comyns</a:t>
            </a:r>
            <a:r>
              <a:rPr lang="en-US" dirty="0"/>
              <a:t> </a:t>
            </a:r>
            <a:r>
              <a:rPr lang="en-US" dirty="0" err="1"/>
              <a:t>Carr</a:t>
            </a:r>
            <a:r>
              <a:rPr lang="en-US" dirty="0"/>
              <a:t>. 2010.  New Cutting Edge </a:t>
            </a:r>
            <a:r>
              <a:rPr lang="en-US" dirty="0" err="1"/>
              <a:t>Preintermediate</a:t>
            </a:r>
            <a:r>
              <a:rPr lang="en-US" dirty="0"/>
              <a:t>, </a:t>
            </a:r>
            <a:r>
              <a:rPr lang="en-US" dirty="0" err="1"/>
              <a:t>Longma</a:t>
            </a:r>
            <a:endParaRPr lang="en-US" dirty="0"/>
          </a:p>
          <a:p>
            <a:pPr algn="just"/>
            <a:r>
              <a:rPr lang="en-US" dirty="0"/>
              <a:t>LPIDB.2018. Introduction to Standardized English Test .</a:t>
            </a:r>
            <a:r>
              <a:rPr lang="en-US" dirty="0" err="1"/>
              <a:t>Surakarta:LPIDB</a:t>
            </a:r>
            <a:r>
              <a:rPr lang="en-US" dirty="0"/>
              <a:t>. </a:t>
            </a:r>
            <a:r>
              <a:rPr lang="en-US" dirty="0" err="1"/>
              <a:t>Lougheed</a:t>
            </a:r>
            <a:r>
              <a:rPr lang="en-US" dirty="0"/>
              <a:t>, Lin. 208. 600 Essential Words for the TOEIC 3rd Edition. Barron's. </a:t>
            </a:r>
          </a:p>
          <a:p>
            <a:pPr algn="just"/>
            <a:r>
              <a:rPr lang="en-US" dirty="0">
                <a:hlinkClick r:id="rId2"/>
              </a:rPr>
              <a:t>https://www.londonschool.com/blog/30-useful-phrases-presentations-english/https://learnenglish.britishcouncil.org/skills/reading/intermediate-b1</a:t>
            </a:r>
            <a:endParaRPr lang="en-US" dirty="0"/>
          </a:p>
          <a:p>
            <a:pPr algn="just"/>
            <a:endParaRPr lang="en-US" dirty="0"/>
          </a:p>
        </p:txBody>
      </p:sp>
    </p:spTree>
    <p:extLst>
      <p:ext uri="{BB962C8B-B14F-4D97-AF65-F5344CB8AC3E}">
        <p14:creationId xmlns:p14="http://schemas.microsoft.com/office/powerpoint/2010/main" val="159646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r>
              <a:rPr lang="en-US"/>
              <a:t>See You^^</a:t>
            </a:r>
          </a:p>
        </p:txBody>
      </p:sp>
    </p:spTree>
    <p:extLst>
      <p:ext uri="{BB962C8B-B14F-4D97-AF65-F5344CB8AC3E}">
        <p14:creationId xmlns:p14="http://schemas.microsoft.com/office/powerpoint/2010/main" val="172413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20496" y="1509767"/>
            <a:ext cx="9667033" cy="4968552"/>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5900" y="3571534"/>
            <a:ext cx="541540" cy="54154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0306" y="4240311"/>
            <a:ext cx="655750" cy="655750"/>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76812" y="3486640"/>
            <a:ext cx="806565" cy="806565"/>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33404" y="4017633"/>
            <a:ext cx="622796" cy="622796"/>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t="15976" b="15976"/>
          <a:stretch/>
        </p:blipFill>
        <p:spPr>
          <a:xfrm>
            <a:off x="2115985" y="4364856"/>
            <a:ext cx="804568" cy="547489"/>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15985" y="3838494"/>
            <a:ext cx="675847" cy="675847"/>
          </a:xfrm>
          <a:prstGeom prst="rect">
            <a:avLst/>
          </a:prstGeom>
        </p:spPr>
      </p:pic>
      <p:pic>
        <p:nvPicPr>
          <p:cNvPr id="9" name="Picture 8"/>
          <p:cNvPicPr>
            <a:picLocks noChangeAspect="1"/>
          </p:cNvPicPr>
          <p:nvPr/>
        </p:nvPicPr>
        <p:blipFill rotWithShape="1">
          <a:blip r:embed="rId9" cstate="print">
            <a:extLst>
              <a:ext uri="{28A0092B-C50C-407E-A947-70E740481C1C}">
                <a14:useLocalDpi xmlns:a14="http://schemas.microsoft.com/office/drawing/2010/main" val="0"/>
              </a:ext>
            </a:extLst>
          </a:blip>
          <a:srcRect l="12885" r="12885"/>
          <a:stretch/>
        </p:blipFill>
        <p:spPr>
          <a:xfrm>
            <a:off x="2125935" y="3593194"/>
            <a:ext cx="636891" cy="857995"/>
          </a:xfrm>
          <a:prstGeom prst="rect">
            <a:avLst/>
          </a:prstGeom>
        </p:spPr>
      </p:pic>
      <p:pic>
        <p:nvPicPr>
          <p:cNvPr id="8" name="Picture 7"/>
          <p:cNvPicPr>
            <a:picLocks noChangeAspect="1"/>
          </p:cNvPicPr>
          <p:nvPr/>
        </p:nvPicPr>
        <p:blipFill rotWithShape="1">
          <a:blip r:embed="rId10">
            <a:extLst>
              <a:ext uri="{28A0092B-C50C-407E-A947-70E740481C1C}">
                <a14:useLocalDpi xmlns:a14="http://schemas.microsoft.com/office/drawing/2010/main" val="0"/>
              </a:ext>
            </a:extLst>
          </a:blip>
          <a:srcRect l="15120" t="14942" r="13061" b="13239"/>
          <a:stretch/>
        </p:blipFill>
        <p:spPr>
          <a:xfrm>
            <a:off x="2051965" y="3432073"/>
            <a:ext cx="739867" cy="739867"/>
          </a:xfrm>
          <a:prstGeom prst="rect">
            <a:avLst/>
          </a:prstGeom>
        </p:spPr>
      </p:pic>
      <p:sp>
        <p:nvSpPr>
          <p:cNvPr id="2" name="Title 1"/>
          <p:cNvSpPr>
            <a:spLocks noGrp="1"/>
          </p:cNvSpPr>
          <p:nvPr>
            <p:ph type="title"/>
          </p:nvPr>
        </p:nvSpPr>
        <p:spPr/>
        <p:txBody>
          <a:bodyPr/>
          <a:lstStyle/>
          <a:p>
            <a:r>
              <a:rPr lang="id-ID" b="1" dirty="0">
                <a:solidFill>
                  <a:schemeClr val="tx1"/>
                </a:solidFill>
                <a:latin typeface="+mn-lt"/>
              </a:rPr>
              <a:t>Lecturer Identity</a:t>
            </a:r>
          </a:p>
        </p:txBody>
      </p:sp>
      <p:pic>
        <p:nvPicPr>
          <p:cNvPr id="10" name="Picture 9">
            <a:hlinkClick r:id="rId11" action="ppaction://hlinksldjump"/>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04512" y="5522478"/>
            <a:ext cx="883018" cy="910328"/>
          </a:xfrm>
          <a:prstGeom prst="rect">
            <a:avLst/>
          </a:prstGeom>
        </p:spPr>
      </p:pic>
      <p:sp>
        <p:nvSpPr>
          <p:cNvPr id="16" name="Rectangle 15"/>
          <p:cNvSpPr/>
          <p:nvPr/>
        </p:nvSpPr>
        <p:spPr>
          <a:xfrm>
            <a:off x="3372176" y="1979102"/>
            <a:ext cx="617823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Muhammad </a:t>
            </a:r>
            <a:r>
              <a:rPr kumimoji="0" lang="en-US" sz="2400" b="1" i="0" u="none" strike="noStrike" kern="1200" cap="none" spc="0" normalizeH="0" baseline="0" noProof="0" dirty="0" err="1">
                <a:ln>
                  <a:noFill/>
                </a:ln>
                <a:solidFill>
                  <a:prstClr val="black"/>
                </a:solidFill>
                <a:effectLst/>
                <a:uLnTx/>
                <a:uFillTx/>
                <a:latin typeface="David" panose="020E0502060401010101" pitchFamily="34" charset="-79"/>
                <a:ea typeface="+mn-ea"/>
                <a:cs typeface="David" panose="020E0502060401010101" pitchFamily="34" charset="-79"/>
              </a:rPr>
              <a:t>Fauzan</a:t>
            </a:r>
            <a:r>
              <a:rPr kumimoji="0" lang="en-US" sz="24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r>
              <a:rPr kumimoji="0" lang="en-US" sz="2400" b="1" i="0" u="none" strike="noStrike" kern="1200" cap="none" spc="0" normalizeH="0" baseline="0" noProof="0" dirty="0" err="1">
                <a:ln>
                  <a:noFill/>
                </a:ln>
                <a:solidFill>
                  <a:prstClr val="black"/>
                </a:solidFill>
                <a:effectLst/>
                <a:uLnTx/>
                <a:uFillTx/>
                <a:latin typeface="David" panose="020E0502060401010101" pitchFamily="34" charset="-79"/>
                <a:ea typeface="+mn-ea"/>
                <a:cs typeface="David" panose="020E0502060401010101" pitchFamily="34" charset="-79"/>
              </a:rPr>
              <a:t>Aminudin</a:t>
            </a:r>
            <a:r>
              <a:rPr kumimoji="0" lang="id-ID" sz="24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S. Pd</a:t>
            </a:r>
            <a:r>
              <a:rPr kumimoji="0" lang="en-US" sz="24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a:t>
            </a:r>
            <a:r>
              <a:rPr kumimoji="0" lang="id-ID" sz="24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M. Pd</a:t>
            </a:r>
            <a:endParaRPr kumimoji="0" lang="id-ID"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17" name="Rectangle 16"/>
          <p:cNvSpPr/>
          <p:nvPr/>
        </p:nvSpPr>
        <p:spPr>
          <a:xfrm>
            <a:off x="4067584" y="2676875"/>
            <a:ext cx="6779956"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David" panose="020E0502060401010101" pitchFamily="34" charset="-79"/>
                <a:ea typeface="+mn-ea"/>
                <a:cs typeface="David" panose="020E0502060401010101" pitchFamily="34" charset="-79"/>
              </a:rPr>
              <a:t>Perum</a:t>
            </a:r>
            <a:r>
              <a:rPr kumimoji="0" lang="en-US" sz="24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Sri Sejahtera Blok H2.9/11 RT 003 RW 009 </a:t>
            </a:r>
            <a:r>
              <a:rPr kumimoji="0" lang="en-US" sz="2400" b="1" i="0" u="none" strike="noStrike" kern="1200" cap="none" spc="0" normalizeH="0" baseline="0" noProof="0" dirty="0" err="1">
                <a:ln>
                  <a:noFill/>
                </a:ln>
                <a:solidFill>
                  <a:prstClr val="black"/>
                </a:solidFill>
                <a:effectLst/>
                <a:uLnTx/>
                <a:uFillTx/>
                <a:latin typeface="David" panose="020E0502060401010101" pitchFamily="34" charset="-79"/>
                <a:ea typeface="+mn-ea"/>
                <a:cs typeface="David" panose="020E0502060401010101" pitchFamily="34" charset="-79"/>
              </a:rPr>
              <a:t>Kenep</a:t>
            </a:r>
            <a:r>
              <a:rPr kumimoji="0" lang="en-US" sz="24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r>
              <a:rPr kumimoji="0" lang="en-US" sz="2400" b="1" i="0" u="none" strike="noStrike" kern="1200" cap="none" spc="0" normalizeH="0" baseline="0" noProof="0" dirty="0" err="1">
                <a:ln>
                  <a:noFill/>
                </a:ln>
                <a:solidFill>
                  <a:prstClr val="black"/>
                </a:solidFill>
                <a:effectLst/>
                <a:uLnTx/>
                <a:uFillTx/>
                <a:latin typeface="David" panose="020E0502060401010101" pitchFamily="34" charset="-79"/>
                <a:ea typeface="+mn-ea"/>
                <a:cs typeface="David" panose="020E0502060401010101" pitchFamily="34" charset="-79"/>
              </a:rPr>
              <a:t>Sukoharjo</a:t>
            </a:r>
            <a:endParaRPr kumimoji="0" lang="id-ID"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18" name="Rectangle 17"/>
          <p:cNvSpPr/>
          <p:nvPr/>
        </p:nvSpPr>
        <p:spPr>
          <a:xfrm>
            <a:off x="4614646" y="3848565"/>
            <a:ext cx="625766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4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L</a:t>
            </a:r>
            <a:r>
              <a:rPr kumimoji="0" lang="en-US" sz="24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BIPU</a:t>
            </a:r>
            <a:r>
              <a:rPr kumimoji="0" lang="id-ID" sz="24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UMS (4th floor “I Building” of UMS)</a:t>
            </a:r>
            <a:endParaRPr kumimoji="0" lang="id-ID"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19" name="Rectangle 18"/>
          <p:cNvSpPr/>
          <p:nvPr/>
        </p:nvSpPr>
        <p:spPr>
          <a:xfrm>
            <a:off x="4092905" y="4754287"/>
            <a:ext cx="442614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hlinkClick r:id="rId13"/>
              </a:rPr>
              <a:t>Fauzanaminudin24</a:t>
            </a:r>
            <a:r>
              <a:rPr kumimoji="0" lang="id-ID" sz="2400"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hlinkClick r:id="rId13"/>
              </a:rPr>
              <a:t>@gmail.com</a:t>
            </a:r>
            <a:endParaRPr kumimoji="0" lang="id-ID"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20" name="Rectangle 19"/>
          <p:cNvSpPr/>
          <p:nvPr/>
        </p:nvSpPr>
        <p:spPr>
          <a:xfrm>
            <a:off x="4452730" y="5818394"/>
            <a:ext cx="283713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057400" algn="l"/>
              </a:tabLst>
              <a:defRPr/>
            </a:pPr>
            <a:r>
              <a:rPr kumimoji="0" lang="en-US" sz="24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+628563491800</a:t>
            </a:r>
            <a:endParaRPr kumimoji="0" lang="id-ID" sz="24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26" name="Rectangle 25"/>
          <p:cNvSpPr/>
          <p:nvPr/>
        </p:nvSpPr>
        <p:spPr>
          <a:xfrm>
            <a:off x="7816662" y="5849172"/>
            <a:ext cx="238475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057400" algn="l"/>
              </a:tabLst>
              <a:defRPr/>
            </a:pPr>
            <a:r>
              <a:rPr kumimoji="0" lang="id-ID" sz="20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a:t>
            </a:r>
            <a:r>
              <a:rPr kumimoji="0" lang="en-US" sz="2000" b="1" i="0" u="none" strike="noStrike" kern="1200" cap="none" spc="0" normalizeH="0" baseline="0" noProof="0" dirty="0" err="1">
                <a:ln>
                  <a:noFill/>
                </a:ln>
                <a:solidFill>
                  <a:prstClr val="black"/>
                </a:solidFill>
                <a:effectLst/>
                <a:uLnTx/>
                <a:uFillTx/>
                <a:latin typeface="David" panose="020E0502060401010101" pitchFamily="34" charset="-79"/>
                <a:ea typeface="+mn-ea"/>
                <a:cs typeface="David" panose="020E0502060401010101" pitchFamily="34" charset="-79"/>
              </a:rPr>
              <a:t>fauzanputraromo</a:t>
            </a:r>
            <a:endParaRPr kumimoji="0" lang="id-ID" sz="200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6" name="Oval 5"/>
          <p:cNvSpPr/>
          <p:nvPr/>
        </p:nvSpPr>
        <p:spPr>
          <a:xfrm>
            <a:off x="680805" y="2559893"/>
            <a:ext cx="2762456" cy="2978061"/>
          </a:xfrm>
          <a:prstGeom prst="ellipse">
            <a:avLst/>
          </a:prstGeom>
          <a:solidFill>
            <a:schemeClr val="bg2"/>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3F3F2"/>
              </a:solidFill>
              <a:effectLst/>
              <a:uLnTx/>
              <a:uFillTx/>
              <a:latin typeface="Gill Sans MT" panose="020B0502020104020203"/>
              <a:ea typeface="+mn-ea"/>
              <a:cs typeface="+mn-cs"/>
            </a:endParaRPr>
          </a:p>
        </p:txBody>
      </p:sp>
      <p:pic>
        <p:nvPicPr>
          <p:cNvPr id="3" name="Picture 2"/>
          <p:cNvPicPr>
            <a:picLocks noChangeAspect="1"/>
          </p:cNvPicPr>
          <p:nvPr/>
        </p:nvPicPr>
        <p:blipFill rotWithShape="1">
          <a:blip r:embed="rId14" cstate="print">
            <a:extLst>
              <a:ext uri="{28A0092B-C50C-407E-A947-70E740481C1C}">
                <a14:useLocalDpi xmlns:a14="http://schemas.microsoft.com/office/drawing/2010/main" val="0"/>
              </a:ext>
            </a:extLst>
          </a:blip>
          <a:srcRect b="5062"/>
          <a:stretch/>
        </p:blipFill>
        <p:spPr>
          <a:xfrm>
            <a:off x="942276" y="2589031"/>
            <a:ext cx="2177761" cy="2756691"/>
          </a:xfrm>
          <a:prstGeom prst="rect">
            <a:avLst/>
          </a:prstGeom>
        </p:spPr>
      </p:pic>
    </p:spTree>
    <p:extLst>
      <p:ext uri="{BB962C8B-B14F-4D97-AF65-F5344CB8AC3E}">
        <p14:creationId xmlns:p14="http://schemas.microsoft.com/office/powerpoint/2010/main" val="35646173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25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56" presetClass="path" presetSubtype="0" decel="100000" fill="hold" nodeType="withEffect">
                                  <p:stCondLst>
                                    <p:cond delay="500"/>
                                  </p:stCondLst>
                                  <p:childTnLst>
                                    <p:animMotion origin="layout" path="M 1.66667E-6 3.7037E-7 L 0.04791 -0.2338 " pathEditMode="fixed" rAng="0" ptsTypes="AA">
                                      <p:cBhvr>
                                        <p:cTn id="9" dur="1000" fill="hold"/>
                                        <p:tgtEl>
                                          <p:spTgt spid="8"/>
                                        </p:tgtEl>
                                        <p:attrNameLst>
                                          <p:attrName>ppt_x</p:attrName>
                                          <p:attrName>ppt_y</p:attrName>
                                        </p:attrNameLst>
                                      </p:cBhvr>
                                      <p:rCtr x="2383" y="-11713"/>
                                    </p:animMotion>
                                  </p:childTnLst>
                                </p:cTn>
                              </p:par>
                              <p:par>
                                <p:cTn id="10" presetID="56" presetClass="path" presetSubtype="0" accel="50000" decel="50000" fill="hold" nodeType="withEffect">
                                  <p:stCondLst>
                                    <p:cond delay="500"/>
                                  </p:stCondLst>
                                  <p:childTnLst>
                                    <p:animMotion origin="layout" path="M -6.25E-7 -2.59259E-6 L 0.1138 -0.12361 " pathEditMode="relative" rAng="0" ptsTypes="AA">
                                      <p:cBhvr>
                                        <p:cTn id="11" dur="1000" fill="hold"/>
                                        <p:tgtEl>
                                          <p:spTgt spid="9"/>
                                        </p:tgtEl>
                                        <p:attrNameLst>
                                          <p:attrName>ppt_x</p:attrName>
                                          <p:attrName>ppt_y</p:attrName>
                                        </p:attrNameLst>
                                      </p:cBhvr>
                                      <p:rCtr x="5690" y="-6181"/>
                                    </p:animMotion>
                                  </p:childTnLst>
                                </p:cTn>
                              </p:par>
                              <p:par>
                                <p:cTn id="12" presetID="63" presetClass="path" presetSubtype="0" accel="50000" decel="50000" fill="hold" nodeType="withEffect">
                                  <p:stCondLst>
                                    <p:cond delay="500"/>
                                  </p:stCondLst>
                                  <p:childTnLst>
                                    <p:animMotion origin="layout" path="M 4.16667E-6 4.81481E-6 L 0.13125 0.00115 " pathEditMode="relative" rAng="0" ptsTypes="AA">
                                      <p:cBhvr>
                                        <p:cTn id="13" dur="1000" fill="hold"/>
                                        <p:tgtEl>
                                          <p:spTgt spid="11"/>
                                        </p:tgtEl>
                                        <p:attrNameLst>
                                          <p:attrName>ppt_x</p:attrName>
                                          <p:attrName>ppt_y</p:attrName>
                                        </p:attrNameLst>
                                      </p:cBhvr>
                                      <p:rCtr x="6562" y="46"/>
                                    </p:animMotion>
                                  </p:childTnLst>
                                </p:cTn>
                              </p:par>
                              <p:par>
                                <p:cTn id="14" presetID="49" presetClass="path" presetSubtype="0" accel="50000" decel="50000" fill="hold" nodeType="withEffect">
                                  <p:stCondLst>
                                    <p:cond delay="500"/>
                                  </p:stCondLst>
                                  <p:childTnLst>
                                    <p:animMotion origin="layout" path="M -0.00781 -0.00162 L 0.08789 0.06574 " pathEditMode="relative" rAng="0" ptsTypes="AA">
                                      <p:cBhvr>
                                        <p:cTn id="15" dur="1000" fill="hold"/>
                                        <p:tgtEl>
                                          <p:spTgt spid="14"/>
                                        </p:tgtEl>
                                        <p:attrNameLst>
                                          <p:attrName>ppt_x</p:attrName>
                                          <p:attrName>ppt_y</p:attrName>
                                        </p:attrNameLst>
                                      </p:cBhvr>
                                      <p:rCtr x="4779" y="3356"/>
                                    </p:animMotion>
                                  </p:childTnLst>
                                </p:cTn>
                              </p:par>
                              <p:par>
                                <p:cTn id="16" presetID="49" presetClass="path" presetSubtype="0" accel="50000" decel="50000" fill="hold" nodeType="withEffect">
                                  <p:stCondLst>
                                    <p:cond delay="500"/>
                                  </p:stCondLst>
                                  <p:childTnLst>
                                    <p:animMotion origin="layout" path="M 4.79167E-6 1.11022E-16 L 0.05429 0.23958 " pathEditMode="relative" rAng="0" ptsTypes="AA">
                                      <p:cBhvr>
                                        <p:cTn id="17" dur="1000" fill="hold"/>
                                        <p:tgtEl>
                                          <p:spTgt spid="15"/>
                                        </p:tgtEl>
                                        <p:attrNameLst>
                                          <p:attrName>ppt_x</p:attrName>
                                          <p:attrName>ppt_y</p:attrName>
                                        </p:attrNameLst>
                                      </p:cBhvr>
                                      <p:rCtr x="2708" y="11968"/>
                                    </p:animMotion>
                                  </p:childTnLst>
                                </p:cTn>
                              </p:par>
                              <p:par>
                                <p:cTn id="18" presetID="49" presetClass="path" presetSubtype="0" accel="50000" decel="50000" fill="hold" nodeType="withEffect">
                                  <p:stCondLst>
                                    <p:cond delay="500"/>
                                  </p:stCondLst>
                                  <p:childTnLst>
                                    <p:animMotion origin="layout" path="M -0.02656 0.11065 L 0.07982 0.30625 " pathEditMode="relative" rAng="0" ptsTypes="AA">
                                      <p:cBhvr>
                                        <p:cTn id="19" dur="1000" fill="hold"/>
                                        <p:tgtEl>
                                          <p:spTgt spid="21"/>
                                        </p:tgtEl>
                                        <p:attrNameLst>
                                          <p:attrName>ppt_x</p:attrName>
                                          <p:attrName>ppt_y</p:attrName>
                                        </p:attrNameLst>
                                      </p:cBhvr>
                                      <p:rCtr x="5313" y="9769"/>
                                    </p:animMotion>
                                  </p:childTnLst>
                                </p:cTn>
                              </p:par>
                              <p:par>
                                <p:cTn id="20" presetID="49" presetClass="path" presetSubtype="0" accel="50000" decel="50000" fill="hold" nodeType="withEffect">
                                  <p:stCondLst>
                                    <p:cond delay="500"/>
                                  </p:stCondLst>
                                  <p:childTnLst>
                                    <p:animMotion origin="layout" path="M -0.0457 -0.07963 L 0.11641 0.21134 " pathEditMode="relative" rAng="0" ptsTypes="AA">
                                      <p:cBhvr>
                                        <p:cTn id="21" dur="1000" fill="hold"/>
                                        <p:tgtEl>
                                          <p:spTgt spid="22"/>
                                        </p:tgtEl>
                                        <p:attrNameLst>
                                          <p:attrName>ppt_x</p:attrName>
                                          <p:attrName>ppt_y</p:attrName>
                                        </p:attrNameLst>
                                      </p:cBhvr>
                                      <p:rCtr x="8099" y="14537"/>
                                    </p:animMotion>
                                  </p:childTnLst>
                                </p:cTn>
                              </p:par>
                              <p:par>
                                <p:cTn id="22" presetID="49" presetClass="path" presetSubtype="0" accel="50000" decel="50000" fill="hold" nodeType="withEffect">
                                  <p:stCondLst>
                                    <p:cond delay="500"/>
                                  </p:stCondLst>
                                  <p:childTnLst>
                                    <p:animMotion origin="layout" path="M 3.54167E-6 4.81481E-6 L 0.42799 0.32291 " pathEditMode="relative" rAng="0" ptsTypes="AA">
                                      <p:cBhvr>
                                        <p:cTn id="23" dur="1000" fill="hold"/>
                                        <p:tgtEl>
                                          <p:spTgt spid="25"/>
                                        </p:tgtEl>
                                        <p:attrNameLst>
                                          <p:attrName>ppt_x</p:attrName>
                                          <p:attrName>ppt_y</p:attrName>
                                        </p:attrNameLst>
                                      </p:cBhvr>
                                      <p:rCtr x="21393" y="16134"/>
                                    </p:animMotion>
                                  </p:childTnLst>
                                </p:cTn>
                              </p:par>
                              <p:par>
                                <p:cTn id="24" presetID="56" presetClass="entr" presetSubtype="0" fill="hold" grpId="0" nodeType="withEffect">
                                  <p:stCondLst>
                                    <p:cond delay="750"/>
                                  </p:stCondLst>
                                  <p:iterate type="lt">
                                    <p:tmPct val="10000"/>
                                  </p:iterate>
                                  <p:childTnLst>
                                    <p:set>
                                      <p:cBhvr>
                                        <p:cTn id="25" dur="1" fill="hold">
                                          <p:stCondLst>
                                            <p:cond delay="0"/>
                                          </p:stCondLst>
                                        </p:cTn>
                                        <p:tgtEl>
                                          <p:spTgt spid="16"/>
                                        </p:tgtEl>
                                        <p:attrNameLst>
                                          <p:attrName>style.visibility</p:attrName>
                                        </p:attrNameLst>
                                      </p:cBhvr>
                                      <p:to>
                                        <p:strVal val="visible"/>
                                      </p:to>
                                    </p:set>
                                    <p:anim by="(-#ppt_w*2)" calcmode="lin" valueType="num">
                                      <p:cBhvr rctx="PPT">
                                        <p:cTn id="26" dur="750" autoRev="1" fill="hold">
                                          <p:stCondLst>
                                            <p:cond delay="0"/>
                                          </p:stCondLst>
                                        </p:cTn>
                                        <p:tgtEl>
                                          <p:spTgt spid="16"/>
                                        </p:tgtEl>
                                        <p:attrNameLst>
                                          <p:attrName>ppt_w</p:attrName>
                                        </p:attrNameLst>
                                      </p:cBhvr>
                                    </p:anim>
                                    <p:anim by="(#ppt_w*0.50)" calcmode="lin" valueType="num">
                                      <p:cBhvr>
                                        <p:cTn id="27" dur="750" decel="50000" autoRev="1" fill="hold">
                                          <p:stCondLst>
                                            <p:cond delay="0"/>
                                          </p:stCondLst>
                                        </p:cTn>
                                        <p:tgtEl>
                                          <p:spTgt spid="16"/>
                                        </p:tgtEl>
                                        <p:attrNameLst>
                                          <p:attrName>ppt_x</p:attrName>
                                        </p:attrNameLst>
                                      </p:cBhvr>
                                    </p:anim>
                                    <p:anim from="(-#ppt_h/2)" to="(#ppt_y)" calcmode="lin" valueType="num">
                                      <p:cBhvr>
                                        <p:cTn id="28" dur="1500" fill="hold">
                                          <p:stCondLst>
                                            <p:cond delay="0"/>
                                          </p:stCondLst>
                                        </p:cTn>
                                        <p:tgtEl>
                                          <p:spTgt spid="16"/>
                                        </p:tgtEl>
                                        <p:attrNameLst>
                                          <p:attrName>ppt_y</p:attrName>
                                        </p:attrNameLst>
                                      </p:cBhvr>
                                    </p:anim>
                                    <p:animRot by="21600000">
                                      <p:cBhvr>
                                        <p:cTn id="29" dur="1500" fill="hold">
                                          <p:stCondLst>
                                            <p:cond delay="0"/>
                                          </p:stCondLst>
                                        </p:cTn>
                                        <p:tgtEl>
                                          <p:spTgt spid="16"/>
                                        </p:tgtEl>
                                        <p:attrNameLst>
                                          <p:attrName>r</p:attrName>
                                        </p:attrNameLst>
                                      </p:cBhvr>
                                    </p:animRot>
                                  </p:childTnLst>
                                </p:cTn>
                              </p:par>
                              <p:par>
                                <p:cTn id="30" presetID="56" presetClass="entr" presetSubtype="0" fill="hold" grpId="0" nodeType="withEffect">
                                  <p:stCondLst>
                                    <p:cond delay="750"/>
                                  </p:stCondLst>
                                  <p:iterate type="lt">
                                    <p:tmPct val="10000"/>
                                  </p:iterate>
                                  <p:childTnLst>
                                    <p:set>
                                      <p:cBhvr>
                                        <p:cTn id="31" dur="1" fill="hold">
                                          <p:stCondLst>
                                            <p:cond delay="0"/>
                                          </p:stCondLst>
                                        </p:cTn>
                                        <p:tgtEl>
                                          <p:spTgt spid="17"/>
                                        </p:tgtEl>
                                        <p:attrNameLst>
                                          <p:attrName>style.visibility</p:attrName>
                                        </p:attrNameLst>
                                      </p:cBhvr>
                                      <p:to>
                                        <p:strVal val="visible"/>
                                      </p:to>
                                    </p:set>
                                    <p:anim by="(-#ppt_w*2)" calcmode="lin" valueType="num">
                                      <p:cBhvr rctx="PPT">
                                        <p:cTn id="32" dur="750" autoRev="1" fill="hold">
                                          <p:stCondLst>
                                            <p:cond delay="0"/>
                                          </p:stCondLst>
                                        </p:cTn>
                                        <p:tgtEl>
                                          <p:spTgt spid="17"/>
                                        </p:tgtEl>
                                        <p:attrNameLst>
                                          <p:attrName>ppt_w</p:attrName>
                                        </p:attrNameLst>
                                      </p:cBhvr>
                                    </p:anim>
                                    <p:anim by="(#ppt_w*0.50)" calcmode="lin" valueType="num">
                                      <p:cBhvr>
                                        <p:cTn id="33" dur="750" decel="50000" autoRev="1" fill="hold">
                                          <p:stCondLst>
                                            <p:cond delay="0"/>
                                          </p:stCondLst>
                                        </p:cTn>
                                        <p:tgtEl>
                                          <p:spTgt spid="17"/>
                                        </p:tgtEl>
                                        <p:attrNameLst>
                                          <p:attrName>ppt_x</p:attrName>
                                        </p:attrNameLst>
                                      </p:cBhvr>
                                    </p:anim>
                                    <p:anim from="(-#ppt_h/2)" to="(#ppt_y)" calcmode="lin" valueType="num">
                                      <p:cBhvr>
                                        <p:cTn id="34" dur="1500" fill="hold">
                                          <p:stCondLst>
                                            <p:cond delay="0"/>
                                          </p:stCondLst>
                                        </p:cTn>
                                        <p:tgtEl>
                                          <p:spTgt spid="17"/>
                                        </p:tgtEl>
                                        <p:attrNameLst>
                                          <p:attrName>ppt_y</p:attrName>
                                        </p:attrNameLst>
                                      </p:cBhvr>
                                    </p:anim>
                                    <p:animRot by="21600000">
                                      <p:cBhvr>
                                        <p:cTn id="35" dur="1500" fill="hold">
                                          <p:stCondLst>
                                            <p:cond delay="0"/>
                                          </p:stCondLst>
                                        </p:cTn>
                                        <p:tgtEl>
                                          <p:spTgt spid="17"/>
                                        </p:tgtEl>
                                        <p:attrNameLst>
                                          <p:attrName>r</p:attrName>
                                        </p:attrNameLst>
                                      </p:cBhvr>
                                    </p:animRot>
                                  </p:childTnLst>
                                </p:cTn>
                              </p:par>
                              <p:par>
                                <p:cTn id="36" presetID="56" presetClass="entr" presetSubtype="0" fill="hold" grpId="0" nodeType="withEffect">
                                  <p:stCondLst>
                                    <p:cond delay="750"/>
                                  </p:stCondLst>
                                  <p:iterate type="lt">
                                    <p:tmPct val="10000"/>
                                  </p:iterate>
                                  <p:childTnLst>
                                    <p:set>
                                      <p:cBhvr>
                                        <p:cTn id="37" dur="1" fill="hold">
                                          <p:stCondLst>
                                            <p:cond delay="0"/>
                                          </p:stCondLst>
                                        </p:cTn>
                                        <p:tgtEl>
                                          <p:spTgt spid="18"/>
                                        </p:tgtEl>
                                        <p:attrNameLst>
                                          <p:attrName>style.visibility</p:attrName>
                                        </p:attrNameLst>
                                      </p:cBhvr>
                                      <p:to>
                                        <p:strVal val="visible"/>
                                      </p:to>
                                    </p:set>
                                    <p:anim by="(-#ppt_w*2)" calcmode="lin" valueType="num">
                                      <p:cBhvr rctx="PPT">
                                        <p:cTn id="38" dur="750" autoRev="1" fill="hold">
                                          <p:stCondLst>
                                            <p:cond delay="0"/>
                                          </p:stCondLst>
                                        </p:cTn>
                                        <p:tgtEl>
                                          <p:spTgt spid="18"/>
                                        </p:tgtEl>
                                        <p:attrNameLst>
                                          <p:attrName>ppt_w</p:attrName>
                                        </p:attrNameLst>
                                      </p:cBhvr>
                                    </p:anim>
                                    <p:anim by="(#ppt_w*0.50)" calcmode="lin" valueType="num">
                                      <p:cBhvr>
                                        <p:cTn id="39" dur="750" decel="50000" autoRev="1" fill="hold">
                                          <p:stCondLst>
                                            <p:cond delay="0"/>
                                          </p:stCondLst>
                                        </p:cTn>
                                        <p:tgtEl>
                                          <p:spTgt spid="18"/>
                                        </p:tgtEl>
                                        <p:attrNameLst>
                                          <p:attrName>ppt_x</p:attrName>
                                        </p:attrNameLst>
                                      </p:cBhvr>
                                    </p:anim>
                                    <p:anim from="(-#ppt_h/2)" to="(#ppt_y)" calcmode="lin" valueType="num">
                                      <p:cBhvr>
                                        <p:cTn id="40" dur="1500" fill="hold">
                                          <p:stCondLst>
                                            <p:cond delay="0"/>
                                          </p:stCondLst>
                                        </p:cTn>
                                        <p:tgtEl>
                                          <p:spTgt spid="18"/>
                                        </p:tgtEl>
                                        <p:attrNameLst>
                                          <p:attrName>ppt_y</p:attrName>
                                        </p:attrNameLst>
                                      </p:cBhvr>
                                    </p:anim>
                                    <p:animRot by="21600000">
                                      <p:cBhvr>
                                        <p:cTn id="41" dur="1500" fill="hold">
                                          <p:stCondLst>
                                            <p:cond delay="0"/>
                                          </p:stCondLst>
                                        </p:cTn>
                                        <p:tgtEl>
                                          <p:spTgt spid="18"/>
                                        </p:tgtEl>
                                        <p:attrNameLst>
                                          <p:attrName>r</p:attrName>
                                        </p:attrNameLst>
                                      </p:cBhvr>
                                    </p:animRot>
                                  </p:childTnLst>
                                </p:cTn>
                              </p:par>
                              <p:par>
                                <p:cTn id="42" presetID="56" presetClass="entr" presetSubtype="0" fill="hold" grpId="0" nodeType="withEffect">
                                  <p:stCondLst>
                                    <p:cond delay="750"/>
                                  </p:stCondLst>
                                  <p:iterate type="lt">
                                    <p:tmPct val="10000"/>
                                  </p:iterate>
                                  <p:childTnLst>
                                    <p:set>
                                      <p:cBhvr>
                                        <p:cTn id="43" dur="1" fill="hold">
                                          <p:stCondLst>
                                            <p:cond delay="0"/>
                                          </p:stCondLst>
                                        </p:cTn>
                                        <p:tgtEl>
                                          <p:spTgt spid="19"/>
                                        </p:tgtEl>
                                        <p:attrNameLst>
                                          <p:attrName>style.visibility</p:attrName>
                                        </p:attrNameLst>
                                      </p:cBhvr>
                                      <p:to>
                                        <p:strVal val="visible"/>
                                      </p:to>
                                    </p:set>
                                    <p:anim by="(-#ppt_w*2)" calcmode="lin" valueType="num">
                                      <p:cBhvr rctx="PPT">
                                        <p:cTn id="44" dur="750" autoRev="1" fill="hold">
                                          <p:stCondLst>
                                            <p:cond delay="0"/>
                                          </p:stCondLst>
                                        </p:cTn>
                                        <p:tgtEl>
                                          <p:spTgt spid="19"/>
                                        </p:tgtEl>
                                        <p:attrNameLst>
                                          <p:attrName>ppt_w</p:attrName>
                                        </p:attrNameLst>
                                      </p:cBhvr>
                                    </p:anim>
                                    <p:anim by="(#ppt_w*0.50)" calcmode="lin" valueType="num">
                                      <p:cBhvr>
                                        <p:cTn id="45" dur="750" decel="50000" autoRev="1" fill="hold">
                                          <p:stCondLst>
                                            <p:cond delay="0"/>
                                          </p:stCondLst>
                                        </p:cTn>
                                        <p:tgtEl>
                                          <p:spTgt spid="19"/>
                                        </p:tgtEl>
                                        <p:attrNameLst>
                                          <p:attrName>ppt_x</p:attrName>
                                        </p:attrNameLst>
                                      </p:cBhvr>
                                    </p:anim>
                                    <p:anim from="(-#ppt_h/2)" to="(#ppt_y)" calcmode="lin" valueType="num">
                                      <p:cBhvr>
                                        <p:cTn id="46" dur="1500" fill="hold">
                                          <p:stCondLst>
                                            <p:cond delay="0"/>
                                          </p:stCondLst>
                                        </p:cTn>
                                        <p:tgtEl>
                                          <p:spTgt spid="19"/>
                                        </p:tgtEl>
                                        <p:attrNameLst>
                                          <p:attrName>ppt_y</p:attrName>
                                        </p:attrNameLst>
                                      </p:cBhvr>
                                    </p:anim>
                                    <p:animRot by="21600000">
                                      <p:cBhvr>
                                        <p:cTn id="47" dur="1500" fill="hold">
                                          <p:stCondLst>
                                            <p:cond delay="0"/>
                                          </p:stCondLst>
                                        </p:cTn>
                                        <p:tgtEl>
                                          <p:spTgt spid="19"/>
                                        </p:tgtEl>
                                        <p:attrNameLst>
                                          <p:attrName>r</p:attrName>
                                        </p:attrNameLst>
                                      </p:cBhvr>
                                    </p:animRot>
                                  </p:childTnLst>
                                </p:cTn>
                              </p:par>
                              <p:par>
                                <p:cTn id="48" presetID="56" presetClass="entr" presetSubtype="0" fill="hold" grpId="0" nodeType="withEffect">
                                  <p:stCondLst>
                                    <p:cond delay="750"/>
                                  </p:stCondLst>
                                  <p:iterate type="lt">
                                    <p:tmPct val="10000"/>
                                  </p:iterate>
                                  <p:childTnLst>
                                    <p:set>
                                      <p:cBhvr>
                                        <p:cTn id="49" dur="1" fill="hold">
                                          <p:stCondLst>
                                            <p:cond delay="0"/>
                                          </p:stCondLst>
                                        </p:cTn>
                                        <p:tgtEl>
                                          <p:spTgt spid="20"/>
                                        </p:tgtEl>
                                        <p:attrNameLst>
                                          <p:attrName>style.visibility</p:attrName>
                                        </p:attrNameLst>
                                      </p:cBhvr>
                                      <p:to>
                                        <p:strVal val="visible"/>
                                      </p:to>
                                    </p:set>
                                    <p:anim by="(-#ppt_w*2)" calcmode="lin" valueType="num">
                                      <p:cBhvr rctx="PPT">
                                        <p:cTn id="50" dur="750" autoRev="1" fill="hold">
                                          <p:stCondLst>
                                            <p:cond delay="0"/>
                                          </p:stCondLst>
                                        </p:cTn>
                                        <p:tgtEl>
                                          <p:spTgt spid="20"/>
                                        </p:tgtEl>
                                        <p:attrNameLst>
                                          <p:attrName>ppt_w</p:attrName>
                                        </p:attrNameLst>
                                      </p:cBhvr>
                                    </p:anim>
                                    <p:anim by="(#ppt_w*0.50)" calcmode="lin" valueType="num">
                                      <p:cBhvr>
                                        <p:cTn id="51" dur="750" decel="50000" autoRev="1" fill="hold">
                                          <p:stCondLst>
                                            <p:cond delay="0"/>
                                          </p:stCondLst>
                                        </p:cTn>
                                        <p:tgtEl>
                                          <p:spTgt spid="20"/>
                                        </p:tgtEl>
                                        <p:attrNameLst>
                                          <p:attrName>ppt_x</p:attrName>
                                        </p:attrNameLst>
                                      </p:cBhvr>
                                    </p:anim>
                                    <p:anim from="(-#ppt_h/2)" to="(#ppt_y)" calcmode="lin" valueType="num">
                                      <p:cBhvr>
                                        <p:cTn id="52" dur="1500" fill="hold">
                                          <p:stCondLst>
                                            <p:cond delay="0"/>
                                          </p:stCondLst>
                                        </p:cTn>
                                        <p:tgtEl>
                                          <p:spTgt spid="20"/>
                                        </p:tgtEl>
                                        <p:attrNameLst>
                                          <p:attrName>ppt_y</p:attrName>
                                        </p:attrNameLst>
                                      </p:cBhvr>
                                    </p:anim>
                                    <p:animRot by="21600000">
                                      <p:cBhvr>
                                        <p:cTn id="53" dur="1500" fill="hold">
                                          <p:stCondLst>
                                            <p:cond delay="0"/>
                                          </p:stCondLst>
                                        </p:cTn>
                                        <p:tgtEl>
                                          <p:spTgt spid="20"/>
                                        </p:tgtEl>
                                        <p:attrNameLst>
                                          <p:attrName>r</p:attrName>
                                        </p:attrNameLst>
                                      </p:cBhvr>
                                    </p:animRot>
                                  </p:childTnLst>
                                </p:cTn>
                              </p:par>
                              <p:par>
                                <p:cTn id="54" presetID="56" presetClass="entr" presetSubtype="0" fill="hold" grpId="0" nodeType="withEffect">
                                  <p:stCondLst>
                                    <p:cond delay="750"/>
                                  </p:stCondLst>
                                  <p:iterate type="lt">
                                    <p:tmPct val="10000"/>
                                  </p:iterate>
                                  <p:childTnLst>
                                    <p:set>
                                      <p:cBhvr>
                                        <p:cTn id="55" dur="1" fill="hold">
                                          <p:stCondLst>
                                            <p:cond delay="0"/>
                                          </p:stCondLst>
                                        </p:cTn>
                                        <p:tgtEl>
                                          <p:spTgt spid="26"/>
                                        </p:tgtEl>
                                        <p:attrNameLst>
                                          <p:attrName>style.visibility</p:attrName>
                                        </p:attrNameLst>
                                      </p:cBhvr>
                                      <p:to>
                                        <p:strVal val="visible"/>
                                      </p:to>
                                    </p:set>
                                    <p:anim by="(-#ppt_w*2)" calcmode="lin" valueType="num">
                                      <p:cBhvr rctx="PPT">
                                        <p:cTn id="56" dur="750" autoRev="1" fill="hold">
                                          <p:stCondLst>
                                            <p:cond delay="0"/>
                                          </p:stCondLst>
                                        </p:cTn>
                                        <p:tgtEl>
                                          <p:spTgt spid="26"/>
                                        </p:tgtEl>
                                        <p:attrNameLst>
                                          <p:attrName>ppt_w</p:attrName>
                                        </p:attrNameLst>
                                      </p:cBhvr>
                                    </p:anim>
                                    <p:anim by="(#ppt_w*0.50)" calcmode="lin" valueType="num">
                                      <p:cBhvr>
                                        <p:cTn id="57" dur="750" decel="50000" autoRev="1" fill="hold">
                                          <p:stCondLst>
                                            <p:cond delay="0"/>
                                          </p:stCondLst>
                                        </p:cTn>
                                        <p:tgtEl>
                                          <p:spTgt spid="26"/>
                                        </p:tgtEl>
                                        <p:attrNameLst>
                                          <p:attrName>ppt_x</p:attrName>
                                        </p:attrNameLst>
                                      </p:cBhvr>
                                    </p:anim>
                                    <p:anim from="(-#ppt_h/2)" to="(#ppt_y)" calcmode="lin" valueType="num">
                                      <p:cBhvr>
                                        <p:cTn id="58" dur="1500" fill="hold">
                                          <p:stCondLst>
                                            <p:cond delay="0"/>
                                          </p:stCondLst>
                                        </p:cTn>
                                        <p:tgtEl>
                                          <p:spTgt spid="26"/>
                                        </p:tgtEl>
                                        <p:attrNameLst>
                                          <p:attrName>ppt_y</p:attrName>
                                        </p:attrNameLst>
                                      </p:cBhvr>
                                    </p:anim>
                                    <p:animRot by="21600000">
                                      <p:cBhvr>
                                        <p:cTn id="59" dur="1500" fill="hold">
                                          <p:stCondLst>
                                            <p:cond delay="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6"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solidFill>
                  <a:schemeClr val="tx1"/>
                </a:solidFill>
                <a:latin typeface="+mn-lt"/>
              </a:rPr>
              <a:t>Learning Contracts</a:t>
            </a:r>
          </a:p>
        </p:txBody>
      </p:sp>
      <p:sp>
        <p:nvSpPr>
          <p:cNvPr id="9" name="Text Placeholder 8"/>
          <p:cNvSpPr>
            <a:spLocks noGrp="1"/>
          </p:cNvSpPr>
          <p:nvPr>
            <p:ph type="body" idx="1"/>
          </p:nvPr>
        </p:nvSpPr>
        <p:spPr>
          <a:xfrm>
            <a:off x="1255775" y="1340768"/>
            <a:ext cx="2049127" cy="374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id-ID" dirty="0"/>
              <a:t>STUDENTS’</a:t>
            </a:r>
          </a:p>
        </p:txBody>
      </p:sp>
      <p:sp>
        <p:nvSpPr>
          <p:cNvPr id="10" name="Text Placeholder 9"/>
          <p:cNvSpPr>
            <a:spLocks noGrp="1"/>
          </p:cNvSpPr>
          <p:nvPr>
            <p:ph type="body" sz="quarter" idx="3"/>
          </p:nvPr>
        </p:nvSpPr>
        <p:spPr>
          <a:xfrm>
            <a:off x="6312023" y="1340768"/>
            <a:ext cx="2231085" cy="374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id-ID" dirty="0"/>
              <a:t>Lecturer’s</a:t>
            </a:r>
          </a:p>
        </p:txBody>
      </p:sp>
      <p:sp>
        <p:nvSpPr>
          <p:cNvPr id="11" name="Content Placeholder 10"/>
          <p:cNvSpPr>
            <a:spLocks noGrp="1"/>
          </p:cNvSpPr>
          <p:nvPr>
            <p:ph sz="quarter" idx="4"/>
          </p:nvPr>
        </p:nvSpPr>
        <p:spPr>
          <a:xfrm>
            <a:off x="6312024" y="1803037"/>
            <a:ext cx="5137680" cy="4074235"/>
          </a:xfrm>
          <a:ln/>
        </p:spPr>
        <p:style>
          <a:lnRef idx="2">
            <a:schemeClr val="accent1"/>
          </a:lnRef>
          <a:fillRef idx="1">
            <a:schemeClr val="lt1"/>
          </a:fillRef>
          <a:effectRef idx="0">
            <a:schemeClr val="accent1"/>
          </a:effectRef>
          <a:fontRef idx="minor">
            <a:schemeClr val="dk1"/>
          </a:fontRef>
        </p:style>
        <p:txBody>
          <a:bodyPr>
            <a:noAutofit/>
          </a:bodyPr>
          <a:lstStyle/>
          <a:p>
            <a:pPr marL="457200" indent="-457200">
              <a:buFont typeface="+mj-lt"/>
              <a:buAutoNum type="arabicPeriod"/>
            </a:pPr>
            <a:r>
              <a:rPr lang="id-ID" sz="2400" dirty="0">
                <a:solidFill>
                  <a:schemeClr val="tx1"/>
                </a:solidFill>
              </a:rPr>
              <a:t>Checklist the </a:t>
            </a:r>
            <a:r>
              <a:rPr lang="id-ID" sz="2400" b="1" dirty="0">
                <a:solidFill>
                  <a:schemeClr val="tx1"/>
                </a:solidFill>
              </a:rPr>
              <a:t>students’ attendance</a:t>
            </a:r>
            <a:r>
              <a:rPr lang="id-ID" sz="2400" dirty="0">
                <a:solidFill>
                  <a:schemeClr val="tx1"/>
                </a:solidFill>
              </a:rPr>
              <a:t> every meeting</a:t>
            </a:r>
          </a:p>
          <a:p>
            <a:pPr marL="457200" indent="-457200">
              <a:buFont typeface="+mj-lt"/>
              <a:buAutoNum type="arabicPeriod"/>
            </a:pPr>
            <a:r>
              <a:rPr lang="id-ID" sz="2400" dirty="0">
                <a:solidFill>
                  <a:schemeClr val="tx1"/>
                </a:solidFill>
              </a:rPr>
              <a:t>Provide the </a:t>
            </a:r>
            <a:r>
              <a:rPr lang="id-ID" sz="2400" b="1" dirty="0">
                <a:solidFill>
                  <a:schemeClr val="tx1"/>
                </a:solidFill>
              </a:rPr>
              <a:t>materials</a:t>
            </a:r>
            <a:r>
              <a:rPr lang="id-ID" sz="2400" dirty="0">
                <a:solidFill>
                  <a:schemeClr val="tx1"/>
                </a:solidFill>
              </a:rPr>
              <a:t> and </a:t>
            </a:r>
            <a:r>
              <a:rPr lang="id-ID" sz="2400" b="1" dirty="0">
                <a:solidFill>
                  <a:schemeClr val="tx1"/>
                </a:solidFill>
              </a:rPr>
              <a:t>resour</a:t>
            </a:r>
            <a:r>
              <a:rPr lang="en-US" sz="2400" b="1" dirty="0">
                <a:solidFill>
                  <a:schemeClr val="tx1"/>
                </a:solidFill>
              </a:rPr>
              <a:t>c</a:t>
            </a:r>
            <a:r>
              <a:rPr lang="id-ID" sz="2400" b="1" dirty="0">
                <a:solidFill>
                  <a:schemeClr val="tx1"/>
                </a:solidFill>
              </a:rPr>
              <a:t>es</a:t>
            </a:r>
            <a:r>
              <a:rPr lang="id-ID" sz="2400" dirty="0">
                <a:solidFill>
                  <a:schemeClr val="tx1"/>
                </a:solidFill>
              </a:rPr>
              <a:t> that students’ need</a:t>
            </a:r>
          </a:p>
          <a:p>
            <a:pPr marL="457200" indent="-457200">
              <a:buFont typeface="+mj-lt"/>
              <a:buAutoNum type="arabicPeriod"/>
            </a:pPr>
            <a:r>
              <a:rPr lang="id-ID" sz="2400" b="1" dirty="0">
                <a:solidFill>
                  <a:schemeClr val="tx1"/>
                </a:solidFill>
              </a:rPr>
              <a:t>Assist</a:t>
            </a:r>
            <a:r>
              <a:rPr lang="id-ID" sz="2400" dirty="0">
                <a:solidFill>
                  <a:schemeClr val="tx1"/>
                </a:solidFill>
              </a:rPr>
              <a:t> the students every meeting and </a:t>
            </a:r>
            <a:r>
              <a:rPr lang="id-ID" sz="2400" b="1" dirty="0">
                <a:solidFill>
                  <a:schemeClr val="tx1"/>
                </a:solidFill>
              </a:rPr>
              <a:t>give discussion</a:t>
            </a:r>
            <a:r>
              <a:rPr lang="id-ID" sz="2400" dirty="0">
                <a:solidFill>
                  <a:schemeClr val="tx1"/>
                </a:solidFill>
              </a:rPr>
              <a:t> if those are necessary</a:t>
            </a:r>
          </a:p>
          <a:p>
            <a:pPr marL="457200" indent="-457200">
              <a:buFont typeface="+mj-lt"/>
              <a:buAutoNum type="arabicPeriod"/>
            </a:pPr>
            <a:r>
              <a:rPr lang="id-ID" sz="2400" dirty="0">
                <a:solidFill>
                  <a:schemeClr val="tx1"/>
                </a:solidFill>
              </a:rPr>
              <a:t>Provide </a:t>
            </a:r>
            <a:r>
              <a:rPr lang="id-ID" sz="2400" b="1" dirty="0">
                <a:solidFill>
                  <a:schemeClr val="tx1"/>
                </a:solidFill>
              </a:rPr>
              <a:t>evaluation</a:t>
            </a:r>
            <a:r>
              <a:rPr lang="id-ID" sz="2400" dirty="0">
                <a:solidFill>
                  <a:schemeClr val="tx1"/>
                </a:solidFill>
              </a:rPr>
              <a:t> for </a:t>
            </a:r>
            <a:r>
              <a:rPr lang="id-ID" sz="2400" b="1" dirty="0">
                <a:solidFill>
                  <a:schemeClr val="tx1"/>
                </a:solidFill>
              </a:rPr>
              <a:t>students’ acti</a:t>
            </a:r>
            <a:r>
              <a:rPr lang="en-US" sz="2400" b="1" dirty="0">
                <a:solidFill>
                  <a:schemeClr val="tx1"/>
                </a:solidFill>
              </a:rPr>
              <a:t>vi</a:t>
            </a:r>
            <a:r>
              <a:rPr lang="id-ID" sz="2400" b="1" dirty="0">
                <a:solidFill>
                  <a:schemeClr val="tx1"/>
                </a:solidFill>
              </a:rPr>
              <a:t>ties </a:t>
            </a:r>
            <a:r>
              <a:rPr lang="id-ID" sz="2400" dirty="0">
                <a:solidFill>
                  <a:schemeClr val="tx1"/>
                </a:solidFill>
              </a:rPr>
              <a:t>and</a:t>
            </a:r>
            <a:r>
              <a:rPr lang="id-ID" sz="2400" b="1" dirty="0">
                <a:solidFill>
                  <a:schemeClr val="tx1"/>
                </a:solidFill>
              </a:rPr>
              <a:t> </a:t>
            </a:r>
            <a:r>
              <a:rPr lang="en-US" sz="2400" b="1" dirty="0">
                <a:solidFill>
                  <a:schemeClr val="tx1"/>
                </a:solidFill>
              </a:rPr>
              <a:t>assignments</a:t>
            </a:r>
            <a:endParaRPr lang="id-ID" sz="2400" b="1" dirty="0">
              <a:solidFill>
                <a:schemeClr val="tx1"/>
              </a:solidFill>
            </a:endParaRPr>
          </a:p>
          <a:p>
            <a:pPr marL="457200" indent="-457200">
              <a:buFont typeface="+mj-lt"/>
              <a:buAutoNum type="arabicPeriod"/>
            </a:pPr>
            <a:endParaRPr lang="id-ID" sz="2400" dirty="0">
              <a:solidFill>
                <a:schemeClr val="tx1"/>
              </a:solidFill>
            </a:endParaRPr>
          </a:p>
        </p:txBody>
      </p:sp>
      <p:pic>
        <p:nvPicPr>
          <p:cNvPr id="4" name="Picture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0497" y="5542868"/>
            <a:ext cx="869504" cy="896396"/>
          </a:xfrm>
          <a:prstGeom prst="rect">
            <a:avLst/>
          </a:prstGeom>
        </p:spPr>
      </p:pic>
      <p:sp>
        <p:nvSpPr>
          <p:cNvPr id="14" name="Content Placeholder 13"/>
          <p:cNvSpPr>
            <a:spLocks noGrp="1"/>
          </p:cNvSpPr>
          <p:nvPr>
            <p:ph sz="half" idx="2"/>
          </p:nvPr>
        </p:nvSpPr>
        <p:spPr>
          <a:xfrm>
            <a:off x="1055440" y="1803038"/>
            <a:ext cx="5112568" cy="4794314"/>
          </a:xfrm>
          <a:ln/>
        </p:spPr>
        <p:style>
          <a:lnRef idx="2">
            <a:schemeClr val="accent1"/>
          </a:lnRef>
          <a:fillRef idx="1">
            <a:schemeClr val="lt1"/>
          </a:fillRef>
          <a:effectRef idx="0">
            <a:schemeClr val="accent1"/>
          </a:effectRef>
          <a:fontRef idx="minor">
            <a:schemeClr val="dk1"/>
          </a:fontRef>
        </p:style>
        <p:txBody>
          <a:bodyPr>
            <a:noAutofit/>
          </a:bodyPr>
          <a:lstStyle/>
          <a:p>
            <a:pPr marL="457200" indent="-457200">
              <a:buFont typeface="+mj-lt"/>
              <a:buAutoNum type="arabicPeriod"/>
            </a:pPr>
            <a:r>
              <a:rPr lang="id-ID" sz="2200" dirty="0">
                <a:solidFill>
                  <a:schemeClr val="tx1"/>
                </a:solidFill>
              </a:rPr>
              <a:t>Attend online class at least </a:t>
            </a:r>
            <a:r>
              <a:rPr lang="id-ID" sz="2200" b="1" dirty="0">
                <a:solidFill>
                  <a:schemeClr val="tx1"/>
                </a:solidFill>
              </a:rPr>
              <a:t>75% of 14</a:t>
            </a:r>
            <a:r>
              <a:rPr lang="id-ID" sz="2200" dirty="0">
                <a:solidFill>
                  <a:schemeClr val="tx1"/>
                </a:solidFill>
              </a:rPr>
              <a:t> meetings (</a:t>
            </a:r>
            <a:r>
              <a:rPr lang="en-US" sz="2200" b="1" dirty="0">
                <a:solidFill>
                  <a:schemeClr val="tx1"/>
                </a:solidFill>
              </a:rPr>
              <a:t>It must be 11 meetings completed</a:t>
            </a:r>
            <a:r>
              <a:rPr lang="id-ID" sz="2200" dirty="0">
                <a:solidFill>
                  <a:schemeClr val="tx1"/>
                </a:solidFill>
              </a:rPr>
              <a:t>)</a:t>
            </a:r>
          </a:p>
          <a:p>
            <a:pPr marL="457200" indent="-457200">
              <a:buFont typeface="+mj-lt"/>
              <a:buAutoNum type="arabicPeriod"/>
            </a:pPr>
            <a:r>
              <a:rPr lang="id-ID" sz="2200" dirty="0">
                <a:solidFill>
                  <a:schemeClr val="tx1"/>
                </a:solidFill>
              </a:rPr>
              <a:t>Don’t</a:t>
            </a:r>
            <a:r>
              <a:rPr lang="en-US" sz="2200" dirty="0">
                <a:solidFill>
                  <a:schemeClr val="tx1"/>
                </a:solidFill>
              </a:rPr>
              <a:t> be</a:t>
            </a:r>
            <a:r>
              <a:rPr lang="id-ID" sz="2200" dirty="0">
                <a:solidFill>
                  <a:schemeClr val="tx1"/>
                </a:solidFill>
              </a:rPr>
              <a:t> </a:t>
            </a:r>
            <a:r>
              <a:rPr lang="id-ID" sz="2200" b="1" dirty="0">
                <a:solidFill>
                  <a:schemeClr val="tx1"/>
                </a:solidFill>
              </a:rPr>
              <a:t>late more than 20 mintues</a:t>
            </a:r>
            <a:r>
              <a:rPr lang="id-ID" sz="2200" dirty="0">
                <a:solidFill>
                  <a:schemeClr val="tx1"/>
                </a:solidFill>
              </a:rPr>
              <a:t> without permission.</a:t>
            </a:r>
          </a:p>
          <a:p>
            <a:pPr marL="457200" indent="-457200">
              <a:buFont typeface="+mj-lt"/>
              <a:buAutoNum type="arabicPeriod"/>
            </a:pPr>
            <a:r>
              <a:rPr lang="id-ID" sz="2200" dirty="0">
                <a:solidFill>
                  <a:schemeClr val="tx1"/>
                </a:solidFill>
              </a:rPr>
              <a:t>Be </a:t>
            </a:r>
            <a:r>
              <a:rPr lang="id-ID" sz="2200" b="1" dirty="0">
                <a:solidFill>
                  <a:schemeClr val="tx1"/>
                </a:solidFill>
              </a:rPr>
              <a:t>active</a:t>
            </a:r>
            <a:r>
              <a:rPr lang="id-ID" sz="2200" dirty="0">
                <a:solidFill>
                  <a:schemeClr val="tx1"/>
                </a:solidFill>
              </a:rPr>
              <a:t> in </a:t>
            </a:r>
            <a:r>
              <a:rPr lang="id-ID" sz="2200" b="1" dirty="0">
                <a:solidFill>
                  <a:schemeClr val="tx1"/>
                </a:solidFill>
              </a:rPr>
              <a:t>learning process</a:t>
            </a:r>
          </a:p>
          <a:p>
            <a:pPr marL="457200" indent="-457200">
              <a:buFont typeface="+mj-lt"/>
              <a:buAutoNum type="arabicPeriod"/>
            </a:pPr>
            <a:r>
              <a:rPr lang="en-US" sz="2200" b="1" dirty="0">
                <a:solidFill>
                  <a:schemeClr val="tx1"/>
                </a:solidFill>
              </a:rPr>
              <a:t>Be p</a:t>
            </a:r>
            <a:r>
              <a:rPr lang="id-ID" sz="2200" b="1" dirty="0">
                <a:solidFill>
                  <a:schemeClr val="tx1"/>
                </a:solidFill>
              </a:rPr>
              <a:t>olite </a:t>
            </a:r>
            <a:r>
              <a:rPr lang="id-ID" sz="2200" dirty="0">
                <a:solidFill>
                  <a:schemeClr val="tx1"/>
                </a:solidFill>
              </a:rPr>
              <a:t>and</a:t>
            </a:r>
            <a:r>
              <a:rPr lang="id-ID" sz="2200" b="1" dirty="0">
                <a:solidFill>
                  <a:schemeClr val="tx1"/>
                </a:solidFill>
              </a:rPr>
              <a:t> </a:t>
            </a:r>
            <a:r>
              <a:rPr lang="en-US" sz="2200" b="1" dirty="0">
                <a:solidFill>
                  <a:schemeClr val="tx1"/>
                </a:solidFill>
              </a:rPr>
              <a:t>r</a:t>
            </a:r>
            <a:r>
              <a:rPr lang="id-ID" sz="2200" b="1" dirty="0">
                <a:solidFill>
                  <a:schemeClr val="tx1"/>
                </a:solidFill>
              </a:rPr>
              <a:t>espect</a:t>
            </a:r>
            <a:r>
              <a:rPr lang="id-ID" sz="2200" dirty="0">
                <a:solidFill>
                  <a:schemeClr val="tx1"/>
                </a:solidFill>
              </a:rPr>
              <a:t> to each other</a:t>
            </a:r>
          </a:p>
          <a:p>
            <a:pPr marL="457200" indent="-457200">
              <a:buFont typeface="+mj-lt"/>
              <a:buAutoNum type="arabicPeriod"/>
            </a:pPr>
            <a:r>
              <a:rPr lang="id-ID" sz="2200" dirty="0">
                <a:solidFill>
                  <a:schemeClr val="tx1"/>
                </a:solidFill>
              </a:rPr>
              <a:t>Wear </a:t>
            </a:r>
            <a:r>
              <a:rPr lang="id-ID" sz="2200" b="1" dirty="0">
                <a:solidFill>
                  <a:schemeClr val="tx1"/>
                </a:solidFill>
              </a:rPr>
              <a:t>proper suit</a:t>
            </a:r>
          </a:p>
          <a:p>
            <a:pPr marL="457200" indent="-457200">
              <a:buFont typeface="+mj-lt"/>
              <a:buAutoNum type="arabicPeriod"/>
            </a:pPr>
            <a:r>
              <a:rPr lang="en-US" sz="2200" dirty="0">
                <a:solidFill>
                  <a:schemeClr val="tx1"/>
                </a:solidFill>
              </a:rPr>
              <a:t>No </a:t>
            </a:r>
            <a:r>
              <a:rPr lang="id-ID" sz="2200" b="1" dirty="0">
                <a:solidFill>
                  <a:schemeClr val="tx1"/>
                </a:solidFill>
              </a:rPr>
              <a:t>swearing word(s)</a:t>
            </a:r>
          </a:p>
          <a:p>
            <a:pPr marL="457200" indent="-457200">
              <a:buFont typeface="+mj-lt"/>
              <a:buAutoNum type="arabicPeriod"/>
            </a:pPr>
            <a:r>
              <a:rPr lang="id-ID" sz="2200" dirty="0">
                <a:solidFill>
                  <a:schemeClr val="tx1"/>
                </a:solidFill>
              </a:rPr>
              <a:t>Start with </a:t>
            </a:r>
            <a:r>
              <a:rPr lang="id-ID" sz="2200" b="1" dirty="0">
                <a:solidFill>
                  <a:schemeClr val="tx1"/>
                </a:solidFill>
              </a:rPr>
              <a:t>praying</a:t>
            </a:r>
          </a:p>
          <a:p>
            <a:pPr marL="457200" indent="-457200">
              <a:buFont typeface="+mj-lt"/>
              <a:buAutoNum type="arabicPeriod"/>
            </a:pPr>
            <a:r>
              <a:rPr lang="en-US" sz="2200" b="1" dirty="0">
                <a:solidFill>
                  <a:schemeClr val="tx1"/>
                </a:solidFill>
              </a:rPr>
              <a:t>Complete the assignments</a:t>
            </a:r>
            <a:r>
              <a:rPr lang="id-ID" sz="2200" b="1" dirty="0">
                <a:solidFill>
                  <a:schemeClr val="tx1"/>
                </a:solidFill>
              </a:rPr>
              <a:t>!</a:t>
            </a:r>
          </a:p>
        </p:txBody>
      </p:sp>
    </p:spTree>
    <p:extLst>
      <p:ext uri="{BB962C8B-B14F-4D97-AF65-F5344CB8AC3E}">
        <p14:creationId xmlns:p14="http://schemas.microsoft.com/office/powerpoint/2010/main" val="5805723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14">
                                            <p:bg/>
                                          </p:spTgt>
                                        </p:tgtEl>
                                        <p:attrNameLst>
                                          <p:attrName>style.visibility</p:attrName>
                                        </p:attrNameLst>
                                      </p:cBhvr>
                                      <p:to>
                                        <p:strVal val="visible"/>
                                      </p:to>
                                    </p:set>
                                    <p:animEffect transition="in" filter="barn(outVertical)">
                                      <p:cBhvr>
                                        <p:cTn id="13" dur="500"/>
                                        <p:tgtEl>
                                          <p:spTgt spid="14">
                                            <p:bg/>
                                          </p:spTgt>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9">
                                            <p:bg/>
                                          </p:spTgt>
                                        </p:tgtEl>
                                        <p:attrNameLst>
                                          <p:attrName>style.visibility</p:attrName>
                                        </p:attrNameLst>
                                      </p:cBhvr>
                                      <p:to>
                                        <p:strVal val="visible"/>
                                      </p:to>
                                    </p:set>
                                    <p:animEffect transition="in" filter="wheel(1)">
                                      <p:cBhvr>
                                        <p:cTn id="17" dur="2000"/>
                                        <p:tgtEl>
                                          <p:spTgt spid="9">
                                            <p:bg/>
                                          </p:spTgt>
                                        </p:tgtEl>
                                      </p:cBhvr>
                                    </p:animEffect>
                                  </p:childTnLst>
                                </p:cTn>
                              </p:par>
                            </p:childTnLst>
                          </p:cTn>
                        </p:par>
                        <p:par>
                          <p:cTn id="18" fill="hold">
                            <p:stCondLst>
                              <p:cond delay="3000"/>
                            </p:stCondLst>
                            <p:childTnLst>
                              <p:par>
                                <p:cTn id="19" presetID="21" presetClass="entr" presetSubtype="1" fill="hold" grpId="0"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wheel(1)">
                                      <p:cBhvr>
                                        <p:cTn id="21" dur="2000"/>
                                        <p:tgtEl>
                                          <p:spTgt spid="9">
                                            <p:txEl>
                                              <p:pRg st="0" end="0"/>
                                            </p:txEl>
                                          </p:spTgt>
                                        </p:tgtEl>
                                      </p:cBhvr>
                                    </p:animEffect>
                                  </p:childTnLst>
                                </p:cTn>
                              </p:par>
                            </p:childTnLst>
                          </p:cTn>
                        </p:par>
                        <p:par>
                          <p:cTn id="22" fill="hold">
                            <p:stCondLst>
                              <p:cond delay="5000"/>
                            </p:stCondLst>
                            <p:childTnLst>
                              <p:par>
                                <p:cTn id="23" presetID="16" presetClass="entr" presetSubtype="37" fill="hold" grpId="0" nodeType="after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barn(outVertical)">
                                      <p:cBhvr>
                                        <p:cTn id="25" dur="500"/>
                                        <p:tgtEl>
                                          <p:spTgt spid="14">
                                            <p:txEl>
                                              <p:pRg st="0" end="0"/>
                                            </p:txEl>
                                          </p:spTgt>
                                        </p:tgtEl>
                                      </p:cBhvr>
                                    </p:animEffect>
                                  </p:childTnLst>
                                </p:cTn>
                              </p:par>
                            </p:childTnLst>
                          </p:cTn>
                        </p:par>
                        <p:par>
                          <p:cTn id="26" fill="hold">
                            <p:stCondLst>
                              <p:cond delay="5500"/>
                            </p:stCondLst>
                            <p:childTnLst>
                              <p:par>
                                <p:cTn id="27" presetID="16" presetClass="entr" presetSubtype="37" fill="hold" grpId="0" nodeType="afterEffect">
                                  <p:stCondLst>
                                    <p:cond delay="0"/>
                                  </p:stCondLst>
                                  <p:childTnLst>
                                    <p:set>
                                      <p:cBhvr>
                                        <p:cTn id="28" dur="1" fill="hold">
                                          <p:stCondLst>
                                            <p:cond delay="0"/>
                                          </p:stCondLst>
                                        </p:cTn>
                                        <p:tgtEl>
                                          <p:spTgt spid="14">
                                            <p:txEl>
                                              <p:pRg st="1" end="1"/>
                                            </p:txEl>
                                          </p:spTgt>
                                        </p:tgtEl>
                                        <p:attrNameLst>
                                          <p:attrName>style.visibility</p:attrName>
                                        </p:attrNameLst>
                                      </p:cBhvr>
                                      <p:to>
                                        <p:strVal val="visible"/>
                                      </p:to>
                                    </p:set>
                                    <p:animEffect transition="in" filter="barn(outVertical)">
                                      <p:cBhvr>
                                        <p:cTn id="29" dur="500"/>
                                        <p:tgtEl>
                                          <p:spTgt spid="14">
                                            <p:txEl>
                                              <p:pRg st="1" end="1"/>
                                            </p:txEl>
                                          </p:spTgt>
                                        </p:tgtEl>
                                      </p:cBhvr>
                                    </p:animEffect>
                                  </p:childTnLst>
                                </p:cTn>
                              </p:par>
                            </p:childTnLst>
                          </p:cTn>
                        </p:par>
                        <p:par>
                          <p:cTn id="30" fill="hold">
                            <p:stCondLst>
                              <p:cond delay="6000"/>
                            </p:stCondLst>
                            <p:childTnLst>
                              <p:par>
                                <p:cTn id="31" presetID="16" presetClass="entr" presetSubtype="37" fill="hold" grpId="0" nodeType="afterEffect">
                                  <p:stCondLst>
                                    <p:cond delay="0"/>
                                  </p:stCondLst>
                                  <p:childTnLst>
                                    <p:set>
                                      <p:cBhvr>
                                        <p:cTn id="32" dur="1" fill="hold">
                                          <p:stCondLst>
                                            <p:cond delay="0"/>
                                          </p:stCondLst>
                                        </p:cTn>
                                        <p:tgtEl>
                                          <p:spTgt spid="14">
                                            <p:txEl>
                                              <p:pRg st="2" end="2"/>
                                            </p:txEl>
                                          </p:spTgt>
                                        </p:tgtEl>
                                        <p:attrNameLst>
                                          <p:attrName>style.visibility</p:attrName>
                                        </p:attrNameLst>
                                      </p:cBhvr>
                                      <p:to>
                                        <p:strVal val="visible"/>
                                      </p:to>
                                    </p:set>
                                    <p:animEffect transition="in" filter="barn(outVertical)">
                                      <p:cBhvr>
                                        <p:cTn id="33" dur="500"/>
                                        <p:tgtEl>
                                          <p:spTgt spid="14">
                                            <p:txEl>
                                              <p:pRg st="2" end="2"/>
                                            </p:txEl>
                                          </p:spTgt>
                                        </p:tgtEl>
                                      </p:cBhvr>
                                    </p:animEffect>
                                  </p:childTnLst>
                                </p:cTn>
                              </p:par>
                            </p:childTnLst>
                          </p:cTn>
                        </p:par>
                        <p:par>
                          <p:cTn id="34" fill="hold">
                            <p:stCondLst>
                              <p:cond delay="6500"/>
                            </p:stCondLst>
                            <p:childTnLst>
                              <p:par>
                                <p:cTn id="35" presetID="16" presetClass="entr" presetSubtype="37" fill="hold" grpId="0" nodeType="after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animEffect transition="in" filter="barn(outVertical)">
                                      <p:cBhvr>
                                        <p:cTn id="37" dur="500"/>
                                        <p:tgtEl>
                                          <p:spTgt spid="14">
                                            <p:txEl>
                                              <p:pRg st="3" end="3"/>
                                            </p:txEl>
                                          </p:spTgt>
                                        </p:tgtEl>
                                      </p:cBhvr>
                                    </p:animEffect>
                                  </p:childTnLst>
                                </p:cTn>
                              </p:par>
                            </p:childTnLst>
                          </p:cTn>
                        </p:par>
                        <p:par>
                          <p:cTn id="38" fill="hold">
                            <p:stCondLst>
                              <p:cond delay="7000"/>
                            </p:stCondLst>
                            <p:childTnLst>
                              <p:par>
                                <p:cTn id="39" presetID="16" presetClass="entr" presetSubtype="37" fill="hold" grpId="0" nodeType="afterEffect">
                                  <p:stCondLst>
                                    <p:cond delay="0"/>
                                  </p:stCondLst>
                                  <p:childTnLst>
                                    <p:set>
                                      <p:cBhvr>
                                        <p:cTn id="40" dur="1" fill="hold">
                                          <p:stCondLst>
                                            <p:cond delay="0"/>
                                          </p:stCondLst>
                                        </p:cTn>
                                        <p:tgtEl>
                                          <p:spTgt spid="14">
                                            <p:txEl>
                                              <p:pRg st="4" end="4"/>
                                            </p:txEl>
                                          </p:spTgt>
                                        </p:tgtEl>
                                        <p:attrNameLst>
                                          <p:attrName>style.visibility</p:attrName>
                                        </p:attrNameLst>
                                      </p:cBhvr>
                                      <p:to>
                                        <p:strVal val="visible"/>
                                      </p:to>
                                    </p:set>
                                    <p:animEffect transition="in" filter="barn(outVertical)">
                                      <p:cBhvr>
                                        <p:cTn id="41" dur="500"/>
                                        <p:tgtEl>
                                          <p:spTgt spid="14">
                                            <p:txEl>
                                              <p:pRg st="4" end="4"/>
                                            </p:txEl>
                                          </p:spTgt>
                                        </p:tgtEl>
                                      </p:cBhvr>
                                    </p:animEffect>
                                  </p:childTnLst>
                                </p:cTn>
                              </p:par>
                            </p:childTnLst>
                          </p:cTn>
                        </p:par>
                        <p:par>
                          <p:cTn id="42" fill="hold">
                            <p:stCondLst>
                              <p:cond delay="7500"/>
                            </p:stCondLst>
                            <p:childTnLst>
                              <p:par>
                                <p:cTn id="43" presetID="16" presetClass="entr" presetSubtype="37" fill="hold" grpId="0" nodeType="afterEffect">
                                  <p:stCondLst>
                                    <p:cond delay="0"/>
                                  </p:stCondLst>
                                  <p:childTnLst>
                                    <p:set>
                                      <p:cBhvr>
                                        <p:cTn id="44" dur="1" fill="hold">
                                          <p:stCondLst>
                                            <p:cond delay="0"/>
                                          </p:stCondLst>
                                        </p:cTn>
                                        <p:tgtEl>
                                          <p:spTgt spid="14">
                                            <p:txEl>
                                              <p:pRg st="5" end="5"/>
                                            </p:txEl>
                                          </p:spTgt>
                                        </p:tgtEl>
                                        <p:attrNameLst>
                                          <p:attrName>style.visibility</p:attrName>
                                        </p:attrNameLst>
                                      </p:cBhvr>
                                      <p:to>
                                        <p:strVal val="visible"/>
                                      </p:to>
                                    </p:set>
                                    <p:animEffect transition="in" filter="barn(outVertical)">
                                      <p:cBhvr>
                                        <p:cTn id="45" dur="500"/>
                                        <p:tgtEl>
                                          <p:spTgt spid="14">
                                            <p:txEl>
                                              <p:pRg st="5" end="5"/>
                                            </p:txEl>
                                          </p:spTgt>
                                        </p:tgtEl>
                                      </p:cBhvr>
                                    </p:animEffect>
                                  </p:childTnLst>
                                </p:cTn>
                              </p:par>
                            </p:childTnLst>
                          </p:cTn>
                        </p:par>
                        <p:par>
                          <p:cTn id="46" fill="hold">
                            <p:stCondLst>
                              <p:cond delay="8000"/>
                            </p:stCondLst>
                            <p:childTnLst>
                              <p:par>
                                <p:cTn id="47" presetID="16" presetClass="entr" presetSubtype="37" fill="hold" grpId="0" nodeType="after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animEffect transition="in" filter="barn(outVertical)">
                                      <p:cBhvr>
                                        <p:cTn id="49" dur="500"/>
                                        <p:tgtEl>
                                          <p:spTgt spid="14">
                                            <p:txEl>
                                              <p:pRg st="6" end="6"/>
                                            </p:txEl>
                                          </p:spTgt>
                                        </p:tgtEl>
                                      </p:cBhvr>
                                    </p:animEffect>
                                  </p:childTnLst>
                                </p:cTn>
                              </p:par>
                            </p:childTnLst>
                          </p:cTn>
                        </p:par>
                        <p:par>
                          <p:cTn id="50" fill="hold">
                            <p:stCondLst>
                              <p:cond delay="8500"/>
                            </p:stCondLst>
                            <p:childTnLst>
                              <p:par>
                                <p:cTn id="51" presetID="16" presetClass="entr" presetSubtype="37" fill="hold" grpId="0" nodeType="afterEffect">
                                  <p:stCondLst>
                                    <p:cond delay="0"/>
                                  </p:stCondLst>
                                  <p:childTnLst>
                                    <p:set>
                                      <p:cBhvr>
                                        <p:cTn id="52" dur="1" fill="hold">
                                          <p:stCondLst>
                                            <p:cond delay="0"/>
                                          </p:stCondLst>
                                        </p:cTn>
                                        <p:tgtEl>
                                          <p:spTgt spid="14">
                                            <p:txEl>
                                              <p:pRg st="7" end="7"/>
                                            </p:txEl>
                                          </p:spTgt>
                                        </p:tgtEl>
                                        <p:attrNameLst>
                                          <p:attrName>style.visibility</p:attrName>
                                        </p:attrNameLst>
                                      </p:cBhvr>
                                      <p:to>
                                        <p:strVal val="visible"/>
                                      </p:to>
                                    </p:set>
                                    <p:animEffect transition="in" filter="barn(outVertical)">
                                      <p:cBhvr>
                                        <p:cTn id="53" dur="500"/>
                                        <p:tgtEl>
                                          <p:spTgt spid="14">
                                            <p:txEl>
                                              <p:pRg st="7" end="7"/>
                                            </p:txEl>
                                          </p:spTgt>
                                        </p:tgtEl>
                                      </p:cBhvr>
                                    </p:animEffect>
                                  </p:childTnLst>
                                </p:cTn>
                              </p:par>
                            </p:childTnLst>
                          </p:cTn>
                        </p:par>
                        <p:par>
                          <p:cTn id="54" fill="hold">
                            <p:stCondLst>
                              <p:cond delay="9000"/>
                            </p:stCondLst>
                            <p:childTnLst>
                              <p:par>
                                <p:cTn id="55" presetID="26" presetClass="entr" presetSubtype="0" fill="hold" grpId="0" nodeType="afterEffect">
                                  <p:stCondLst>
                                    <p:cond delay="0"/>
                                  </p:stCondLst>
                                  <p:childTnLst>
                                    <p:set>
                                      <p:cBhvr>
                                        <p:cTn id="56" dur="1" fill="hold">
                                          <p:stCondLst>
                                            <p:cond delay="0"/>
                                          </p:stCondLst>
                                        </p:cTn>
                                        <p:tgtEl>
                                          <p:spTgt spid="10">
                                            <p:bg/>
                                          </p:spTgt>
                                        </p:tgtEl>
                                        <p:attrNameLst>
                                          <p:attrName>style.visibility</p:attrName>
                                        </p:attrNameLst>
                                      </p:cBhvr>
                                      <p:to>
                                        <p:strVal val="visible"/>
                                      </p:to>
                                    </p:set>
                                    <p:animEffect transition="in" filter="wipe(down)">
                                      <p:cBhvr>
                                        <p:cTn id="57" dur="580">
                                          <p:stCondLst>
                                            <p:cond delay="0"/>
                                          </p:stCondLst>
                                        </p:cTn>
                                        <p:tgtEl>
                                          <p:spTgt spid="10">
                                            <p:bg/>
                                          </p:spTgt>
                                        </p:tgtEl>
                                      </p:cBhvr>
                                    </p:animEffect>
                                    <p:anim calcmode="lin" valueType="num">
                                      <p:cBhvr>
                                        <p:cTn id="58" dur="1822" tmFilter="0,0; 0.14,0.36; 0.43,0.73; 0.71,0.91; 1.0,1.0">
                                          <p:stCondLst>
                                            <p:cond delay="0"/>
                                          </p:stCondLst>
                                        </p:cTn>
                                        <p:tgtEl>
                                          <p:spTgt spid="10">
                                            <p:bg/>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0">
                                            <p:bg/>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0">
                                            <p:bg/>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0">
                                            <p:bg/>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0">
                                            <p:bg/>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10">
                                            <p:bg/>
                                          </p:spTgt>
                                        </p:tgtEl>
                                      </p:cBhvr>
                                      <p:to x="100000" y="60000"/>
                                    </p:animScale>
                                    <p:animScale>
                                      <p:cBhvr>
                                        <p:cTn id="64" dur="166" decel="50000">
                                          <p:stCondLst>
                                            <p:cond delay="676"/>
                                          </p:stCondLst>
                                        </p:cTn>
                                        <p:tgtEl>
                                          <p:spTgt spid="10">
                                            <p:bg/>
                                          </p:spTgt>
                                        </p:tgtEl>
                                      </p:cBhvr>
                                      <p:to x="100000" y="100000"/>
                                    </p:animScale>
                                    <p:animScale>
                                      <p:cBhvr>
                                        <p:cTn id="65" dur="26">
                                          <p:stCondLst>
                                            <p:cond delay="1312"/>
                                          </p:stCondLst>
                                        </p:cTn>
                                        <p:tgtEl>
                                          <p:spTgt spid="10">
                                            <p:bg/>
                                          </p:spTgt>
                                        </p:tgtEl>
                                      </p:cBhvr>
                                      <p:to x="100000" y="80000"/>
                                    </p:animScale>
                                    <p:animScale>
                                      <p:cBhvr>
                                        <p:cTn id="66" dur="166" decel="50000">
                                          <p:stCondLst>
                                            <p:cond delay="1338"/>
                                          </p:stCondLst>
                                        </p:cTn>
                                        <p:tgtEl>
                                          <p:spTgt spid="10">
                                            <p:bg/>
                                          </p:spTgt>
                                        </p:tgtEl>
                                      </p:cBhvr>
                                      <p:to x="100000" y="100000"/>
                                    </p:animScale>
                                    <p:animScale>
                                      <p:cBhvr>
                                        <p:cTn id="67" dur="26">
                                          <p:stCondLst>
                                            <p:cond delay="1642"/>
                                          </p:stCondLst>
                                        </p:cTn>
                                        <p:tgtEl>
                                          <p:spTgt spid="10">
                                            <p:bg/>
                                          </p:spTgt>
                                        </p:tgtEl>
                                      </p:cBhvr>
                                      <p:to x="100000" y="90000"/>
                                    </p:animScale>
                                    <p:animScale>
                                      <p:cBhvr>
                                        <p:cTn id="68" dur="166" decel="50000">
                                          <p:stCondLst>
                                            <p:cond delay="1668"/>
                                          </p:stCondLst>
                                        </p:cTn>
                                        <p:tgtEl>
                                          <p:spTgt spid="10">
                                            <p:bg/>
                                          </p:spTgt>
                                        </p:tgtEl>
                                      </p:cBhvr>
                                      <p:to x="100000" y="100000"/>
                                    </p:animScale>
                                    <p:animScale>
                                      <p:cBhvr>
                                        <p:cTn id="69" dur="26">
                                          <p:stCondLst>
                                            <p:cond delay="1808"/>
                                          </p:stCondLst>
                                        </p:cTn>
                                        <p:tgtEl>
                                          <p:spTgt spid="10">
                                            <p:bg/>
                                          </p:spTgt>
                                        </p:tgtEl>
                                      </p:cBhvr>
                                      <p:to x="100000" y="95000"/>
                                    </p:animScale>
                                    <p:animScale>
                                      <p:cBhvr>
                                        <p:cTn id="70" dur="166" decel="50000">
                                          <p:stCondLst>
                                            <p:cond delay="1834"/>
                                          </p:stCondLst>
                                        </p:cTn>
                                        <p:tgtEl>
                                          <p:spTgt spid="10">
                                            <p:bg/>
                                          </p:spTgt>
                                        </p:tgtEl>
                                      </p:cBhvr>
                                      <p:to x="100000" y="100000"/>
                                    </p:animScale>
                                  </p:childTnLst>
                                </p:cTn>
                              </p:par>
                            </p:childTnLst>
                          </p:cTn>
                        </p:par>
                        <p:par>
                          <p:cTn id="71" fill="hold">
                            <p:stCondLst>
                              <p:cond delay="11000"/>
                            </p:stCondLst>
                            <p:childTnLst>
                              <p:par>
                                <p:cTn id="72" presetID="26" presetClass="entr" presetSubtype="0" fill="hold" grpId="0" nodeType="afterEffect">
                                  <p:stCondLst>
                                    <p:cond delay="0"/>
                                  </p:stCondLst>
                                  <p:childTnLst>
                                    <p:set>
                                      <p:cBhvr>
                                        <p:cTn id="73" dur="1" fill="hold">
                                          <p:stCondLst>
                                            <p:cond delay="0"/>
                                          </p:stCondLst>
                                        </p:cTn>
                                        <p:tgtEl>
                                          <p:spTgt spid="10">
                                            <p:txEl>
                                              <p:pRg st="0" end="0"/>
                                            </p:txEl>
                                          </p:spTgt>
                                        </p:tgtEl>
                                        <p:attrNameLst>
                                          <p:attrName>style.visibility</p:attrName>
                                        </p:attrNameLst>
                                      </p:cBhvr>
                                      <p:to>
                                        <p:strVal val="visible"/>
                                      </p:to>
                                    </p:set>
                                    <p:animEffect transition="in" filter="wipe(down)">
                                      <p:cBhvr>
                                        <p:cTn id="74" dur="580">
                                          <p:stCondLst>
                                            <p:cond delay="0"/>
                                          </p:stCondLst>
                                        </p:cTn>
                                        <p:tgtEl>
                                          <p:spTgt spid="10">
                                            <p:txEl>
                                              <p:pRg st="0" end="0"/>
                                            </p:txEl>
                                          </p:spTgt>
                                        </p:tgtEl>
                                      </p:cBhvr>
                                    </p:animEffect>
                                    <p:anim calcmode="lin" valueType="num">
                                      <p:cBhvr>
                                        <p:cTn id="75"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80" dur="26">
                                          <p:stCondLst>
                                            <p:cond delay="650"/>
                                          </p:stCondLst>
                                        </p:cTn>
                                        <p:tgtEl>
                                          <p:spTgt spid="10">
                                            <p:txEl>
                                              <p:pRg st="0" end="0"/>
                                            </p:txEl>
                                          </p:spTgt>
                                        </p:tgtEl>
                                      </p:cBhvr>
                                      <p:to x="100000" y="60000"/>
                                    </p:animScale>
                                    <p:animScale>
                                      <p:cBhvr>
                                        <p:cTn id="81" dur="166" decel="50000">
                                          <p:stCondLst>
                                            <p:cond delay="676"/>
                                          </p:stCondLst>
                                        </p:cTn>
                                        <p:tgtEl>
                                          <p:spTgt spid="10">
                                            <p:txEl>
                                              <p:pRg st="0" end="0"/>
                                            </p:txEl>
                                          </p:spTgt>
                                        </p:tgtEl>
                                      </p:cBhvr>
                                      <p:to x="100000" y="100000"/>
                                    </p:animScale>
                                    <p:animScale>
                                      <p:cBhvr>
                                        <p:cTn id="82" dur="26">
                                          <p:stCondLst>
                                            <p:cond delay="1312"/>
                                          </p:stCondLst>
                                        </p:cTn>
                                        <p:tgtEl>
                                          <p:spTgt spid="10">
                                            <p:txEl>
                                              <p:pRg st="0" end="0"/>
                                            </p:txEl>
                                          </p:spTgt>
                                        </p:tgtEl>
                                      </p:cBhvr>
                                      <p:to x="100000" y="80000"/>
                                    </p:animScale>
                                    <p:animScale>
                                      <p:cBhvr>
                                        <p:cTn id="83" dur="166" decel="50000">
                                          <p:stCondLst>
                                            <p:cond delay="1338"/>
                                          </p:stCondLst>
                                        </p:cTn>
                                        <p:tgtEl>
                                          <p:spTgt spid="10">
                                            <p:txEl>
                                              <p:pRg st="0" end="0"/>
                                            </p:txEl>
                                          </p:spTgt>
                                        </p:tgtEl>
                                      </p:cBhvr>
                                      <p:to x="100000" y="100000"/>
                                    </p:animScale>
                                    <p:animScale>
                                      <p:cBhvr>
                                        <p:cTn id="84" dur="26">
                                          <p:stCondLst>
                                            <p:cond delay="1642"/>
                                          </p:stCondLst>
                                        </p:cTn>
                                        <p:tgtEl>
                                          <p:spTgt spid="10">
                                            <p:txEl>
                                              <p:pRg st="0" end="0"/>
                                            </p:txEl>
                                          </p:spTgt>
                                        </p:tgtEl>
                                      </p:cBhvr>
                                      <p:to x="100000" y="90000"/>
                                    </p:animScale>
                                    <p:animScale>
                                      <p:cBhvr>
                                        <p:cTn id="85" dur="166" decel="50000">
                                          <p:stCondLst>
                                            <p:cond delay="1668"/>
                                          </p:stCondLst>
                                        </p:cTn>
                                        <p:tgtEl>
                                          <p:spTgt spid="10">
                                            <p:txEl>
                                              <p:pRg st="0" end="0"/>
                                            </p:txEl>
                                          </p:spTgt>
                                        </p:tgtEl>
                                      </p:cBhvr>
                                      <p:to x="100000" y="100000"/>
                                    </p:animScale>
                                    <p:animScale>
                                      <p:cBhvr>
                                        <p:cTn id="86" dur="26">
                                          <p:stCondLst>
                                            <p:cond delay="1808"/>
                                          </p:stCondLst>
                                        </p:cTn>
                                        <p:tgtEl>
                                          <p:spTgt spid="10">
                                            <p:txEl>
                                              <p:pRg st="0" end="0"/>
                                            </p:txEl>
                                          </p:spTgt>
                                        </p:tgtEl>
                                      </p:cBhvr>
                                      <p:to x="100000" y="95000"/>
                                    </p:animScale>
                                    <p:animScale>
                                      <p:cBhvr>
                                        <p:cTn id="87" dur="166" decel="50000">
                                          <p:stCondLst>
                                            <p:cond delay="1834"/>
                                          </p:stCondLst>
                                        </p:cTn>
                                        <p:tgtEl>
                                          <p:spTgt spid="10">
                                            <p:txEl>
                                              <p:pRg st="0" end="0"/>
                                            </p:txEl>
                                          </p:spTgt>
                                        </p:tgtEl>
                                      </p:cBhvr>
                                      <p:to x="100000" y="100000"/>
                                    </p:animScale>
                                  </p:childTnLst>
                                </p:cTn>
                              </p:par>
                            </p:childTnLst>
                          </p:cTn>
                        </p:par>
                        <p:par>
                          <p:cTn id="88" fill="hold">
                            <p:stCondLst>
                              <p:cond delay="13000"/>
                            </p:stCondLst>
                            <p:childTnLst>
                              <p:par>
                                <p:cTn id="89" presetID="16" presetClass="entr" presetSubtype="21" fill="hold" grpId="0" nodeType="afterEffect">
                                  <p:stCondLst>
                                    <p:cond delay="0"/>
                                  </p:stCondLst>
                                  <p:childTnLst>
                                    <p:set>
                                      <p:cBhvr>
                                        <p:cTn id="90" dur="1" fill="hold">
                                          <p:stCondLst>
                                            <p:cond delay="0"/>
                                          </p:stCondLst>
                                        </p:cTn>
                                        <p:tgtEl>
                                          <p:spTgt spid="11">
                                            <p:bg/>
                                          </p:spTgt>
                                        </p:tgtEl>
                                        <p:attrNameLst>
                                          <p:attrName>style.visibility</p:attrName>
                                        </p:attrNameLst>
                                      </p:cBhvr>
                                      <p:to>
                                        <p:strVal val="visible"/>
                                      </p:to>
                                    </p:set>
                                    <p:animEffect transition="in" filter="barn(inVertical)">
                                      <p:cBhvr>
                                        <p:cTn id="91" dur="500"/>
                                        <p:tgtEl>
                                          <p:spTgt spid="11">
                                            <p:bg/>
                                          </p:spTgt>
                                        </p:tgtEl>
                                      </p:cBhvr>
                                    </p:animEffect>
                                  </p:childTnLst>
                                </p:cTn>
                              </p:par>
                            </p:childTnLst>
                          </p:cTn>
                        </p:par>
                        <p:par>
                          <p:cTn id="92" fill="hold">
                            <p:stCondLst>
                              <p:cond delay="13500"/>
                            </p:stCondLst>
                            <p:childTnLst>
                              <p:par>
                                <p:cTn id="93" presetID="16" presetClass="entr" presetSubtype="21" fill="hold" grpId="0" nodeType="afterEffect">
                                  <p:stCondLst>
                                    <p:cond delay="0"/>
                                  </p:stCondLst>
                                  <p:childTnLst>
                                    <p:set>
                                      <p:cBhvr>
                                        <p:cTn id="94" dur="1" fill="hold">
                                          <p:stCondLst>
                                            <p:cond delay="0"/>
                                          </p:stCondLst>
                                        </p:cTn>
                                        <p:tgtEl>
                                          <p:spTgt spid="11">
                                            <p:txEl>
                                              <p:pRg st="0" end="0"/>
                                            </p:txEl>
                                          </p:spTgt>
                                        </p:tgtEl>
                                        <p:attrNameLst>
                                          <p:attrName>style.visibility</p:attrName>
                                        </p:attrNameLst>
                                      </p:cBhvr>
                                      <p:to>
                                        <p:strVal val="visible"/>
                                      </p:to>
                                    </p:set>
                                    <p:animEffect transition="in" filter="barn(inVertical)">
                                      <p:cBhvr>
                                        <p:cTn id="95" dur="500"/>
                                        <p:tgtEl>
                                          <p:spTgt spid="11">
                                            <p:txEl>
                                              <p:pRg st="0" end="0"/>
                                            </p:txEl>
                                          </p:spTgt>
                                        </p:tgtEl>
                                      </p:cBhvr>
                                    </p:animEffect>
                                  </p:childTnLst>
                                </p:cTn>
                              </p:par>
                            </p:childTnLst>
                          </p:cTn>
                        </p:par>
                        <p:par>
                          <p:cTn id="96" fill="hold">
                            <p:stCondLst>
                              <p:cond delay="14000"/>
                            </p:stCondLst>
                            <p:childTnLst>
                              <p:par>
                                <p:cTn id="97" presetID="16" presetClass="entr" presetSubtype="21" fill="hold" grpId="0" nodeType="afterEffect">
                                  <p:stCondLst>
                                    <p:cond delay="0"/>
                                  </p:stCondLst>
                                  <p:childTnLst>
                                    <p:set>
                                      <p:cBhvr>
                                        <p:cTn id="98" dur="1" fill="hold">
                                          <p:stCondLst>
                                            <p:cond delay="0"/>
                                          </p:stCondLst>
                                        </p:cTn>
                                        <p:tgtEl>
                                          <p:spTgt spid="11">
                                            <p:txEl>
                                              <p:pRg st="1" end="1"/>
                                            </p:txEl>
                                          </p:spTgt>
                                        </p:tgtEl>
                                        <p:attrNameLst>
                                          <p:attrName>style.visibility</p:attrName>
                                        </p:attrNameLst>
                                      </p:cBhvr>
                                      <p:to>
                                        <p:strVal val="visible"/>
                                      </p:to>
                                    </p:set>
                                    <p:animEffect transition="in" filter="barn(inVertical)">
                                      <p:cBhvr>
                                        <p:cTn id="99" dur="500"/>
                                        <p:tgtEl>
                                          <p:spTgt spid="11">
                                            <p:txEl>
                                              <p:pRg st="1" end="1"/>
                                            </p:txEl>
                                          </p:spTgt>
                                        </p:tgtEl>
                                      </p:cBhvr>
                                    </p:animEffect>
                                  </p:childTnLst>
                                </p:cTn>
                              </p:par>
                            </p:childTnLst>
                          </p:cTn>
                        </p:par>
                        <p:par>
                          <p:cTn id="100" fill="hold">
                            <p:stCondLst>
                              <p:cond delay="14500"/>
                            </p:stCondLst>
                            <p:childTnLst>
                              <p:par>
                                <p:cTn id="101" presetID="16" presetClass="entr" presetSubtype="21" fill="hold" grpId="0" nodeType="afterEffect">
                                  <p:stCondLst>
                                    <p:cond delay="0"/>
                                  </p:stCondLst>
                                  <p:childTnLst>
                                    <p:set>
                                      <p:cBhvr>
                                        <p:cTn id="102" dur="1" fill="hold">
                                          <p:stCondLst>
                                            <p:cond delay="0"/>
                                          </p:stCondLst>
                                        </p:cTn>
                                        <p:tgtEl>
                                          <p:spTgt spid="11">
                                            <p:txEl>
                                              <p:pRg st="2" end="2"/>
                                            </p:txEl>
                                          </p:spTgt>
                                        </p:tgtEl>
                                        <p:attrNameLst>
                                          <p:attrName>style.visibility</p:attrName>
                                        </p:attrNameLst>
                                      </p:cBhvr>
                                      <p:to>
                                        <p:strVal val="visible"/>
                                      </p:to>
                                    </p:set>
                                    <p:animEffect transition="in" filter="barn(inVertical)">
                                      <p:cBhvr>
                                        <p:cTn id="103" dur="500"/>
                                        <p:tgtEl>
                                          <p:spTgt spid="11">
                                            <p:txEl>
                                              <p:pRg st="2" end="2"/>
                                            </p:txEl>
                                          </p:spTgt>
                                        </p:tgtEl>
                                      </p:cBhvr>
                                    </p:animEffect>
                                  </p:childTnLst>
                                </p:cTn>
                              </p:par>
                            </p:childTnLst>
                          </p:cTn>
                        </p:par>
                        <p:par>
                          <p:cTn id="104" fill="hold">
                            <p:stCondLst>
                              <p:cond delay="15000"/>
                            </p:stCondLst>
                            <p:childTnLst>
                              <p:par>
                                <p:cTn id="105" presetID="16" presetClass="entr" presetSubtype="21" fill="hold" grpId="0" nodeType="afterEffect">
                                  <p:stCondLst>
                                    <p:cond delay="0"/>
                                  </p:stCondLst>
                                  <p:childTnLst>
                                    <p:set>
                                      <p:cBhvr>
                                        <p:cTn id="106" dur="1" fill="hold">
                                          <p:stCondLst>
                                            <p:cond delay="0"/>
                                          </p:stCondLst>
                                        </p:cTn>
                                        <p:tgtEl>
                                          <p:spTgt spid="11">
                                            <p:txEl>
                                              <p:pRg st="3" end="3"/>
                                            </p:txEl>
                                          </p:spTgt>
                                        </p:tgtEl>
                                        <p:attrNameLst>
                                          <p:attrName>style.visibility</p:attrName>
                                        </p:attrNameLst>
                                      </p:cBhvr>
                                      <p:to>
                                        <p:strVal val="visible"/>
                                      </p:to>
                                    </p:set>
                                    <p:animEffect transition="in" filter="barn(inVertical)">
                                      <p:cBhvr>
                                        <p:cTn id="10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uiExpand="1" build="p" animBg="1"/>
      <p:bldP spid="10" grpId="0" build="p" animBg="1"/>
      <p:bldP spid="11" grpId="0" build="p" animBg="1"/>
      <p:bldP spid="14"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course</a:t>
            </a:r>
          </a:p>
        </p:txBody>
      </p:sp>
      <p:sp>
        <p:nvSpPr>
          <p:cNvPr id="3" name="Content Placeholder 2"/>
          <p:cNvSpPr>
            <a:spLocks noGrp="1"/>
          </p:cNvSpPr>
          <p:nvPr>
            <p:ph idx="1"/>
          </p:nvPr>
        </p:nvSpPr>
        <p:spPr/>
        <p:txBody>
          <a:bodyPr>
            <a:normAutofit/>
          </a:bodyPr>
          <a:lstStyle/>
          <a:p>
            <a:r>
              <a:rPr lang="en-US" sz="2800" dirty="0"/>
              <a:t>SETP is Standardized English Test Preparation</a:t>
            </a:r>
          </a:p>
          <a:p>
            <a:r>
              <a:rPr lang="en-US" sz="2800" dirty="0"/>
              <a:t>It helps students to prepare their selves before doing TOEP in the end of semester 2</a:t>
            </a:r>
          </a:p>
          <a:p>
            <a:r>
              <a:rPr lang="en-US" sz="2800" dirty="0"/>
              <a:t>It encourages students to be active learners </a:t>
            </a:r>
          </a:p>
          <a:p>
            <a:endParaRPr lang="en-US" sz="2800" dirty="0"/>
          </a:p>
        </p:txBody>
      </p:sp>
    </p:spTree>
    <p:extLst>
      <p:ext uri="{BB962C8B-B14F-4D97-AF65-F5344CB8AC3E}">
        <p14:creationId xmlns:p14="http://schemas.microsoft.com/office/powerpoint/2010/main" val="288495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139" y="466309"/>
            <a:ext cx="11116490" cy="5440720"/>
          </a:xfrm>
          <a:prstGeom prst="rect">
            <a:avLst/>
          </a:prstGeom>
        </p:spPr>
        <p:txBody>
          <a:bodyPr wrap="square">
            <a:spAutoFit/>
          </a:bodyPr>
          <a:lstStyle/>
          <a:p>
            <a:pPr marL="457200" indent="-457200" algn="just">
              <a:lnSpc>
                <a:spcPct val="150000"/>
              </a:lnSpc>
              <a:buNone/>
            </a:pPr>
            <a:endParaRPr lang="en-US" b="1" dirty="0">
              <a:latin typeface="Lucida Bright" pitchFamily="18" charset="0"/>
            </a:endParaRPr>
          </a:p>
          <a:p>
            <a:pPr marL="457200" indent="-457200" algn="just">
              <a:lnSpc>
                <a:spcPct val="150000"/>
              </a:lnSpc>
              <a:buFont typeface="Wingdings" panose="05000000000000000000" pitchFamily="2" charset="2"/>
              <a:buChar char="q"/>
            </a:pPr>
            <a:r>
              <a:rPr lang="en-US" b="1" dirty="0">
                <a:latin typeface="Lucida Bright" pitchFamily="18" charset="0"/>
              </a:rPr>
              <a:t>As college students, You all need to have the good communication skills so that you can compete in the international competition.</a:t>
            </a:r>
          </a:p>
          <a:p>
            <a:pPr marL="457200" indent="-457200" algn="just">
              <a:lnSpc>
                <a:spcPct val="150000"/>
              </a:lnSpc>
              <a:buFont typeface="Wingdings" panose="05000000000000000000" pitchFamily="2" charset="2"/>
              <a:buChar char="q"/>
            </a:pPr>
            <a:r>
              <a:rPr lang="en-US" b="1" dirty="0">
                <a:latin typeface="Lucida Bright" pitchFamily="18" charset="0"/>
              </a:rPr>
              <a:t>By this course we hope you all can prepare for the standardized test well so that all of you can reach score 400 (minimally) as your TOEP’s score.</a:t>
            </a:r>
          </a:p>
          <a:p>
            <a:pPr marL="457200" indent="-457200" algn="just">
              <a:lnSpc>
                <a:spcPct val="150000"/>
              </a:lnSpc>
              <a:buFont typeface="Wingdings" panose="05000000000000000000" pitchFamily="2" charset="2"/>
              <a:buChar char="q"/>
            </a:pPr>
            <a:r>
              <a:rPr lang="en-US" b="1" dirty="0">
                <a:latin typeface="Lucida Bright" pitchFamily="18" charset="0"/>
              </a:rPr>
              <a:t>This score is as pre-requirement to be able to join at graduation ceremony</a:t>
            </a:r>
          </a:p>
          <a:p>
            <a:pPr marL="457200" indent="-457200" algn="just">
              <a:lnSpc>
                <a:spcPct val="150000"/>
              </a:lnSpc>
              <a:buFont typeface="Wingdings" panose="05000000000000000000" pitchFamily="2" charset="2"/>
              <a:buChar char="q"/>
            </a:pPr>
            <a:r>
              <a:rPr lang="en-US" b="1" dirty="0">
                <a:latin typeface="Lucida Bright" pitchFamily="18" charset="0"/>
              </a:rPr>
              <a:t>SETP’s book consists of THREE sections: </a:t>
            </a:r>
            <a:r>
              <a:rPr lang="en-US" b="1" dirty="0">
                <a:solidFill>
                  <a:srgbClr val="FF0000"/>
                </a:solidFill>
                <a:latin typeface="Lucida Bright" pitchFamily="18" charset="0"/>
              </a:rPr>
              <a:t>Listening Comprehension, Structure and Written Expression  and Reading Comprehension.</a:t>
            </a:r>
          </a:p>
          <a:p>
            <a:pPr marL="457200" indent="-457200" algn="just">
              <a:lnSpc>
                <a:spcPct val="150000"/>
              </a:lnSpc>
              <a:buFont typeface="Wingdings" panose="05000000000000000000" pitchFamily="2" charset="2"/>
              <a:buChar char="q"/>
            </a:pPr>
            <a:r>
              <a:rPr lang="en-US" b="1" dirty="0">
                <a:latin typeface="Lucida Bright" pitchFamily="18" charset="0"/>
              </a:rPr>
              <a:t>Listening section </a:t>
            </a:r>
            <a:r>
              <a:rPr lang="en-US" b="1" dirty="0">
                <a:latin typeface="Lucida Bright" pitchFamily="18" charset="0"/>
                <a:sym typeface="Wingdings" pitchFamily="2" charset="2"/>
              </a:rPr>
              <a:t> lots of examples on How the context of conversation takes place.</a:t>
            </a:r>
          </a:p>
          <a:p>
            <a:pPr marL="457200" indent="-457200" algn="just">
              <a:lnSpc>
                <a:spcPct val="150000"/>
              </a:lnSpc>
              <a:buFont typeface="Wingdings" panose="05000000000000000000" pitchFamily="2" charset="2"/>
              <a:buChar char="q"/>
            </a:pPr>
            <a:r>
              <a:rPr lang="en-US" b="1" dirty="0">
                <a:latin typeface="Lucida Bright" pitchFamily="18" charset="0"/>
                <a:sym typeface="Wingdings" pitchFamily="2" charset="2"/>
              </a:rPr>
              <a:t>Structure &amp; Written Expression  brief explanation about grammatical agreement  used  in 	English.</a:t>
            </a:r>
          </a:p>
          <a:p>
            <a:pPr marL="457200" indent="-457200" algn="just">
              <a:lnSpc>
                <a:spcPct val="150000"/>
              </a:lnSpc>
              <a:buFont typeface="Wingdings" panose="05000000000000000000" pitchFamily="2" charset="2"/>
              <a:buChar char="q"/>
            </a:pPr>
            <a:r>
              <a:rPr lang="en-US" b="1" dirty="0">
                <a:latin typeface="Lucida Bright" pitchFamily="18" charset="0"/>
                <a:sym typeface="Wingdings" pitchFamily="2" charset="2"/>
              </a:rPr>
              <a:t>Reading  section  details forms of reading materials to guide students to understand them.</a:t>
            </a:r>
            <a:endParaRPr lang="en-US" b="1" dirty="0">
              <a:latin typeface="Lucida Bright" pitchFamily="18" charset="0"/>
            </a:endParaRPr>
          </a:p>
        </p:txBody>
      </p:sp>
    </p:spTree>
    <p:extLst>
      <p:ext uri="{BB962C8B-B14F-4D97-AF65-F5344CB8AC3E}">
        <p14:creationId xmlns:p14="http://schemas.microsoft.com/office/powerpoint/2010/main" val="152321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u="sng" dirty="0"/>
              <a:t>Materi</a:t>
            </a:r>
            <a:r>
              <a:rPr lang="en-US" b="1" u="sng" dirty="0"/>
              <a:t> </a:t>
            </a:r>
            <a:r>
              <a:rPr lang="id-ID" b="1" u="sng" dirty="0"/>
              <a:t>Pembelajaran</a:t>
            </a:r>
            <a:r>
              <a:rPr lang="en-US" b="1" u="sng" dirty="0"/>
              <a:t>:</a:t>
            </a:r>
            <a:endParaRPr lang="en-US" u="sng" dirty="0"/>
          </a:p>
        </p:txBody>
      </p:sp>
      <p:sp>
        <p:nvSpPr>
          <p:cNvPr id="3" name="Content Placeholder 2"/>
          <p:cNvSpPr>
            <a:spLocks noGrp="1"/>
          </p:cNvSpPr>
          <p:nvPr>
            <p:ph idx="1"/>
          </p:nvPr>
        </p:nvSpPr>
        <p:spPr>
          <a:xfrm>
            <a:off x="1069848" y="1881051"/>
            <a:ext cx="10058400" cy="4291149"/>
          </a:xfrm>
        </p:spPr>
        <p:txBody>
          <a:bodyPr>
            <a:normAutofit/>
          </a:bodyPr>
          <a:lstStyle/>
          <a:p>
            <a:pPr lvl="0"/>
            <a:r>
              <a:rPr lang="en-US" b="1" dirty="0">
                <a:latin typeface="Lucida Bright" pitchFamily="18" charset="0"/>
              </a:rPr>
              <a:t>Listening Comprehension </a:t>
            </a:r>
          </a:p>
          <a:p>
            <a:pPr lvl="0"/>
            <a:r>
              <a:rPr lang="en-US" b="1" dirty="0">
                <a:latin typeface="Lucida Bright" pitchFamily="18" charset="0"/>
              </a:rPr>
              <a:t>Structure and Written Expression </a:t>
            </a:r>
          </a:p>
          <a:p>
            <a:pPr lvl="0"/>
            <a:r>
              <a:rPr lang="en-US" b="1" dirty="0">
                <a:latin typeface="Lucida Bright" pitchFamily="18" charset="0"/>
              </a:rPr>
              <a:t>Reading Comprehension </a:t>
            </a:r>
          </a:p>
          <a:p>
            <a:pPr lvl="0"/>
            <a:r>
              <a:rPr lang="en-US" b="1" dirty="0">
                <a:latin typeface="Lucida Bright" pitchFamily="18" charset="0"/>
              </a:rPr>
              <a:t>Speaking &amp; Writing</a:t>
            </a:r>
          </a:p>
          <a:p>
            <a:pPr lvl="0">
              <a:buNone/>
            </a:pPr>
            <a:endParaRPr lang="en-US" b="1" dirty="0"/>
          </a:p>
          <a:p>
            <a:pPr lvl="0" algn="just">
              <a:buNone/>
            </a:pPr>
            <a:r>
              <a:rPr lang="id-ID" sz="1800" b="1" dirty="0">
                <a:latin typeface="Lucida Bright" pitchFamily="18" charset="0"/>
              </a:rPr>
              <a:t>Capaian Pembelajaran Perkuliahan </a:t>
            </a:r>
            <a:r>
              <a:rPr lang="en-US" sz="1800" b="1" dirty="0">
                <a:latin typeface="Lucida Bright" pitchFamily="18" charset="0"/>
              </a:rPr>
              <a:t>Standardized English Test Preparation:</a:t>
            </a:r>
          </a:p>
          <a:p>
            <a:pPr lvl="2" algn="just">
              <a:buFont typeface="Wingdings" panose="05000000000000000000" pitchFamily="2" charset="2"/>
              <a:buChar char="Ø"/>
            </a:pPr>
            <a:r>
              <a:rPr lang="en-US" sz="1800" dirty="0" err="1">
                <a:latin typeface="Lucida Bright" pitchFamily="18" charset="0"/>
              </a:rPr>
              <a:t>Mampu</a:t>
            </a:r>
            <a:r>
              <a:rPr lang="en-US" sz="1800" dirty="0">
                <a:latin typeface="Lucida Bright" pitchFamily="18" charset="0"/>
              </a:rPr>
              <a:t> </a:t>
            </a:r>
            <a:r>
              <a:rPr lang="en-US" sz="1800" dirty="0" err="1">
                <a:latin typeface="Lucida Bright" pitchFamily="18" charset="0"/>
              </a:rPr>
              <a:t>menyusun</a:t>
            </a:r>
            <a:r>
              <a:rPr lang="en-US" sz="1800" dirty="0">
                <a:latin typeface="Lucida Bright" pitchFamily="18" charset="0"/>
              </a:rPr>
              <a:t> </a:t>
            </a:r>
            <a:r>
              <a:rPr lang="en-US" sz="1800" dirty="0" err="1">
                <a:latin typeface="Lucida Bright" pitchFamily="18" charset="0"/>
              </a:rPr>
              <a:t>deskripsi</a:t>
            </a:r>
            <a:r>
              <a:rPr lang="en-US" sz="1800" dirty="0">
                <a:latin typeface="Lucida Bright" pitchFamily="18" charset="0"/>
              </a:rPr>
              <a:t> </a:t>
            </a:r>
            <a:r>
              <a:rPr lang="en-US" sz="1800" dirty="0" err="1">
                <a:latin typeface="Lucida Bright" pitchFamily="18" charset="0"/>
              </a:rPr>
              <a:t>saintifik</a:t>
            </a:r>
            <a:r>
              <a:rPr lang="en-US" sz="1800" dirty="0">
                <a:latin typeface="Lucida Bright" pitchFamily="18" charset="0"/>
              </a:rPr>
              <a:t> </a:t>
            </a:r>
            <a:r>
              <a:rPr lang="en-US" sz="1800" dirty="0" err="1">
                <a:latin typeface="Lucida Bright" pitchFamily="18" charset="0"/>
              </a:rPr>
              <a:t>hasil</a:t>
            </a:r>
            <a:r>
              <a:rPr lang="en-US" sz="1800" dirty="0">
                <a:latin typeface="Lucida Bright" pitchFamily="18" charset="0"/>
              </a:rPr>
              <a:t> </a:t>
            </a:r>
            <a:r>
              <a:rPr lang="en-US" sz="1800" dirty="0" err="1">
                <a:latin typeface="Lucida Bright" pitchFamily="18" charset="0"/>
              </a:rPr>
              <a:t>kajian</a:t>
            </a:r>
            <a:r>
              <a:rPr lang="en-US" sz="1800" dirty="0">
                <a:latin typeface="Lucida Bright" pitchFamily="18" charset="0"/>
              </a:rPr>
              <a:t> </a:t>
            </a:r>
            <a:r>
              <a:rPr lang="en-US" sz="1800" dirty="0" err="1">
                <a:latin typeface="Lucida Bright" pitchFamily="18" charset="0"/>
              </a:rPr>
              <a:t>tersebut</a:t>
            </a:r>
            <a:r>
              <a:rPr lang="en-US" sz="1800" dirty="0">
                <a:latin typeface="Lucida Bright" pitchFamily="18" charset="0"/>
              </a:rPr>
              <a:t> di </a:t>
            </a:r>
            <a:r>
              <a:rPr lang="en-US" sz="1800" dirty="0" err="1">
                <a:latin typeface="Lucida Bright" pitchFamily="18" charset="0"/>
              </a:rPr>
              <a:t>atas</a:t>
            </a:r>
            <a:r>
              <a:rPr lang="en-US" sz="1800" dirty="0">
                <a:latin typeface="Lucida Bright" pitchFamily="18" charset="0"/>
              </a:rPr>
              <a:t> </a:t>
            </a:r>
            <a:r>
              <a:rPr lang="en-US" sz="1800" dirty="0" err="1">
                <a:latin typeface="Lucida Bright" pitchFamily="18" charset="0"/>
              </a:rPr>
              <a:t>dalam</a:t>
            </a:r>
            <a:r>
              <a:rPr lang="en-US" sz="1800" dirty="0">
                <a:latin typeface="Lucida Bright" pitchFamily="18" charset="0"/>
              </a:rPr>
              <a:t> </a:t>
            </a:r>
            <a:r>
              <a:rPr lang="en-US" sz="1800" dirty="0" err="1">
                <a:latin typeface="Lucida Bright" pitchFamily="18" charset="0"/>
              </a:rPr>
              <a:t>bentuk</a:t>
            </a:r>
            <a:r>
              <a:rPr lang="en-US" sz="1800" dirty="0">
                <a:latin typeface="Lucida Bright" pitchFamily="18" charset="0"/>
              </a:rPr>
              <a:t> </a:t>
            </a:r>
            <a:r>
              <a:rPr lang="en-US" sz="1800" dirty="0" err="1">
                <a:latin typeface="Lucida Bright" pitchFamily="18" charset="0"/>
              </a:rPr>
              <a:t>skripsi</a:t>
            </a:r>
            <a:r>
              <a:rPr lang="en-US" sz="1800" dirty="0">
                <a:latin typeface="Lucida Bright" pitchFamily="18" charset="0"/>
              </a:rPr>
              <a:t> </a:t>
            </a:r>
            <a:r>
              <a:rPr lang="en-US" sz="1800" dirty="0" err="1">
                <a:latin typeface="Lucida Bright" pitchFamily="18" charset="0"/>
              </a:rPr>
              <a:t>atau</a:t>
            </a:r>
            <a:r>
              <a:rPr lang="en-US" sz="1800" dirty="0">
                <a:latin typeface="Lucida Bright" pitchFamily="18" charset="0"/>
              </a:rPr>
              <a:t> </a:t>
            </a:r>
            <a:r>
              <a:rPr lang="en-US" sz="1800" dirty="0" err="1">
                <a:latin typeface="Lucida Bright" pitchFamily="18" charset="0"/>
              </a:rPr>
              <a:t>laporan</a:t>
            </a:r>
            <a:r>
              <a:rPr lang="en-US" sz="1800" dirty="0">
                <a:latin typeface="Lucida Bright" pitchFamily="18" charset="0"/>
              </a:rPr>
              <a:t> </a:t>
            </a:r>
            <a:r>
              <a:rPr lang="en-US" sz="1800" dirty="0" err="1">
                <a:latin typeface="Lucida Bright" pitchFamily="18" charset="0"/>
              </a:rPr>
              <a:t>tugas</a:t>
            </a:r>
            <a:r>
              <a:rPr lang="en-US" sz="1800" dirty="0">
                <a:latin typeface="Lucida Bright" pitchFamily="18" charset="0"/>
              </a:rPr>
              <a:t> </a:t>
            </a:r>
            <a:r>
              <a:rPr lang="en-US" sz="1800" dirty="0" err="1">
                <a:latin typeface="Lucida Bright" pitchFamily="18" charset="0"/>
              </a:rPr>
              <a:t>akhir</a:t>
            </a:r>
            <a:r>
              <a:rPr lang="en-US" sz="1800" dirty="0">
                <a:latin typeface="Lucida Bright" pitchFamily="18" charset="0"/>
              </a:rPr>
              <a:t>, </a:t>
            </a:r>
            <a:r>
              <a:rPr lang="en-US" sz="1800" dirty="0" err="1">
                <a:latin typeface="Lucida Bright" pitchFamily="18" charset="0"/>
              </a:rPr>
              <a:t>dan</a:t>
            </a:r>
            <a:r>
              <a:rPr lang="en-US" sz="1800" dirty="0">
                <a:latin typeface="Lucida Bright" pitchFamily="18" charset="0"/>
              </a:rPr>
              <a:t> </a:t>
            </a:r>
            <a:r>
              <a:rPr lang="en-US" sz="1800" dirty="0" err="1">
                <a:latin typeface="Lucida Bright" pitchFamily="18" charset="0"/>
              </a:rPr>
              <a:t>mengunggahnya</a:t>
            </a:r>
            <a:r>
              <a:rPr lang="en-US" sz="1800" dirty="0">
                <a:latin typeface="Lucida Bright" pitchFamily="18" charset="0"/>
              </a:rPr>
              <a:t> </a:t>
            </a:r>
            <a:r>
              <a:rPr lang="en-US" sz="1800" dirty="0" err="1">
                <a:latin typeface="Lucida Bright" pitchFamily="18" charset="0"/>
              </a:rPr>
              <a:t>dalam</a:t>
            </a:r>
            <a:r>
              <a:rPr lang="en-US" sz="1800" dirty="0">
                <a:latin typeface="Lucida Bright" pitchFamily="18" charset="0"/>
              </a:rPr>
              <a:t> </a:t>
            </a:r>
            <a:r>
              <a:rPr lang="en-US" sz="1800" dirty="0" err="1">
                <a:latin typeface="Lucida Bright" pitchFamily="18" charset="0"/>
              </a:rPr>
              <a:t>laman</a:t>
            </a:r>
            <a:r>
              <a:rPr lang="en-US" sz="1800" dirty="0">
                <a:latin typeface="Lucida Bright" pitchFamily="18" charset="0"/>
              </a:rPr>
              <a:t> </a:t>
            </a:r>
            <a:r>
              <a:rPr lang="en-US" sz="1800" dirty="0" err="1">
                <a:latin typeface="Lucida Bright" pitchFamily="18" charset="0"/>
              </a:rPr>
              <a:t>perguruan</a:t>
            </a:r>
            <a:r>
              <a:rPr lang="en-US" sz="1800" dirty="0">
                <a:latin typeface="Lucida Bright" pitchFamily="18" charset="0"/>
              </a:rPr>
              <a:t> </a:t>
            </a:r>
            <a:r>
              <a:rPr lang="en-US" sz="1800" dirty="0" err="1">
                <a:latin typeface="Lucida Bright" pitchFamily="18" charset="0"/>
              </a:rPr>
              <a:t>tinggi</a:t>
            </a:r>
            <a:r>
              <a:rPr lang="en-US" sz="1800" dirty="0">
                <a:latin typeface="Lucida Bright" pitchFamily="18" charset="0"/>
              </a:rPr>
              <a:t>. </a:t>
            </a:r>
          </a:p>
          <a:p>
            <a:pPr marL="548640" lvl="2" indent="0" algn="just">
              <a:buNone/>
            </a:pPr>
            <a:endParaRPr lang="en-US" sz="1800" dirty="0">
              <a:latin typeface="Lucida Bright" pitchFamily="18" charset="0"/>
            </a:endParaRPr>
          </a:p>
          <a:p>
            <a:pPr lvl="2" algn="just">
              <a:buFont typeface="Wingdings" panose="05000000000000000000" pitchFamily="2" charset="2"/>
              <a:buChar char="Ø"/>
            </a:pPr>
            <a:r>
              <a:rPr lang="en-US" sz="1800" dirty="0" err="1">
                <a:latin typeface="Lucida Bright" pitchFamily="18" charset="0"/>
              </a:rPr>
              <a:t>Mahir</a:t>
            </a:r>
            <a:r>
              <a:rPr lang="en-US" sz="1800" dirty="0">
                <a:latin typeface="Lucida Bright" pitchFamily="18" charset="0"/>
              </a:rPr>
              <a:t> </a:t>
            </a:r>
            <a:r>
              <a:rPr lang="en-US" sz="1800" dirty="0" err="1">
                <a:latin typeface="Lucida Bright" pitchFamily="18" charset="0"/>
              </a:rPr>
              <a:t>berbahasa</a:t>
            </a:r>
            <a:r>
              <a:rPr lang="en-US" sz="1800" dirty="0">
                <a:latin typeface="Lucida Bright" pitchFamily="18" charset="0"/>
              </a:rPr>
              <a:t> </a:t>
            </a:r>
            <a:r>
              <a:rPr lang="en-US" sz="1800" dirty="0" err="1">
                <a:latin typeface="Lucida Bright" pitchFamily="18" charset="0"/>
              </a:rPr>
              <a:t>Inggris</a:t>
            </a:r>
            <a:r>
              <a:rPr lang="en-US" sz="1800" dirty="0">
                <a:latin typeface="Lucida Bright" pitchFamily="18" charset="0"/>
              </a:rPr>
              <a:t> </a:t>
            </a:r>
            <a:r>
              <a:rPr lang="en-US" sz="1800" dirty="0" err="1">
                <a:latin typeface="Lucida Bright" pitchFamily="18" charset="0"/>
              </a:rPr>
              <a:t>lisan</a:t>
            </a:r>
            <a:r>
              <a:rPr lang="en-US" sz="1800" dirty="0">
                <a:latin typeface="Lucida Bright" pitchFamily="18" charset="0"/>
              </a:rPr>
              <a:t> </a:t>
            </a:r>
            <a:r>
              <a:rPr lang="en-US" sz="1800" dirty="0" err="1">
                <a:latin typeface="Lucida Bright" pitchFamily="18" charset="0"/>
              </a:rPr>
              <a:t>dan</a:t>
            </a:r>
            <a:r>
              <a:rPr lang="en-US" sz="1800" dirty="0">
                <a:latin typeface="Lucida Bright" pitchFamily="18" charset="0"/>
              </a:rPr>
              <a:t> </a:t>
            </a:r>
            <a:r>
              <a:rPr lang="en-US" sz="1800" dirty="0" err="1">
                <a:latin typeface="Lucida Bright" pitchFamily="18" charset="0"/>
              </a:rPr>
              <a:t>tulisan</a:t>
            </a:r>
            <a:r>
              <a:rPr lang="en-US" sz="1800" dirty="0">
                <a:latin typeface="Lucida Bright" pitchFamily="18" charset="0"/>
              </a:rPr>
              <a:t> </a:t>
            </a:r>
            <a:r>
              <a:rPr lang="en-US" sz="1800" dirty="0" err="1">
                <a:latin typeface="Lucida Bright" pitchFamily="18" charset="0"/>
              </a:rPr>
              <a:t>dalam</a:t>
            </a:r>
            <a:r>
              <a:rPr lang="en-US" sz="1800" dirty="0">
                <a:latin typeface="Lucida Bright" pitchFamily="18" charset="0"/>
              </a:rPr>
              <a:t> </a:t>
            </a:r>
            <a:r>
              <a:rPr lang="en-US" sz="1800" dirty="0" err="1">
                <a:latin typeface="Lucida Bright" pitchFamily="18" charset="0"/>
              </a:rPr>
              <a:t>konteks</a:t>
            </a:r>
            <a:r>
              <a:rPr lang="en-US" sz="1800" dirty="0">
                <a:latin typeface="Lucida Bright" pitchFamily="18" charset="0"/>
              </a:rPr>
              <a:t> </a:t>
            </a:r>
            <a:r>
              <a:rPr lang="en-US" sz="1800" dirty="0" err="1">
                <a:latin typeface="Lucida Bright" pitchFamily="18" charset="0"/>
              </a:rPr>
              <a:t>keseharian</a:t>
            </a:r>
            <a:r>
              <a:rPr lang="en-US" sz="1800" dirty="0">
                <a:latin typeface="Lucida Bright" pitchFamily="18" charset="0"/>
              </a:rPr>
              <a:t>/</a:t>
            </a:r>
            <a:r>
              <a:rPr lang="en-US" sz="1800" dirty="0" err="1">
                <a:latin typeface="Lucida Bright" pitchFamily="18" charset="0"/>
              </a:rPr>
              <a:t>umum</a:t>
            </a:r>
            <a:r>
              <a:rPr lang="en-US" sz="1800" dirty="0">
                <a:latin typeface="Lucida Bright" pitchFamily="18" charset="0"/>
              </a:rPr>
              <a:t>, </a:t>
            </a:r>
            <a:r>
              <a:rPr lang="en-US" sz="1800" dirty="0" err="1">
                <a:latin typeface="Lucida Bright" pitchFamily="18" charset="0"/>
              </a:rPr>
              <a:t>akademis</a:t>
            </a:r>
            <a:r>
              <a:rPr lang="en-US" sz="1800" dirty="0">
                <a:latin typeface="Lucida Bright" pitchFamily="18" charset="0"/>
              </a:rPr>
              <a:t>, </a:t>
            </a:r>
            <a:r>
              <a:rPr lang="en-US" sz="1800" dirty="0" err="1">
                <a:latin typeface="Lucida Bright" pitchFamily="18" charset="0"/>
              </a:rPr>
              <a:t>dan</a:t>
            </a:r>
            <a:r>
              <a:rPr lang="en-US" sz="1800" dirty="0">
                <a:latin typeface="Lucida Bright" pitchFamily="18" charset="0"/>
              </a:rPr>
              <a:t> </a:t>
            </a:r>
            <a:r>
              <a:rPr lang="en-US" sz="1800" dirty="0" err="1">
                <a:latin typeface="Lucida Bright" pitchFamily="18" charset="0"/>
              </a:rPr>
              <a:t>pekerjaan</a:t>
            </a:r>
            <a:r>
              <a:rPr lang="en-US" sz="1800" dirty="0">
                <a:latin typeface="Lucida Bright" pitchFamily="18" charset="0"/>
              </a:rPr>
              <a:t> </a:t>
            </a:r>
            <a:r>
              <a:rPr lang="en-US" sz="1800" dirty="0" err="1">
                <a:latin typeface="Lucida Bright" pitchFamily="18" charset="0"/>
              </a:rPr>
              <a:t>setara</a:t>
            </a:r>
            <a:r>
              <a:rPr lang="en-US" sz="1800" dirty="0">
                <a:latin typeface="Lucida Bright" pitchFamily="18" charset="0"/>
              </a:rPr>
              <a:t> </a:t>
            </a:r>
            <a:r>
              <a:rPr lang="en-US" sz="1800" dirty="0" err="1">
                <a:latin typeface="Lucida Bright" pitchFamily="18" charset="0"/>
              </a:rPr>
              <a:t>tingkat</a:t>
            </a:r>
            <a:r>
              <a:rPr lang="en-US" sz="1800" dirty="0">
                <a:latin typeface="Lucida Bright" pitchFamily="18" charset="0"/>
              </a:rPr>
              <a:t> </a:t>
            </a:r>
            <a:r>
              <a:rPr lang="en-US" sz="1800" dirty="0" err="1">
                <a:latin typeface="Lucida Bright" pitchFamily="18" charset="0"/>
              </a:rPr>
              <a:t>intermedi</a:t>
            </a:r>
            <a:r>
              <a:rPr lang="id-ID" sz="1800" dirty="0">
                <a:latin typeface="Lucida Bright" pitchFamily="18" charset="0"/>
              </a:rPr>
              <a:t>a</a:t>
            </a:r>
            <a:r>
              <a:rPr lang="en-US" sz="1800" dirty="0" err="1">
                <a:latin typeface="Lucida Bright" pitchFamily="18" charset="0"/>
              </a:rPr>
              <a:t>te</a:t>
            </a:r>
            <a:r>
              <a:rPr lang="en-US" sz="1800" dirty="0">
                <a:latin typeface="Lucida Bright" pitchFamily="18" charset="0"/>
              </a:rPr>
              <a:t>.</a:t>
            </a:r>
            <a:endParaRPr lang="en-US" sz="1800" dirty="0"/>
          </a:p>
          <a:p>
            <a:pPr lvl="0">
              <a:buNone/>
            </a:pPr>
            <a:endParaRPr lang="en-US" b="1" dirty="0"/>
          </a:p>
          <a:p>
            <a:pPr lvl="0">
              <a:buNone/>
            </a:pPr>
            <a:endParaRPr lang="en-US" dirty="0"/>
          </a:p>
          <a:p>
            <a:endParaRPr lang="en-US" dirty="0"/>
          </a:p>
        </p:txBody>
      </p:sp>
    </p:spTree>
    <p:extLst>
      <p:ext uri="{BB962C8B-B14F-4D97-AF65-F5344CB8AC3E}">
        <p14:creationId xmlns:p14="http://schemas.microsoft.com/office/powerpoint/2010/main" val="138650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0867" y="222070"/>
            <a:ext cx="10178322" cy="3593591"/>
          </a:xfrm>
        </p:spPr>
        <p:txBody>
          <a:bodyPr>
            <a:noAutofit/>
          </a:bodyPr>
          <a:lstStyle/>
          <a:p>
            <a:pPr marL="514350" indent="-514350" algn="just">
              <a:buAutoNum type="alphaUcPeriod"/>
            </a:pPr>
            <a:r>
              <a:rPr lang="en-US" sz="1800" b="1" dirty="0">
                <a:solidFill>
                  <a:schemeClr val="tx1"/>
                </a:solidFill>
                <a:latin typeface="Lucida Bright" pitchFamily="18" charset="0"/>
              </a:rPr>
              <a:t>LISTENING COMPREHENSION</a:t>
            </a:r>
          </a:p>
          <a:p>
            <a:pPr marL="514350" indent="-514350" algn="just">
              <a:buNone/>
            </a:pPr>
            <a:r>
              <a:rPr lang="en-US" sz="1800" b="1" dirty="0">
                <a:solidFill>
                  <a:schemeClr val="tx1"/>
                </a:solidFill>
                <a:latin typeface="Lucida Bright" pitchFamily="18" charset="0"/>
              </a:rPr>
              <a:t>			</a:t>
            </a:r>
            <a:r>
              <a:rPr lang="en-US" sz="1800" b="1" dirty="0" err="1">
                <a:solidFill>
                  <a:schemeClr val="tx1"/>
                </a:solidFill>
                <a:latin typeface="Lucida Bright" pitchFamily="18" charset="0"/>
              </a:rPr>
              <a:t>Foto</a:t>
            </a:r>
            <a:r>
              <a:rPr lang="en-US" sz="1800" b="1" dirty="0">
                <a:solidFill>
                  <a:schemeClr val="tx1"/>
                </a:solidFill>
                <a:latin typeface="Lucida Bright" pitchFamily="18" charset="0"/>
              </a:rPr>
              <a:t>/</a:t>
            </a:r>
            <a:r>
              <a:rPr lang="en-US" sz="1800" b="1" dirty="0" err="1">
                <a:solidFill>
                  <a:schemeClr val="tx1"/>
                </a:solidFill>
                <a:latin typeface="Lucida Bright" pitchFamily="18" charset="0"/>
              </a:rPr>
              <a:t>Gambar</a:t>
            </a:r>
            <a:r>
              <a:rPr lang="en-US" sz="1800" b="1" dirty="0">
                <a:solidFill>
                  <a:schemeClr val="tx1"/>
                </a:solidFill>
                <a:latin typeface="Lucida Bright" pitchFamily="18" charset="0"/>
              </a:rPr>
              <a:t> [Photos]				: 20 </a:t>
            </a:r>
            <a:r>
              <a:rPr lang="en-US" sz="1800" b="1" dirty="0" err="1">
                <a:solidFill>
                  <a:schemeClr val="tx1"/>
                </a:solidFill>
                <a:latin typeface="Lucida Bright" pitchFamily="18" charset="0"/>
              </a:rPr>
              <a:t>soal</a:t>
            </a:r>
            <a:endParaRPr lang="en-US" sz="1800" b="1" dirty="0">
              <a:solidFill>
                <a:schemeClr val="tx1"/>
              </a:solidFill>
              <a:latin typeface="Lucida Bright" pitchFamily="18" charset="0"/>
            </a:endParaRPr>
          </a:p>
          <a:p>
            <a:pPr marL="514350" indent="-514350" algn="just">
              <a:buNone/>
            </a:pPr>
            <a:r>
              <a:rPr lang="en-US" sz="1800" b="1" dirty="0">
                <a:solidFill>
                  <a:schemeClr val="tx1"/>
                </a:solidFill>
                <a:latin typeface="Lucida Bright" pitchFamily="18" charset="0"/>
              </a:rPr>
              <a:t>			</a:t>
            </a:r>
            <a:r>
              <a:rPr lang="en-US" sz="1800" b="1" dirty="0" err="1">
                <a:solidFill>
                  <a:schemeClr val="tx1"/>
                </a:solidFill>
                <a:latin typeface="Lucida Bright" pitchFamily="18" charset="0"/>
              </a:rPr>
              <a:t>Jawaban-Pertanyaan</a:t>
            </a:r>
            <a:r>
              <a:rPr lang="en-US" sz="1800" b="1" dirty="0">
                <a:solidFill>
                  <a:schemeClr val="tx1"/>
                </a:solidFill>
                <a:latin typeface="Lucida Bright" pitchFamily="18" charset="0"/>
              </a:rPr>
              <a:t> [Question-response]	: 30 </a:t>
            </a:r>
            <a:r>
              <a:rPr lang="en-US" sz="1800" b="1" dirty="0" err="1">
                <a:solidFill>
                  <a:schemeClr val="tx1"/>
                </a:solidFill>
                <a:latin typeface="Lucida Bright" pitchFamily="18" charset="0"/>
              </a:rPr>
              <a:t>soal</a:t>
            </a:r>
            <a:r>
              <a:rPr lang="en-US" sz="1800" b="1" dirty="0">
                <a:solidFill>
                  <a:schemeClr val="tx1"/>
                </a:solidFill>
                <a:latin typeface="Lucida Bright" pitchFamily="18" charset="0"/>
              </a:rPr>
              <a:t> </a:t>
            </a:r>
          </a:p>
          <a:p>
            <a:pPr marL="514350" indent="-514350" algn="just">
              <a:buNone/>
            </a:pPr>
            <a:r>
              <a:rPr lang="en-US" sz="1800" b="1" dirty="0">
                <a:solidFill>
                  <a:schemeClr val="tx1"/>
                </a:solidFill>
                <a:latin typeface="Lucida Bright" pitchFamily="18" charset="0"/>
              </a:rPr>
              <a:t>			</a:t>
            </a:r>
            <a:r>
              <a:rPr lang="en-US" sz="1800" b="1" dirty="0" err="1">
                <a:solidFill>
                  <a:schemeClr val="tx1"/>
                </a:solidFill>
                <a:latin typeface="Lucida Bright" pitchFamily="18" charset="0"/>
              </a:rPr>
              <a:t>Percakapan</a:t>
            </a:r>
            <a:r>
              <a:rPr lang="en-US" sz="1800" b="1" dirty="0">
                <a:solidFill>
                  <a:schemeClr val="tx1"/>
                </a:solidFill>
                <a:latin typeface="Lucida Bright" pitchFamily="18" charset="0"/>
              </a:rPr>
              <a:t> </a:t>
            </a:r>
            <a:r>
              <a:rPr lang="en-US" sz="1800" b="1" dirty="0" err="1">
                <a:solidFill>
                  <a:schemeClr val="tx1"/>
                </a:solidFill>
                <a:latin typeface="Lucida Bright" pitchFamily="18" charset="0"/>
              </a:rPr>
              <a:t>Pendek</a:t>
            </a:r>
            <a:r>
              <a:rPr lang="en-US" sz="1800" b="1" dirty="0">
                <a:solidFill>
                  <a:schemeClr val="tx1"/>
                </a:solidFill>
                <a:latin typeface="Lucida Bright" pitchFamily="18" charset="0"/>
              </a:rPr>
              <a:t> [Short Conversation]	: 30 </a:t>
            </a:r>
            <a:r>
              <a:rPr lang="en-US" sz="1800" b="1" dirty="0" err="1">
                <a:solidFill>
                  <a:schemeClr val="tx1"/>
                </a:solidFill>
                <a:latin typeface="Lucida Bright" pitchFamily="18" charset="0"/>
              </a:rPr>
              <a:t>soal</a:t>
            </a:r>
            <a:endParaRPr lang="en-US" sz="1800" b="1" dirty="0">
              <a:solidFill>
                <a:schemeClr val="tx1"/>
              </a:solidFill>
              <a:latin typeface="Lucida Bright" pitchFamily="18" charset="0"/>
            </a:endParaRPr>
          </a:p>
          <a:p>
            <a:pPr marL="514350" indent="-514350" algn="just">
              <a:buNone/>
            </a:pPr>
            <a:r>
              <a:rPr lang="en-US" sz="1800" b="1" dirty="0">
                <a:solidFill>
                  <a:schemeClr val="tx1"/>
                </a:solidFill>
                <a:latin typeface="Lucida Bright" pitchFamily="18" charset="0"/>
              </a:rPr>
              <a:t>			</a:t>
            </a:r>
            <a:r>
              <a:rPr lang="en-US" sz="1800" b="1" dirty="0" err="1">
                <a:solidFill>
                  <a:schemeClr val="tx1"/>
                </a:solidFill>
                <a:latin typeface="Lucida Bright" pitchFamily="18" charset="0"/>
              </a:rPr>
              <a:t>Ceramah</a:t>
            </a:r>
            <a:r>
              <a:rPr lang="en-US" sz="1800" b="1" dirty="0">
                <a:solidFill>
                  <a:schemeClr val="tx1"/>
                </a:solidFill>
                <a:latin typeface="Lucida Bright" pitchFamily="18" charset="0"/>
              </a:rPr>
              <a:t> </a:t>
            </a:r>
            <a:r>
              <a:rPr lang="en-US" sz="1800" b="1" dirty="0" err="1">
                <a:solidFill>
                  <a:schemeClr val="tx1"/>
                </a:solidFill>
                <a:latin typeface="Lucida Bright" pitchFamily="18" charset="0"/>
              </a:rPr>
              <a:t>Pendek</a:t>
            </a:r>
            <a:r>
              <a:rPr lang="en-US" sz="1800" b="1" dirty="0">
                <a:solidFill>
                  <a:schemeClr val="tx1"/>
                </a:solidFill>
                <a:latin typeface="Lucida Bright" pitchFamily="18" charset="0"/>
              </a:rPr>
              <a:t> [Talks]			: 20 </a:t>
            </a:r>
            <a:r>
              <a:rPr lang="en-US" sz="1800" b="1" dirty="0" err="1">
                <a:solidFill>
                  <a:schemeClr val="tx1"/>
                </a:solidFill>
                <a:latin typeface="Lucida Bright" pitchFamily="18" charset="0"/>
              </a:rPr>
              <a:t>soal</a:t>
            </a:r>
            <a:endParaRPr lang="en-US" sz="1800" b="1" dirty="0">
              <a:solidFill>
                <a:schemeClr val="tx1"/>
              </a:solidFill>
              <a:latin typeface="Lucida Bright" pitchFamily="18" charset="0"/>
            </a:endParaRPr>
          </a:p>
          <a:p>
            <a:pPr marL="514350" indent="-514350" algn="just">
              <a:buNone/>
            </a:pPr>
            <a:endParaRPr lang="en-US" sz="1800" b="1" dirty="0">
              <a:solidFill>
                <a:schemeClr val="tx1"/>
              </a:solidFill>
              <a:latin typeface="Lucida Bright" pitchFamily="18" charset="0"/>
            </a:endParaRPr>
          </a:p>
          <a:p>
            <a:pPr marL="514350" indent="-514350" algn="just">
              <a:buNone/>
            </a:pPr>
            <a:r>
              <a:rPr lang="en-US" sz="1800" b="1" dirty="0">
                <a:solidFill>
                  <a:schemeClr val="tx1"/>
                </a:solidFill>
                <a:latin typeface="Lucida Bright" pitchFamily="18" charset="0"/>
              </a:rPr>
              <a:t>B. STRUCTURE &amp; READING COMPREHENSION </a:t>
            </a:r>
          </a:p>
          <a:p>
            <a:pPr marL="514350" indent="-514350" algn="just">
              <a:buNone/>
            </a:pPr>
            <a:r>
              <a:rPr lang="en-US" sz="1800" b="1" dirty="0">
                <a:solidFill>
                  <a:schemeClr val="tx1"/>
                </a:solidFill>
                <a:latin typeface="Lucida Bright" pitchFamily="18" charset="0"/>
              </a:rPr>
              <a:t>		</a:t>
            </a:r>
            <a:r>
              <a:rPr lang="en-US" sz="1800" b="1" dirty="0" err="1">
                <a:solidFill>
                  <a:schemeClr val="tx1"/>
                </a:solidFill>
                <a:latin typeface="Lucida Bright" pitchFamily="18" charset="0"/>
              </a:rPr>
              <a:t>Penyelesaian</a:t>
            </a:r>
            <a:r>
              <a:rPr lang="en-US" sz="1800" b="1" dirty="0">
                <a:solidFill>
                  <a:schemeClr val="tx1"/>
                </a:solidFill>
                <a:latin typeface="Lucida Bright" pitchFamily="18" charset="0"/>
              </a:rPr>
              <a:t> </a:t>
            </a:r>
            <a:r>
              <a:rPr lang="en-US" sz="1800" b="1" dirty="0" err="1">
                <a:solidFill>
                  <a:schemeClr val="tx1"/>
                </a:solidFill>
                <a:latin typeface="Lucida Bright" pitchFamily="18" charset="0"/>
              </a:rPr>
              <a:t>Kalimat</a:t>
            </a:r>
            <a:r>
              <a:rPr lang="en-US" sz="1800" b="1" dirty="0">
                <a:solidFill>
                  <a:schemeClr val="tx1"/>
                </a:solidFill>
                <a:latin typeface="Lucida Bright" pitchFamily="18" charset="0"/>
              </a:rPr>
              <a:t> [Incomplete sentence]		: 40 </a:t>
            </a:r>
            <a:r>
              <a:rPr lang="en-US" sz="1800" b="1" dirty="0" err="1">
                <a:solidFill>
                  <a:schemeClr val="tx1"/>
                </a:solidFill>
                <a:latin typeface="Lucida Bright" pitchFamily="18" charset="0"/>
              </a:rPr>
              <a:t>soal</a:t>
            </a:r>
            <a:endParaRPr lang="en-US" sz="1800" b="1" dirty="0">
              <a:solidFill>
                <a:schemeClr val="tx1"/>
              </a:solidFill>
              <a:latin typeface="Lucida Bright" pitchFamily="18" charset="0"/>
            </a:endParaRPr>
          </a:p>
          <a:p>
            <a:pPr marL="514350" indent="-514350" algn="just">
              <a:buNone/>
            </a:pPr>
            <a:r>
              <a:rPr lang="en-US" sz="1800" b="1" dirty="0">
                <a:solidFill>
                  <a:schemeClr val="tx1"/>
                </a:solidFill>
                <a:latin typeface="Lucida Bright" pitchFamily="18" charset="0"/>
              </a:rPr>
              <a:t>		</a:t>
            </a:r>
            <a:r>
              <a:rPr lang="en-US" sz="1800" b="1" dirty="0" err="1">
                <a:solidFill>
                  <a:schemeClr val="tx1"/>
                </a:solidFill>
                <a:latin typeface="Lucida Bright" pitchFamily="18" charset="0"/>
              </a:rPr>
              <a:t>Pengenalan</a:t>
            </a:r>
            <a:r>
              <a:rPr lang="en-US" sz="1800" b="1" dirty="0">
                <a:solidFill>
                  <a:schemeClr val="tx1"/>
                </a:solidFill>
                <a:latin typeface="Lucida Bright" pitchFamily="18" charset="0"/>
              </a:rPr>
              <a:t> </a:t>
            </a:r>
            <a:r>
              <a:rPr lang="en-US" sz="1800" b="1" dirty="0" err="1">
                <a:solidFill>
                  <a:schemeClr val="tx1"/>
                </a:solidFill>
                <a:latin typeface="Lucida Bright" pitchFamily="18" charset="0"/>
              </a:rPr>
              <a:t>Kesalahan</a:t>
            </a:r>
            <a:r>
              <a:rPr lang="en-US" sz="1800" b="1" dirty="0">
                <a:solidFill>
                  <a:schemeClr val="tx1"/>
                </a:solidFill>
                <a:latin typeface="Lucida Bright" pitchFamily="18" charset="0"/>
              </a:rPr>
              <a:t> [Error Recognition]		: 20 </a:t>
            </a:r>
            <a:r>
              <a:rPr lang="en-US" sz="1800" b="1" dirty="0" err="1">
                <a:solidFill>
                  <a:schemeClr val="tx1"/>
                </a:solidFill>
                <a:latin typeface="Lucida Bright" pitchFamily="18" charset="0"/>
              </a:rPr>
              <a:t>soal</a:t>
            </a:r>
            <a:endParaRPr lang="en-US" sz="1800" b="1" dirty="0">
              <a:solidFill>
                <a:schemeClr val="tx1"/>
              </a:solidFill>
              <a:latin typeface="Lucida Bright" pitchFamily="18" charset="0"/>
            </a:endParaRPr>
          </a:p>
          <a:p>
            <a:pPr marL="514350" indent="-514350" algn="just">
              <a:buNone/>
            </a:pPr>
            <a:r>
              <a:rPr lang="en-US" sz="1800" b="1" dirty="0">
                <a:solidFill>
                  <a:schemeClr val="tx1"/>
                </a:solidFill>
                <a:latin typeface="Lucida Bright" pitchFamily="18" charset="0"/>
              </a:rPr>
              <a:t>		</a:t>
            </a:r>
            <a:r>
              <a:rPr lang="en-US" sz="1800" b="1" dirty="0" err="1">
                <a:solidFill>
                  <a:schemeClr val="tx1"/>
                </a:solidFill>
                <a:latin typeface="Lucida Bright" pitchFamily="18" charset="0"/>
              </a:rPr>
              <a:t>Pemahaman</a:t>
            </a:r>
            <a:r>
              <a:rPr lang="en-US" sz="1800" b="1" dirty="0">
                <a:solidFill>
                  <a:schemeClr val="tx1"/>
                </a:solidFill>
                <a:latin typeface="Lucida Bright" pitchFamily="18" charset="0"/>
              </a:rPr>
              <a:t> </a:t>
            </a:r>
            <a:r>
              <a:rPr lang="en-US" sz="1800" b="1" dirty="0" err="1">
                <a:solidFill>
                  <a:schemeClr val="tx1"/>
                </a:solidFill>
                <a:latin typeface="Lucida Bright" pitchFamily="18" charset="0"/>
              </a:rPr>
              <a:t>bacaan</a:t>
            </a:r>
            <a:r>
              <a:rPr lang="en-US" sz="1800" b="1" dirty="0">
                <a:solidFill>
                  <a:schemeClr val="tx1"/>
                </a:solidFill>
                <a:latin typeface="Lucida Bright" pitchFamily="18" charset="0"/>
              </a:rPr>
              <a:t>[Reading comprehension]		 : 40 </a:t>
            </a:r>
            <a:r>
              <a:rPr lang="en-US" sz="1800" b="1" dirty="0" err="1">
                <a:solidFill>
                  <a:schemeClr val="tx1"/>
                </a:solidFill>
                <a:latin typeface="Lucida Bright" pitchFamily="18" charset="0"/>
              </a:rPr>
              <a:t>soal</a:t>
            </a:r>
            <a:endParaRPr lang="en-US" sz="1800" b="1" dirty="0">
              <a:solidFill>
                <a:schemeClr val="tx1"/>
              </a:solidFill>
              <a:latin typeface="Lucida Bright" pitchFamily="18" charset="0"/>
            </a:endParaRPr>
          </a:p>
          <a:p>
            <a:pPr marL="514350" indent="-514350" algn="just">
              <a:buNone/>
            </a:pPr>
            <a:endParaRPr lang="en-US" sz="1800" b="1" dirty="0">
              <a:solidFill>
                <a:schemeClr val="tx1"/>
              </a:solidFill>
              <a:latin typeface="Lucida Bright" pitchFamily="18" charset="0"/>
            </a:endParaRPr>
          </a:p>
          <a:p>
            <a:pPr marL="514350" indent="-514350" algn="just">
              <a:buFont typeface="Wingdings"/>
              <a:buChar char="è"/>
            </a:pPr>
            <a:r>
              <a:rPr lang="en-US" sz="2400" b="1" dirty="0" err="1">
                <a:solidFill>
                  <a:srgbClr val="0070C0"/>
                </a:solidFill>
                <a:latin typeface="Imprint MT Shadow" pitchFamily="82" charset="0"/>
                <a:sym typeface="Wingdings" pitchFamily="2" charset="2"/>
              </a:rPr>
              <a:t>Skor</a:t>
            </a:r>
            <a:r>
              <a:rPr lang="en-US" sz="2400" b="1" dirty="0">
                <a:solidFill>
                  <a:srgbClr val="0070C0"/>
                </a:solidFill>
                <a:latin typeface="Imprint MT Shadow" pitchFamily="82" charset="0"/>
                <a:sym typeface="Wingdings" pitchFamily="2" charset="2"/>
              </a:rPr>
              <a:t> TOEP </a:t>
            </a:r>
            <a:r>
              <a:rPr lang="en-US" sz="2400" b="1" dirty="0" err="1">
                <a:solidFill>
                  <a:srgbClr val="0070C0"/>
                </a:solidFill>
                <a:latin typeface="Imprint MT Shadow" pitchFamily="82" charset="0"/>
                <a:sym typeface="Wingdings" pitchFamily="2" charset="2"/>
              </a:rPr>
              <a:t>pada</a:t>
            </a:r>
            <a:r>
              <a:rPr lang="en-US" sz="2400" b="1" dirty="0">
                <a:solidFill>
                  <a:srgbClr val="0070C0"/>
                </a:solidFill>
                <a:latin typeface="Imprint MT Shadow" pitchFamily="82" charset="0"/>
                <a:sym typeface="Wingdings" pitchFamily="2" charset="2"/>
              </a:rPr>
              <a:t> </a:t>
            </a:r>
            <a:r>
              <a:rPr lang="en-US" sz="2400" b="1" dirty="0" err="1">
                <a:solidFill>
                  <a:srgbClr val="0070C0"/>
                </a:solidFill>
                <a:latin typeface="Imprint MT Shadow" pitchFamily="82" charset="0"/>
                <a:sym typeface="Wingdings" pitchFamily="2" charset="2"/>
              </a:rPr>
              <a:t>akhir</a:t>
            </a:r>
            <a:r>
              <a:rPr lang="en-US" sz="2400" b="1" dirty="0">
                <a:solidFill>
                  <a:srgbClr val="0070C0"/>
                </a:solidFill>
                <a:latin typeface="Imprint MT Shadow" pitchFamily="82" charset="0"/>
                <a:sym typeface="Wingdings" pitchFamily="2" charset="2"/>
              </a:rPr>
              <a:t> semester 2 {</a:t>
            </a:r>
            <a:r>
              <a:rPr lang="en-US" sz="2400" b="1" dirty="0" err="1">
                <a:solidFill>
                  <a:srgbClr val="0070C0"/>
                </a:solidFill>
                <a:latin typeface="Imprint MT Shadow" pitchFamily="82" charset="0"/>
                <a:sym typeface="Wingdings" pitchFamily="2" charset="2"/>
              </a:rPr>
              <a:t>bukan</a:t>
            </a:r>
            <a:r>
              <a:rPr lang="en-US" sz="2400" b="1" dirty="0">
                <a:solidFill>
                  <a:srgbClr val="0070C0"/>
                </a:solidFill>
                <a:latin typeface="Imprint MT Shadow" pitchFamily="82" charset="0"/>
                <a:sym typeface="Wingdings" pitchFamily="2" charset="2"/>
              </a:rPr>
              <a:t> </a:t>
            </a:r>
            <a:r>
              <a:rPr lang="en-US" sz="2400" b="1" dirty="0" err="1">
                <a:solidFill>
                  <a:srgbClr val="0070C0"/>
                </a:solidFill>
                <a:latin typeface="Imprint MT Shadow" pitchFamily="82" charset="0"/>
                <a:sym typeface="Wingdings" pitchFamily="2" charset="2"/>
              </a:rPr>
              <a:t>nilai</a:t>
            </a:r>
            <a:r>
              <a:rPr lang="en-US" sz="2400" b="1" dirty="0">
                <a:solidFill>
                  <a:srgbClr val="0070C0"/>
                </a:solidFill>
                <a:latin typeface="Imprint MT Shadow" pitchFamily="82" charset="0"/>
                <a:sym typeface="Wingdings" pitchFamily="2" charset="2"/>
              </a:rPr>
              <a:t> UAS} </a:t>
            </a:r>
            <a:r>
              <a:rPr lang="en-US" sz="2400" b="1" dirty="0" err="1">
                <a:solidFill>
                  <a:srgbClr val="0070C0"/>
                </a:solidFill>
                <a:latin typeface="Imprint MT Shadow" pitchFamily="82" charset="0"/>
                <a:sym typeface="Wingdings" pitchFamily="2" charset="2"/>
              </a:rPr>
              <a:t>adalah</a:t>
            </a:r>
            <a:r>
              <a:rPr lang="en-US" sz="2400" b="1" dirty="0">
                <a:solidFill>
                  <a:srgbClr val="0070C0"/>
                </a:solidFill>
                <a:latin typeface="Imprint MT Shadow" pitchFamily="82" charset="0"/>
                <a:sym typeface="Wingdings" pitchFamily="2" charset="2"/>
              </a:rPr>
              <a:t> minimal 400 </a:t>
            </a:r>
            <a:r>
              <a:rPr lang="en-US" sz="2400" b="1" dirty="0" err="1">
                <a:solidFill>
                  <a:srgbClr val="0070C0"/>
                </a:solidFill>
                <a:latin typeface="Imprint MT Shadow" pitchFamily="82" charset="0"/>
                <a:sym typeface="Wingdings" pitchFamily="2" charset="2"/>
              </a:rPr>
              <a:t>dengan</a:t>
            </a:r>
            <a:r>
              <a:rPr lang="en-US" sz="2400" b="1" dirty="0">
                <a:solidFill>
                  <a:srgbClr val="0070C0"/>
                </a:solidFill>
                <a:latin typeface="Imprint MT Shadow" pitchFamily="82" charset="0"/>
                <a:sym typeface="Wingdings" pitchFamily="2" charset="2"/>
              </a:rPr>
              <a:t> </a:t>
            </a:r>
            <a:r>
              <a:rPr lang="en-US" sz="2400" b="1" dirty="0" err="1">
                <a:solidFill>
                  <a:srgbClr val="0070C0"/>
                </a:solidFill>
                <a:latin typeface="Imprint MT Shadow" pitchFamily="82" charset="0"/>
                <a:sym typeface="Wingdings" pitchFamily="2" charset="2"/>
              </a:rPr>
              <a:t>jumlah</a:t>
            </a:r>
            <a:r>
              <a:rPr lang="en-US" sz="2400" b="1" dirty="0">
                <a:solidFill>
                  <a:srgbClr val="0070C0"/>
                </a:solidFill>
                <a:latin typeface="Imprint MT Shadow" pitchFamily="82" charset="0"/>
                <a:sym typeface="Wingdings" pitchFamily="2" charset="2"/>
              </a:rPr>
              <a:t> total </a:t>
            </a:r>
            <a:r>
              <a:rPr lang="en-US" sz="2400" b="1" dirty="0" err="1">
                <a:solidFill>
                  <a:srgbClr val="0070C0"/>
                </a:solidFill>
                <a:latin typeface="Imprint MT Shadow" pitchFamily="82" charset="0"/>
                <a:sym typeface="Wingdings" pitchFamily="2" charset="2"/>
              </a:rPr>
              <a:t>soal</a:t>
            </a:r>
            <a:r>
              <a:rPr lang="en-US" sz="2400" b="1" dirty="0">
                <a:solidFill>
                  <a:srgbClr val="0070C0"/>
                </a:solidFill>
                <a:latin typeface="Imprint MT Shadow" pitchFamily="82" charset="0"/>
                <a:sym typeface="Wingdings" pitchFamily="2" charset="2"/>
              </a:rPr>
              <a:t>  200 </a:t>
            </a:r>
            <a:r>
              <a:rPr lang="en-US" sz="2400" b="1" dirty="0" err="1">
                <a:solidFill>
                  <a:srgbClr val="0070C0"/>
                </a:solidFill>
                <a:latin typeface="Imprint MT Shadow" pitchFamily="82" charset="0"/>
                <a:sym typeface="Wingdings" pitchFamily="2" charset="2"/>
              </a:rPr>
              <a:t>dan</a:t>
            </a:r>
            <a:r>
              <a:rPr lang="en-US" sz="2400" b="1" dirty="0">
                <a:solidFill>
                  <a:srgbClr val="0070C0"/>
                </a:solidFill>
                <a:latin typeface="Imprint MT Shadow" pitchFamily="82" charset="0"/>
                <a:sym typeface="Wingdings" pitchFamily="2" charset="2"/>
              </a:rPr>
              <a:t> </a:t>
            </a:r>
            <a:r>
              <a:rPr lang="en-US" sz="2400" b="1" dirty="0" err="1">
                <a:solidFill>
                  <a:srgbClr val="0070C0"/>
                </a:solidFill>
                <a:latin typeface="Imprint MT Shadow" pitchFamily="82" charset="0"/>
                <a:sym typeface="Wingdings" pitchFamily="2" charset="2"/>
              </a:rPr>
              <a:t>durasi</a:t>
            </a:r>
            <a:r>
              <a:rPr lang="en-US" sz="2400" b="1" dirty="0">
                <a:solidFill>
                  <a:srgbClr val="0070C0"/>
                </a:solidFill>
                <a:latin typeface="Imprint MT Shadow" pitchFamily="82" charset="0"/>
                <a:sym typeface="Wingdings" pitchFamily="2" charset="2"/>
              </a:rPr>
              <a:t> </a:t>
            </a:r>
            <a:r>
              <a:rPr lang="en-US" sz="2400" b="1" dirty="0" err="1">
                <a:solidFill>
                  <a:srgbClr val="0070C0"/>
                </a:solidFill>
                <a:latin typeface="Imprint MT Shadow" pitchFamily="82" charset="0"/>
                <a:sym typeface="Wingdings" pitchFamily="2" charset="2"/>
              </a:rPr>
              <a:t>mengerjakannya</a:t>
            </a:r>
            <a:r>
              <a:rPr lang="en-US" sz="2400" b="1" dirty="0">
                <a:solidFill>
                  <a:srgbClr val="0070C0"/>
                </a:solidFill>
                <a:latin typeface="Imprint MT Shadow" pitchFamily="82" charset="0"/>
                <a:sym typeface="Wingdings" pitchFamily="2" charset="2"/>
              </a:rPr>
              <a:t> 2 jam</a:t>
            </a:r>
          </a:p>
          <a:p>
            <a:pPr marL="514350" indent="-514350" algn="just">
              <a:buFont typeface="Wingdings"/>
              <a:buChar char="è"/>
            </a:pPr>
            <a:r>
              <a:rPr lang="en-US" sz="2400" b="1" dirty="0">
                <a:solidFill>
                  <a:srgbClr val="0070C0"/>
                </a:solidFill>
                <a:latin typeface="Imprint MT Shadow" pitchFamily="82" charset="0"/>
                <a:sym typeface="Wingdings" pitchFamily="2" charset="2"/>
              </a:rPr>
              <a:t>[45 </a:t>
            </a:r>
            <a:r>
              <a:rPr lang="en-US" sz="2400" b="1" dirty="0" err="1">
                <a:solidFill>
                  <a:srgbClr val="0070C0"/>
                </a:solidFill>
                <a:latin typeface="Imprint MT Shadow" pitchFamily="82" charset="0"/>
                <a:sym typeface="Wingdings" pitchFamily="2" charset="2"/>
              </a:rPr>
              <a:t>menit</a:t>
            </a:r>
            <a:r>
              <a:rPr lang="en-US" sz="2400" b="1" dirty="0">
                <a:solidFill>
                  <a:srgbClr val="0070C0"/>
                </a:solidFill>
                <a:latin typeface="Imprint MT Shadow" pitchFamily="82" charset="0"/>
                <a:sym typeface="Wingdings" pitchFamily="2" charset="2"/>
              </a:rPr>
              <a:t> : listening comprehension </a:t>
            </a:r>
            <a:r>
              <a:rPr lang="en-US" sz="2400" b="1" dirty="0" err="1">
                <a:solidFill>
                  <a:srgbClr val="0070C0"/>
                </a:solidFill>
                <a:latin typeface="Imprint MT Shadow" pitchFamily="82" charset="0"/>
                <a:sym typeface="Wingdings" pitchFamily="2" charset="2"/>
              </a:rPr>
              <a:t>dan</a:t>
            </a:r>
            <a:r>
              <a:rPr lang="en-US" sz="2400" b="1" dirty="0">
                <a:solidFill>
                  <a:srgbClr val="0070C0"/>
                </a:solidFill>
                <a:latin typeface="Imprint MT Shadow" pitchFamily="82" charset="0"/>
                <a:sym typeface="Wingdings" pitchFamily="2" charset="2"/>
              </a:rPr>
              <a:t> 75 </a:t>
            </a:r>
            <a:r>
              <a:rPr lang="en-US" sz="2400" b="1" dirty="0" err="1">
                <a:solidFill>
                  <a:srgbClr val="0070C0"/>
                </a:solidFill>
                <a:latin typeface="Imprint MT Shadow" pitchFamily="82" charset="0"/>
                <a:sym typeface="Wingdings" pitchFamily="2" charset="2"/>
              </a:rPr>
              <a:t>menit</a:t>
            </a:r>
            <a:r>
              <a:rPr lang="en-US" sz="2400" b="1" dirty="0">
                <a:solidFill>
                  <a:srgbClr val="0070C0"/>
                </a:solidFill>
                <a:latin typeface="Imprint MT Shadow" pitchFamily="82" charset="0"/>
                <a:sym typeface="Wingdings" pitchFamily="2" charset="2"/>
              </a:rPr>
              <a:t> : reading comprehension] </a:t>
            </a:r>
          </a:p>
          <a:p>
            <a:endParaRPr lang="en-US" sz="1800" dirty="0">
              <a:solidFill>
                <a:schemeClr val="tx1"/>
              </a:solidFill>
            </a:endParaRPr>
          </a:p>
        </p:txBody>
      </p:sp>
    </p:spTree>
    <p:extLst>
      <p:ext uri="{BB962C8B-B14F-4D97-AF65-F5344CB8AC3E}">
        <p14:creationId xmlns:p14="http://schemas.microsoft.com/office/powerpoint/2010/main" val="186607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a:xfrm>
            <a:off x="1524000" y="0"/>
            <a:ext cx="9144000" cy="6858000"/>
          </a:xfrm>
        </p:spPr>
        <p:txBody>
          <a:bodyPr/>
          <a:lstStyle/>
          <a:p>
            <a:endParaRPr lang="en-US" dirty="0"/>
          </a:p>
          <a:p>
            <a:pPr>
              <a:buNone/>
            </a:pPr>
            <a:endParaRPr lang="en-US" sz="2400" dirty="0">
              <a:latin typeface="Lucida Bright"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06113358"/>
              </p:ext>
            </p:extLst>
          </p:nvPr>
        </p:nvGraphicFramePr>
        <p:xfrm>
          <a:off x="1069849" y="1692276"/>
          <a:ext cx="9981327" cy="3886200"/>
        </p:xfrm>
        <a:graphic>
          <a:graphicData uri="http://schemas.openxmlformats.org/drawingml/2006/table">
            <a:tbl>
              <a:tblPr firstRow="1" bandRow="1">
                <a:tableStyleId>{FABFCF23-3B69-468F-B69F-88F6DE6A72F2}</a:tableStyleId>
              </a:tblPr>
              <a:tblGrid>
                <a:gridCol w="2195865">
                  <a:extLst>
                    <a:ext uri="{9D8B030D-6E8A-4147-A177-3AD203B41FA5}">
                      <a16:colId xmlns:a16="http://schemas.microsoft.com/office/drawing/2014/main" val="20000"/>
                    </a:ext>
                  </a:extLst>
                </a:gridCol>
                <a:gridCol w="1389660">
                  <a:extLst>
                    <a:ext uri="{9D8B030D-6E8A-4147-A177-3AD203B41FA5}">
                      <a16:colId xmlns:a16="http://schemas.microsoft.com/office/drawing/2014/main" val="20001"/>
                    </a:ext>
                  </a:extLst>
                </a:gridCol>
                <a:gridCol w="2035028">
                  <a:extLst>
                    <a:ext uri="{9D8B030D-6E8A-4147-A177-3AD203B41FA5}">
                      <a16:colId xmlns:a16="http://schemas.microsoft.com/office/drawing/2014/main" val="20002"/>
                    </a:ext>
                  </a:extLst>
                </a:gridCol>
                <a:gridCol w="2325746">
                  <a:extLst>
                    <a:ext uri="{9D8B030D-6E8A-4147-A177-3AD203B41FA5}">
                      <a16:colId xmlns:a16="http://schemas.microsoft.com/office/drawing/2014/main" val="20003"/>
                    </a:ext>
                  </a:extLst>
                </a:gridCol>
                <a:gridCol w="2035028">
                  <a:extLst>
                    <a:ext uri="{9D8B030D-6E8A-4147-A177-3AD203B41FA5}">
                      <a16:colId xmlns:a16="http://schemas.microsoft.com/office/drawing/2014/main" val="20004"/>
                    </a:ext>
                  </a:extLst>
                </a:gridCol>
              </a:tblGrid>
              <a:tr h="2284689">
                <a:tc>
                  <a:txBody>
                    <a:bodyPr/>
                    <a:lstStyle/>
                    <a:p>
                      <a:pPr algn="ctr"/>
                      <a:r>
                        <a:rPr lang="en-US" sz="2800" dirty="0" err="1">
                          <a:solidFill>
                            <a:schemeClr val="tx1"/>
                          </a:solidFill>
                          <a:latin typeface="Lucida Bright" pitchFamily="18" charset="0"/>
                        </a:rPr>
                        <a:t>Nilai</a:t>
                      </a:r>
                      <a:r>
                        <a:rPr lang="en-US" sz="2800" dirty="0">
                          <a:solidFill>
                            <a:schemeClr val="tx1"/>
                          </a:solidFill>
                          <a:latin typeface="Lucida Bright" pitchFamily="18" charset="0"/>
                        </a:rPr>
                        <a:t> </a:t>
                      </a:r>
                      <a:r>
                        <a:rPr lang="en-US" sz="2800" dirty="0" err="1">
                          <a:solidFill>
                            <a:schemeClr val="tx1"/>
                          </a:solidFill>
                          <a:latin typeface="Lucida Bright" pitchFamily="18" charset="0"/>
                        </a:rPr>
                        <a:t>Kehadiran</a:t>
                      </a:r>
                      <a:endParaRPr lang="en-US" sz="2800" dirty="0">
                        <a:solidFill>
                          <a:schemeClr val="tx1"/>
                        </a:solidFill>
                        <a:latin typeface="Lucida Bright" pitchFamily="18" charset="0"/>
                      </a:endParaRPr>
                    </a:p>
                    <a:p>
                      <a:pPr algn="ctr"/>
                      <a:r>
                        <a:rPr lang="en-US" sz="2800" dirty="0">
                          <a:solidFill>
                            <a:schemeClr val="tx1"/>
                          </a:solidFill>
                          <a:latin typeface="Lucida Bright" pitchFamily="18" charset="0"/>
                        </a:rPr>
                        <a:t>[</a:t>
                      </a:r>
                      <a:r>
                        <a:rPr lang="en-US" sz="2800" dirty="0" err="1">
                          <a:solidFill>
                            <a:schemeClr val="tx1"/>
                          </a:solidFill>
                          <a:latin typeface="Lucida Bright" pitchFamily="18" charset="0"/>
                        </a:rPr>
                        <a:t>Presensi</a:t>
                      </a:r>
                      <a:r>
                        <a:rPr lang="en-US" sz="2800" dirty="0">
                          <a:solidFill>
                            <a:schemeClr val="tx1"/>
                          </a:solidFill>
                          <a:latin typeface="Lucida Bright" pitchFamily="18" charset="0"/>
                        </a:rPr>
                        <a:t>]</a:t>
                      </a:r>
                    </a:p>
                    <a:p>
                      <a:pPr algn="ctr"/>
                      <a:r>
                        <a:rPr lang="en-US" sz="2800" dirty="0">
                          <a:solidFill>
                            <a:schemeClr val="tx1"/>
                          </a:solidFill>
                          <a:latin typeface="Lucida Bright" pitchFamily="18" charset="0"/>
                        </a:rPr>
                        <a:t>5%</a:t>
                      </a:r>
                    </a:p>
                  </a:txBody>
                  <a:tcPr/>
                </a:tc>
                <a:tc>
                  <a:txBody>
                    <a:bodyPr/>
                    <a:lstStyle/>
                    <a:p>
                      <a:pPr algn="ctr"/>
                      <a:r>
                        <a:rPr lang="en-US" sz="2400" dirty="0" err="1">
                          <a:solidFill>
                            <a:schemeClr val="tx1"/>
                          </a:solidFill>
                          <a:latin typeface="Lucida Bright" pitchFamily="18" charset="0"/>
                        </a:rPr>
                        <a:t>Nilai</a:t>
                      </a:r>
                      <a:r>
                        <a:rPr lang="en-US" sz="2400" dirty="0">
                          <a:solidFill>
                            <a:schemeClr val="tx1"/>
                          </a:solidFill>
                          <a:latin typeface="Lucida Bright" pitchFamily="18" charset="0"/>
                        </a:rPr>
                        <a:t> </a:t>
                      </a:r>
                      <a:r>
                        <a:rPr lang="en-US" sz="2400" dirty="0" err="1">
                          <a:solidFill>
                            <a:schemeClr val="tx1"/>
                          </a:solidFill>
                          <a:latin typeface="Lucida Bright" pitchFamily="18" charset="0"/>
                        </a:rPr>
                        <a:t>UTS</a:t>
                      </a:r>
                      <a:endParaRPr lang="en-US" sz="2400" dirty="0">
                        <a:solidFill>
                          <a:schemeClr val="tx1"/>
                        </a:solidFill>
                        <a:latin typeface="Lucida Bright" pitchFamily="18" charset="0"/>
                      </a:endParaRPr>
                    </a:p>
                    <a:p>
                      <a:pPr algn="ctr"/>
                      <a:r>
                        <a:rPr lang="en-US" sz="2400" dirty="0">
                          <a:solidFill>
                            <a:schemeClr val="tx1"/>
                          </a:solidFill>
                          <a:latin typeface="Lucida Bright" pitchFamily="18" charset="0"/>
                        </a:rPr>
                        <a:t>30%</a:t>
                      </a:r>
                    </a:p>
                  </a:txBody>
                  <a:tcPr/>
                </a:tc>
                <a:tc>
                  <a:txBody>
                    <a:bodyPr/>
                    <a:lstStyle/>
                    <a:p>
                      <a:pPr algn="ctr"/>
                      <a:r>
                        <a:rPr lang="en-US" sz="2400" dirty="0" err="1">
                          <a:solidFill>
                            <a:schemeClr val="tx1"/>
                          </a:solidFill>
                          <a:latin typeface="Lucida Bright" pitchFamily="18" charset="0"/>
                        </a:rPr>
                        <a:t>Nilai</a:t>
                      </a:r>
                      <a:r>
                        <a:rPr lang="en-US" sz="2400" dirty="0">
                          <a:solidFill>
                            <a:schemeClr val="tx1"/>
                          </a:solidFill>
                          <a:latin typeface="Lucida Bright" pitchFamily="18" charset="0"/>
                        </a:rPr>
                        <a:t> UAS &amp; </a:t>
                      </a:r>
                      <a:r>
                        <a:rPr lang="en-US" sz="2400" dirty="0" err="1">
                          <a:solidFill>
                            <a:schemeClr val="tx1"/>
                          </a:solidFill>
                          <a:latin typeface="Lucida Bright" pitchFamily="18" charset="0"/>
                        </a:rPr>
                        <a:t>Tugas</a:t>
                      </a:r>
                      <a:endParaRPr lang="en-US" sz="2400" dirty="0">
                        <a:solidFill>
                          <a:schemeClr val="tx1"/>
                        </a:solidFill>
                        <a:latin typeface="Lucida Bright" pitchFamily="18" charset="0"/>
                      </a:endParaRPr>
                    </a:p>
                    <a:p>
                      <a:pPr algn="ctr"/>
                      <a:r>
                        <a:rPr lang="en-US" sz="2400" dirty="0">
                          <a:solidFill>
                            <a:schemeClr val="tx1"/>
                          </a:solidFill>
                          <a:latin typeface="Lucida Bright" pitchFamily="18" charset="0"/>
                        </a:rPr>
                        <a:t>35%</a:t>
                      </a:r>
                    </a:p>
                  </a:txBody>
                  <a:tcPr/>
                </a:tc>
                <a:tc>
                  <a:txBody>
                    <a:bodyPr/>
                    <a:lstStyle/>
                    <a:p>
                      <a:pPr algn="ctr"/>
                      <a:r>
                        <a:rPr lang="en-US" sz="2400" dirty="0" err="1">
                          <a:solidFill>
                            <a:schemeClr val="tx1"/>
                          </a:solidFill>
                          <a:latin typeface="Lucida Bright" pitchFamily="18" charset="0"/>
                        </a:rPr>
                        <a:t>Nilai</a:t>
                      </a:r>
                      <a:r>
                        <a:rPr lang="en-US" sz="2400" dirty="0">
                          <a:solidFill>
                            <a:schemeClr val="tx1"/>
                          </a:solidFill>
                          <a:latin typeface="Lucida Bright" pitchFamily="18" charset="0"/>
                        </a:rPr>
                        <a:t> </a:t>
                      </a:r>
                      <a:r>
                        <a:rPr lang="en-US" sz="2400" dirty="0" err="1">
                          <a:solidFill>
                            <a:schemeClr val="tx1"/>
                          </a:solidFill>
                          <a:latin typeface="Lucida Bright" pitchFamily="18" charset="0"/>
                        </a:rPr>
                        <a:t>ETP</a:t>
                      </a:r>
                      <a:endParaRPr lang="en-US" sz="2400" dirty="0">
                        <a:solidFill>
                          <a:schemeClr val="tx1"/>
                        </a:solidFill>
                        <a:latin typeface="Lucida Bright" pitchFamily="18" charset="0"/>
                      </a:endParaRPr>
                    </a:p>
                    <a:p>
                      <a:pPr algn="ctr"/>
                      <a:r>
                        <a:rPr lang="en-US" sz="2400" dirty="0">
                          <a:solidFill>
                            <a:schemeClr val="tx1"/>
                          </a:solidFill>
                          <a:latin typeface="Lucida Bright" pitchFamily="18" charset="0"/>
                        </a:rPr>
                        <a:t>[Speaking Practices]</a:t>
                      </a:r>
                    </a:p>
                    <a:p>
                      <a:pPr algn="ctr"/>
                      <a:r>
                        <a:rPr lang="en-US" sz="2400" dirty="0">
                          <a:solidFill>
                            <a:schemeClr val="tx1"/>
                          </a:solidFill>
                          <a:latin typeface="Lucida Bright" pitchFamily="18" charset="0"/>
                        </a:rPr>
                        <a:t>30%</a:t>
                      </a:r>
                    </a:p>
                  </a:txBody>
                  <a:tcPr/>
                </a:tc>
                <a:tc>
                  <a:txBody>
                    <a:bodyPr/>
                    <a:lstStyle/>
                    <a:p>
                      <a:pPr algn="ctr"/>
                      <a:r>
                        <a:rPr lang="en-US" sz="2400" dirty="0" err="1">
                          <a:solidFill>
                            <a:schemeClr val="tx1"/>
                          </a:solidFill>
                          <a:latin typeface="Lucida Bright" pitchFamily="18" charset="0"/>
                        </a:rPr>
                        <a:t>Nilai</a:t>
                      </a:r>
                      <a:r>
                        <a:rPr lang="en-US" sz="2400" dirty="0">
                          <a:solidFill>
                            <a:schemeClr val="tx1"/>
                          </a:solidFill>
                          <a:latin typeface="Lucida Bright" pitchFamily="18" charset="0"/>
                        </a:rPr>
                        <a:t> </a:t>
                      </a:r>
                      <a:r>
                        <a:rPr lang="en-US" sz="2400" dirty="0" err="1">
                          <a:solidFill>
                            <a:schemeClr val="tx1"/>
                          </a:solidFill>
                          <a:latin typeface="Lucida Bright" pitchFamily="18" charset="0"/>
                        </a:rPr>
                        <a:t>Akhir</a:t>
                      </a:r>
                      <a:r>
                        <a:rPr lang="en-US" sz="2400" dirty="0">
                          <a:solidFill>
                            <a:schemeClr val="tx1"/>
                          </a:solidFill>
                          <a:latin typeface="Lucida Bright" pitchFamily="18" charset="0"/>
                        </a:rPr>
                        <a:t> [Final Score]</a:t>
                      </a:r>
                    </a:p>
                  </a:txBody>
                  <a:tcPr/>
                </a:tc>
                <a:extLst>
                  <a:ext uri="{0D108BD9-81ED-4DB2-BD59-A6C34878D82A}">
                    <a16:rowId xmlns:a16="http://schemas.microsoft.com/office/drawing/2014/main" val="10000"/>
                  </a:ext>
                </a:extLst>
              </a:tr>
              <a:tr h="1601511">
                <a:tc>
                  <a:txBody>
                    <a:bodyPr/>
                    <a:lstStyle/>
                    <a:p>
                      <a:pPr algn="ctr"/>
                      <a:r>
                        <a:rPr lang="en-US" sz="4000" dirty="0">
                          <a:solidFill>
                            <a:srgbClr val="002060"/>
                          </a:solidFill>
                          <a:latin typeface="Lucida Bright" pitchFamily="18" charset="0"/>
                        </a:rPr>
                        <a:t>12</a:t>
                      </a:r>
                    </a:p>
                  </a:txBody>
                  <a:tcPr/>
                </a:tc>
                <a:tc>
                  <a:txBody>
                    <a:bodyPr/>
                    <a:lstStyle/>
                    <a:p>
                      <a:pPr algn="ctr"/>
                      <a:r>
                        <a:rPr lang="en-US" sz="4000" dirty="0">
                          <a:solidFill>
                            <a:srgbClr val="002060"/>
                          </a:solidFill>
                          <a:latin typeface="Lucida Bright" pitchFamily="18" charset="0"/>
                        </a:rPr>
                        <a:t>54</a:t>
                      </a:r>
                    </a:p>
                  </a:txBody>
                  <a:tcPr/>
                </a:tc>
                <a:tc>
                  <a:txBody>
                    <a:bodyPr/>
                    <a:lstStyle/>
                    <a:p>
                      <a:pPr algn="ctr"/>
                      <a:r>
                        <a:rPr lang="en-US" sz="4000" dirty="0">
                          <a:solidFill>
                            <a:srgbClr val="002060"/>
                          </a:solidFill>
                          <a:latin typeface="Lucida Bright" pitchFamily="18" charset="0"/>
                        </a:rPr>
                        <a:t>43</a:t>
                      </a:r>
                    </a:p>
                  </a:txBody>
                  <a:tcPr/>
                </a:tc>
                <a:tc>
                  <a:txBody>
                    <a:bodyPr/>
                    <a:lstStyle/>
                    <a:p>
                      <a:pPr algn="ctr"/>
                      <a:r>
                        <a:rPr lang="en-US" sz="4000" dirty="0">
                          <a:solidFill>
                            <a:srgbClr val="002060"/>
                          </a:solidFill>
                          <a:latin typeface="Lucida Bright" pitchFamily="18" charset="0"/>
                        </a:rPr>
                        <a:t>70</a:t>
                      </a:r>
                    </a:p>
                  </a:txBody>
                  <a:tcPr/>
                </a:tc>
                <a:tc>
                  <a:txBody>
                    <a:bodyPr/>
                    <a:lstStyle/>
                    <a:p>
                      <a:pPr algn="ctr"/>
                      <a:r>
                        <a:rPr lang="en-US" sz="4000" dirty="0">
                          <a:solidFill>
                            <a:srgbClr val="002060"/>
                          </a:solidFill>
                          <a:latin typeface="Lucida Bright" pitchFamily="18" charset="0"/>
                        </a:rPr>
                        <a:t>52.85   </a:t>
                      </a:r>
                    </a:p>
                    <a:p>
                      <a:pPr algn="ctr"/>
                      <a:r>
                        <a:rPr lang="en-US" sz="4000" dirty="0">
                          <a:solidFill>
                            <a:srgbClr val="002060"/>
                          </a:solidFill>
                          <a:latin typeface="Lucida Bright" pitchFamily="18" charset="0"/>
                        </a:rPr>
                        <a:t>[C]</a:t>
                      </a:r>
                    </a:p>
                  </a:txBody>
                  <a:tcPr/>
                </a:tc>
                <a:extLst>
                  <a:ext uri="{0D108BD9-81ED-4DB2-BD59-A6C34878D82A}">
                    <a16:rowId xmlns:a16="http://schemas.microsoft.com/office/drawing/2014/main" val="10001"/>
                  </a:ext>
                </a:extLst>
              </a:tr>
            </a:tbl>
          </a:graphicData>
        </a:graphic>
      </p:graphicFrame>
      <p:sp>
        <p:nvSpPr>
          <p:cNvPr id="5" name="Title 1"/>
          <p:cNvSpPr txBox="1">
            <a:spLocks/>
          </p:cNvSpPr>
          <p:nvPr/>
        </p:nvSpPr>
        <p:spPr>
          <a:xfrm>
            <a:off x="1069848" y="484632"/>
            <a:ext cx="9362625" cy="9330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u="sng" dirty="0">
                <a:latin typeface="Bell MT" panose="02020503060305020303" pitchFamily="18" charset="0"/>
              </a:rPr>
              <a:t>How do the result come?</a:t>
            </a:r>
          </a:p>
        </p:txBody>
      </p:sp>
    </p:spTree>
    <p:extLst>
      <p:ext uri="{BB962C8B-B14F-4D97-AF65-F5344CB8AC3E}">
        <p14:creationId xmlns:p14="http://schemas.microsoft.com/office/powerpoint/2010/main" val="2686441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860" y="290945"/>
            <a:ext cx="10178322" cy="819398"/>
          </a:xfrm>
        </p:spPr>
        <p:txBody>
          <a:bodyPr/>
          <a:lstStyle/>
          <a:p>
            <a:r>
              <a:rPr lang="en-US" u="sng" dirty="0"/>
              <a:t>Syllabuses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10871260"/>
              </p:ext>
            </p:extLst>
          </p:nvPr>
        </p:nvGraphicFramePr>
        <p:xfrm>
          <a:off x="102147" y="1110344"/>
          <a:ext cx="5893704" cy="5630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2373653608"/>
              </p:ext>
            </p:extLst>
          </p:nvPr>
        </p:nvGraphicFramePr>
        <p:xfrm>
          <a:off x="6171020" y="1110343"/>
          <a:ext cx="6020979" cy="56300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80430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3.xml><?xml version="1.0" encoding="utf-8"?>
<a:theme xmlns:a="http://schemas.openxmlformats.org/drawingml/2006/main" name="1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240</TotalTime>
  <Words>1274</Words>
  <Application>Microsoft Office PowerPoint</Application>
  <PresentationFormat>Widescreen</PresentationFormat>
  <Paragraphs>149</Paragraphs>
  <Slides>15</Slides>
  <Notes>1</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15</vt:i4>
      </vt:variant>
    </vt:vector>
  </HeadingPairs>
  <TitlesOfParts>
    <vt:vector size="33" baseType="lpstr">
      <vt:lpstr>Arial</vt:lpstr>
      <vt:lpstr>Bell MT</vt:lpstr>
      <vt:lpstr>Calibri</vt:lpstr>
      <vt:lpstr>Century Schoolbook</vt:lpstr>
      <vt:lpstr>David</vt:lpstr>
      <vt:lpstr>Gill Sans MT</vt:lpstr>
      <vt:lpstr>Impact</vt:lpstr>
      <vt:lpstr>Imprint MT Shadow</vt:lpstr>
      <vt:lpstr>Lucida Bright</vt:lpstr>
      <vt:lpstr>Rockwell</vt:lpstr>
      <vt:lpstr>Rockwell Condensed</vt:lpstr>
      <vt:lpstr>Wingdings</vt:lpstr>
      <vt:lpstr>Wingdings 2</vt:lpstr>
      <vt:lpstr>Wood Type</vt:lpstr>
      <vt:lpstr>Badge</vt:lpstr>
      <vt:lpstr>1_Badge</vt:lpstr>
      <vt:lpstr>Office Theme</vt:lpstr>
      <vt:lpstr>View</vt:lpstr>
      <vt:lpstr>SETP ELECTRICAL ENGINEERING </vt:lpstr>
      <vt:lpstr>Lecturer Identity</vt:lpstr>
      <vt:lpstr>Learning Contracts</vt:lpstr>
      <vt:lpstr>Overview of the course</vt:lpstr>
      <vt:lpstr>PowerPoint Presentation</vt:lpstr>
      <vt:lpstr>Materi Pembelajaran:</vt:lpstr>
      <vt:lpstr>PowerPoint Presentation</vt:lpstr>
      <vt:lpstr> </vt:lpstr>
      <vt:lpstr>Syllabuses</vt:lpstr>
      <vt:lpstr>Few Awesome Tips: to Master the TOEP Listening Section “Part A”</vt:lpstr>
      <vt:lpstr>PowerPoint Presentation</vt:lpstr>
      <vt:lpstr>PowerPoint Presentation</vt:lpstr>
      <vt:lpstr>Listen to Announcement in Public Places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SETP - ARCHITECTURE</dc:title>
  <dc:creator>HP</dc:creator>
  <cp:lastModifiedBy>USER</cp:lastModifiedBy>
  <cp:revision>18</cp:revision>
  <dcterms:created xsi:type="dcterms:W3CDTF">2021-03-09T16:00:45Z</dcterms:created>
  <dcterms:modified xsi:type="dcterms:W3CDTF">2025-02-10T07:12:53Z</dcterms:modified>
</cp:coreProperties>
</file>