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2E52-5AFD-A6B5-0360-7C90F892B9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1CF6D5-32AE-9ED8-7DD0-7248BB30E8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A1F3F4-1136-7894-4BD8-2D177120F939}"/>
              </a:ext>
            </a:extLst>
          </p:cNvPr>
          <p:cNvSpPr>
            <a:spLocks noGrp="1"/>
          </p:cNvSpPr>
          <p:nvPr>
            <p:ph type="dt" sz="half" idx="10"/>
          </p:nvPr>
        </p:nvSpPr>
        <p:spPr/>
        <p:txBody>
          <a:bodyPr/>
          <a:lstStyle/>
          <a:p>
            <a:fld id="{2280FAA9-A07F-4A50-A154-D0714CC78D87}" type="datetimeFigureOut">
              <a:rPr lang="en-IN" smtClean="0"/>
              <a:t>13-05-2022</a:t>
            </a:fld>
            <a:endParaRPr lang="en-IN"/>
          </a:p>
        </p:txBody>
      </p:sp>
      <p:sp>
        <p:nvSpPr>
          <p:cNvPr id="5" name="Footer Placeholder 4">
            <a:extLst>
              <a:ext uri="{FF2B5EF4-FFF2-40B4-BE49-F238E27FC236}">
                <a16:creationId xmlns:a16="http://schemas.microsoft.com/office/drawing/2014/main" id="{4C66BB3F-BA7F-A668-02BA-B6A4E11CF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80FA5-E8F3-0A18-54AD-AC1B7029E2A2}"/>
              </a:ext>
            </a:extLst>
          </p:cNvPr>
          <p:cNvSpPr>
            <a:spLocks noGrp="1"/>
          </p:cNvSpPr>
          <p:nvPr>
            <p:ph type="sldNum" sz="quarter" idx="12"/>
          </p:nvPr>
        </p:nvSpPr>
        <p:spPr/>
        <p:txBody>
          <a:bodyPr/>
          <a:lstStyle/>
          <a:p>
            <a:fld id="{1056D7E9-D822-4464-9E75-6A1EE2EBAAB1}" type="slidenum">
              <a:rPr lang="en-IN" smtClean="0"/>
              <a:t>‹#›</a:t>
            </a:fld>
            <a:endParaRPr lang="en-IN"/>
          </a:p>
        </p:txBody>
      </p:sp>
    </p:spTree>
    <p:extLst>
      <p:ext uri="{BB962C8B-B14F-4D97-AF65-F5344CB8AC3E}">
        <p14:creationId xmlns:p14="http://schemas.microsoft.com/office/powerpoint/2010/main" val="96408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F7CD-90D1-16D9-9625-0D97299A12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E2391C-9140-5C28-FA6B-7109C6D263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2AD86B-7C26-B7D9-CB6A-FC0EBE3DD412}"/>
              </a:ext>
            </a:extLst>
          </p:cNvPr>
          <p:cNvSpPr>
            <a:spLocks noGrp="1"/>
          </p:cNvSpPr>
          <p:nvPr>
            <p:ph type="dt" sz="half" idx="10"/>
          </p:nvPr>
        </p:nvSpPr>
        <p:spPr/>
        <p:txBody>
          <a:bodyPr/>
          <a:lstStyle/>
          <a:p>
            <a:fld id="{2280FAA9-A07F-4A50-A154-D0714CC78D87}" type="datetimeFigureOut">
              <a:rPr lang="en-IN" smtClean="0"/>
              <a:t>13-05-2022</a:t>
            </a:fld>
            <a:endParaRPr lang="en-IN"/>
          </a:p>
        </p:txBody>
      </p:sp>
      <p:sp>
        <p:nvSpPr>
          <p:cNvPr id="5" name="Footer Placeholder 4">
            <a:extLst>
              <a:ext uri="{FF2B5EF4-FFF2-40B4-BE49-F238E27FC236}">
                <a16:creationId xmlns:a16="http://schemas.microsoft.com/office/drawing/2014/main" id="{289A7A1E-86CA-FA5C-CB8B-9E95182EF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6F0C12-5A69-61A5-3EB4-1FFC8E21427C}"/>
              </a:ext>
            </a:extLst>
          </p:cNvPr>
          <p:cNvSpPr>
            <a:spLocks noGrp="1"/>
          </p:cNvSpPr>
          <p:nvPr>
            <p:ph type="sldNum" sz="quarter" idx="12"/>
          </p:nvPr>
        </p:nvSpPr>
        <p:spPr/>
        <p:txBody>
          <a:bodyPr/>
          <a:lstStyle/>
          <a:p>
            <a:fld id="{1056D7E9-D822-4464-9E75-6A1EE2EBAAB1}" type="slidenum">
              <a:rPr lang="en-IN" smtClean="0"/>
              <a:t>‹#›</a:t>
            </a:fld>
            <a:endParaRPr lang="en-IN"/>
          </a:p>
        </p:txBody>
      </p:sp>
    </p:spTree>
    <p:extLst>
      <p:ext uri="{BB962C8B-B14F-4D97-AF65-F5344CB8AC3E}">
        <p14:creationId xmlns:p14="http://schemas.microsoft.com/office/powerpoint/2010/main" val="155889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C8645E-758B-FB30-32E2-C8E9F5D1F8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92AFD7-FB0B-5953-529E-36C198CA02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E08D44-F47E-206F-D7FE-B36020431408}"/>
              </a:ext>
            </a:extLst>
          </p:cNvPr>
          <p:cNvSpPr>
            <a:spLocks noGrp="1"/>
          </p:cNvSpPr>
          <p:nvPr>
            <p:ph type="dt" sz="half" idx="10"/>
          </p:nvPr>
        </p:nvSpPr>
        <p:spPr/>
        <p:txBody>
          <a:bodyPr/>
          <a:lstStyle/>
          <a:p>
            <a:fld id="{2280FAA9-A07F-4A50-A154-D0714CC78D87}" type="datetimeFigureOut">
              <a:rPr lang="en-IN" smtClean="0"/>
              <a:t>13-05-2022</a:t>
            </a:fld>
            <a:endParaRPr lang="en-IN"/>
          </a:p>
        </p:txBody>
      </p:sp>
      <p:sp>
        <p:nvSpPr>
          <p:cNvPr id="5" name="Footer Placeholder 4">
            <a:extLst>
              <a:ext uri="{FF2B5EF4-FFF2-40B4-BE49-F238E27FC236}">
                <a16:creationId xmlns:a16="http://schemas.microsoft.com/office/drawing/2014/main" id="{B1DD6680-2C95-4E05-785A-AEF9E3704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EA5AED-FB18-8527-EB76-80D014CEC9FA}"/>
              </a:ext>
            </a:extLst>
          </p:cNvPr>
          <p:cNvSpPr>
            <a:spLocks noGrp="1"/>
          </p:cNvSpPr>
          <p:nvPr>
            <p:ph type="sldNum" sz="quarter" idx="12"/>
          </p:nvPr>
        </p:nvSpPr>
        <p:spPr/>
        <p:txBody>
          <a:bodyPr/>
          <a:lstStyle/>
          <a:p>
            <a:fld id="{1056D7E9-D822-4464-9E75-6A1EE2EBAAB1}" type="slidenum">
              <a:rPr lang="en-IN" smtClean="0"/>
              <a:t>‹#›</a:t>
            </a:fld>
            <a:endParaRPr lang="en-IN"/>
          </a:p>
        </p:txBody>
      </p:sp>
    </p:spTree>
    <p:extLst>
      <p:ext uri="{BB962C8B-B14F-4D97-AF65-F5344CB8AC3E}">
        <p14:creationId xmlns:p14="http://schemas.microsoft.com/office/powerpoint/2010/main" val="169808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97DE-209A-8471-2E41-8A928859D2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84FEB3-B821-B152-2EBE-F9309B62DD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4992FE-EB3E-4368-8FE3-9047BF66C98B}"/>
              </a:ext>
            </a:extLst>
          </p:cNvPr>
          <p:cNvSpPr>
            <a:spLocks noGrp="1"/>
          </p:cNvSpPr>
          <p:nvPr>
            <p:ph type="dt" sz="half" idx="10"/>
          </p:nvPr>
        </p:nvSpPr>
        <p:spPr/>
        <p:txBody>
          <a:bodyPr/>
          <a:lstStyle/>
          <a:p>
            <a:fld id="{2280FAA9-A07F-4A50-A154-D0714CC78D87}" type="datetimeFigureOut">
              <a:rPr lang="en-IN" smtClean="0"/>
              <a:t>13-05-2022</a:t>
            </a:fld>
            <a:endParaRPr lang="en-IN"/>
          </a:p>
        </p:txBody>
      </p:sp>
      <p:sp>
        <p:nvSpPr>
          <p:cNvPr id="5" name="Footer Placeholder 4">
            <a:extLst>
              <a:ext uri="{FF2B5EF4-FFF2-40B4-BE49-F238E27FC236}">
                <a16:creationId xmlns:a16="http://schemas.microsoft.com/office/drawing/2014/main" id="{1D5B85AA-FA6D-A407-45B0-3DFECC1F9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88D271-5AF4-8A90-F6F7-C0999AE2390F}"/>
              </a:ext>
            </a:extLst>
          </p:cNvPr>
          <p:cNvSpPr>
            <a:spLocks noGrp="1"/>
          </p:cNvSpPr>
          <p:nvPr>
            <p:ph type="sldNum" sz="quarter" idx="12"/>
          </p:nvPr>
        </p:nvSpPr>
        <p:spPr/>
        <p:txBody>
          <a:bodyPr/>
          <a:lstStyle/>
          <a:p>
            <a:fld id="{1056D7E9-D822-4464-9E75-6A1EE2EBAAB1}" type="slidenum">
              <a:rPr lang="en-IN" smtClean="0"/>
              <a:t>‹#›</a:t>
            </a:fld>
            <a:endParaRPr lang="en-IN"/>
          </a:p>
        </p:txBody>
      </p:sp>
    </p:spTree>
    <p:extLst>
      <p:ext uri="{BB962C8B-B14F-4D97-AF65-F5344CB8AC3E}">
        <p14:creationId xmlns:p14="http://schemas.microsoft.com/office/powerpoint/2010/main" val="13473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E63D-C854-B1D6-F8DF-5908CF10D5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F27325-2D4F-D89B-E40D-CF037F2E1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B82D86-1501-282C-34EF-5000489272D1}"/>
              </a:ext>
            </a:extLst>
          </p:cNvPr>
          <p:cNvSpPr>
            <a:spLocks noGrp="1"/>
          </p:cNvSpPr>
          <p:nvPr>
            <p:ph type="dt" sz="half" idx="10"/>
          </p:nvPr>
        </p:nvSpPr>
        <p:spPr/>
        <p:txBody>
          <a:bodyPr/>
          <a:lstStyle/>
          <a:p>
            <a:fld id="{2280FAA9-A07F-4A50-A154-D0714CC78D87}" type="datetimeFigureOut">
              <a:rPr lang="en-IN" smtClean="0"/>
              <a:t>13-05-2022</a:t>
            </a:fld>
            <a:endParaRPr lang="en-IN"/>
          </a:p>
        </p:txBody>
      </p:sp>
      <p:sp>
        <p:nvSpPr>
          <p:cNvPr id="5" name="Footer Placeholder 4">
            <a:extLst>
              <a:ext uri="{FF2B5EF4-FFF2-40B4-BE49-F238E27FC236}">
                <a16:creationId xmlns:a16="http://schemas.microsoft.com/office/drawing/2014/main" id="{8318ACD5-21E7-8F77-1293-492B8D5165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236D6B-7785-3820-8CC5-65573ED20D4C}"/>
              </a:ext>
            </a:extLst>
          </p:cNvPr>
          <p:cNvSpPr>
            <a:spLocks noGrp="1"/>
          </p:cNvSpPr>
          <p:nvPr>
            <p:ph type="sldNum" sz="quarter" idx="12"/>
          </p:nvPr>
        </p:nvSpPr>
        <p:spPr/>
        <p:txBody>
          <a:bodyPr/>
          <a:lstStyle/>
          <a:p>
            <a:fld id="{1056D7E9-D822-4464-9E75-6A1EE2EBAAB1}" type="slidenum">
              <a:rPr lang="en-IN" smtClean="0"/>
              <a:t>‹#›</a:t>
            </a:fld>
            <a:endParaRPr lang="en-IN"/>
          </a:p>
        </p:txBody>
      </p:sp>
    </p:spTree>
    <p:extLst>
      <p:ext uri="{BB962C8B-B14F-4D97-AF65-F5344CB8AC3E}">
        <p14:creationId xmlns:p14="http://schemas.microsoft.com/office/powerpoint/2010/main" val="200362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1881-B4DC-409F-12EA-FFEFDEC7F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AA0E9E-9522-6945-E65D-5C448B752F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64B854-89D3-3D98-0259-7A23211764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294446-1833-899E-5E1A-14427693A99D}"/>
              </a:ext>
            </a:extLst>
          </p:cNvPr>
          <p:cNvSpPr>
            <a:spLocks noGrp="1"/>
          </p:cNvSpPr>
          <p:nvPr>
            <p:ph type="dt" sz="half" idx="10"/>
          </p:nvPr>
        </p:nvSpPr>
        <p:spPr/>
        <p:txBody>
          <a:bodyPr/>
          <a:lstStyle/>
          <a:p>
            <a:fld id="{2280FAA9-A07F-4A50-A154-D0714CC78D87}" type="datetimeFigureOut">
              <a:rPr lang="en-IN" smtClean="0"/>
              <a:t>13-05-2022</a:t>
            </a:fld>
            <a:endParaRPr lang="en-IN"/>
          </a:p>
        </p:txBody>
      </p:sp>
      <p:sp>
        <p:nvSpPr>
          <p:cNvPr id="6" name="Footer Placeholder 5">
            <a:extLst>
              <a:ext uri="{FF2B5EF4-FFF2-40B4-BE49-F238E27FC236}">
                <a16:creationId xmlns:a16="http://schemas.microsoft.com/office/drawing/2014/main" id="{838F0135-F8B4-D860-DBB7-0137EDCC92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A74B80-2136-E3CC-5D83-C7E370C08CA8}"/>
              </a:ext>
            </a:extLst>
          </p:cNvPr>
          <p:cNvSpPr>
            <a:spLocks noGrp="1"/>
          </p:cNvSpPr>
          <p:nvPr>
            <p:ph type="sldNum" sz="quarter" idx="12"/>
          </p:nvPr>
        </p:nvSpPr>
        <p:spPr/>
        <p:txBody>
          <a:bodyPr/>
          <a:lstStyle/>
          <a:p>
            <a:fld id="{1056D7E9-D822-4464-9E75-6A1EE2EBAAB1}" type="slidenum">
              <a:rPr lang="en-IN" smtClean="0"/>
              <a:t>‹#›</a:t>
            </a:fld>
            <a:endParaRPr lang="en-IN"/>
          </a:p>
        </p:txBody>
      </p:sp>
    </p:spTree>
    <p:extLst>
      <p:ext uri="{BB962C8B-B14F-4D97-AF65-F5344CB8AC3E}">
        <p14:creationId xmlns:p14="http://schemas.microsoft.com/office/powerpoint/2010/main" val="3932513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E2C7-3940-04A5-26B0-60741983D8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DAE214-5595-5191-2031-4489B6800E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5E025F-3C5F-4BEB-18A9-6C9C88A01A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406E26-0ECA-579C-C69A-570E5F5A6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B91A7-1A34-93E6-088D-E6ACF497D5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D7C1A3-1825-C8B5-14A5-2E63D2765D73}"/>
              </a:ext>
            </a:extLst>
          </p:cNvPr>
          <p:cNvSpPr>
            <a:spLocks noGrp="1"/>
          </p:cNvSpPr>
          <p:nvPr>
            <p:ph type="dt" sz="half" idx="10"/>
          </p:nvPr>
        </p:nvSpPr>
        <p:spPr/>
        <p:txBody>
          <a:bodyPr/>
          <a:lstStyle/>
          <a:p>
            <a:fld id="{2280FAA9-A07F-4A50-A154-D0714CC78D87}" type="datetimeFigureOut">
              <a:rPr lang="en-IN" smtClean="0"/>
              <a:t>13-05-2022</a:t>
            </a:fld>
            <a:endParaRPr lang="en-IN"/>
          </a:p>
        </p:txBody>
      </p:sp>
      <p:sp>
        <p:nvSpPr>
          <p:cNvPr id="8" name="Footer Placeholder 7">
            <a:extLst>
              <a:ext uri="{FF2B5EF4-FFF2-40B4-BE49-F238E27FC236}">
                <a16:creationId xmlns:a16="http://schemas.microsoft.com/office/drawing/2014/main" id="{38D6CCCD-64F6-616D-F20E-DED6D4AD07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A26FE8-C1DD-3AF9-E5DC-5CEA22876386}"/>
              </a:ext>
            </a:extLst>
          </p:cNvPr>
          <p:cNvSpPr>
            <a:spLocks noGrp="1"/>
          </p:cNvSpPr>
          <p:nvPr>
            <p:ph type="sldNum" sz="quarter" idx="12"/>
          </p:nvPr>
        </p:nvSpPr>
        <p:spPr/>
        <p:txBody>
          <a:bodyPr/>
          <a:lstStyle/>
          <a:p>
            <a:fld id="{1056D7E9-D822-4464-9E75-6A1EE2EBAAB1}" type="slidenum">
              <a:rPr lang="en-IN" smtClean="0"/>
              <a:t>‹#›</a:t>
            </a:fld>
            <a:endParaRPr lang="en-IN"/>
          </a:p>
        </p:txBody>
      </p:sp>
    </p:spTree>
    <p:extLst>
      <p:ext uri="{BB962C8B-B14F-4D97-AF65-F5344CB8AC3E}">
        <p14:creationId xmlns:p14="http://schemas.microsoft.com/office/powerpoint/2010/main" val="203072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BC9A-0433-E800-3DDA-3FFAED73ED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6BD99D-2764-7460-2057-A1EB83399C90}"/>
              </a:ext>
            </a:extLst>
          </p:cNvPr>
          <p:cNvSpPr>
            <a:spLocks noGrp="1"/>
          </p:cNvSpPr>
          <p:nvPr>
            <p:ph type="dt" sz="half" idx="10"/>
          </p:nvPr>
        </p:nvSpPr>
        <p:spPr/>
        <p:txBody>
          <a:bodyPr/>
          <a:lstStyle/>
          <a:p>
            <a:fld id="{2280FAA9-A07F-4A50-A154-D0714CC78D87}" type="datetimeFigureOut">
              <a:rPr lang="en-IN" smtClean="0"/>
              <a:t>13-05-2022</a:t>
            </a:fld>
            <a:endParaRPr lang="en-IN"/>
          </a:p>
        </p:txBody>
      </p:sp>
      <p:sp>
        <p:nvSpPr>
          <p:cNvPr id="4" name="Footer Placeholder 3">
            <a:extLst>
              <a:ext uri="{FF2B5EF4-FFF2-40B4-BE49-F238E27FC236}">
                <a16:creationId xmlns:a16="http://schemas.microsoft.com/office/drawing/2014/main" id="{B1177D6F-15D2-FCD4-4F4C-2F261FD54C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220737-CFF0-3DA5-41E4-679489A5499F}"/>
              </a:ext>
            </a:extLst>
          </p:cNvPr>
          <p:cNvSpPr>
            <a:spLocks noGrp="1"/>
          </p:cNvSpPr>
          <p:nvPr>
            <p:ph type="sldNum" sz="quarter" idx="12"/>
          </p:nvPr>
        </p:nvSpPr>
        <p:spPr/>
        <p:txBody>
          <a:bodyPr/>
          <a:lstStyle/>
          <a:p>
            <a:fld id="{1056D7E9-D822-4464-9E75-6A1EE2EBAAB1}" type="slidenum">
              <a:rPr lang="en-IN" smtClean="0"/>
              <a:t>‹#›</a:t>
            </a:fld>
            <a:endParaRPr lang="en-IN"/>
          </a:p>
        </p:txBody>
      </p:sp>
    </p:spTree>
    <p:extLst>
      <p:ext uri="{BB962C8B-B14F-4D97-AF65-F5344CB8AC3E}">
        <p14:creationId xmlns:p14="http://schemas.microsoft.com/office/powerpoint/2010/main" val="3091884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725419-EE3E-1D07-DE52-10518B98DFAB}"/>
              </a:ext>
            </a:extLst>
          </p:cNvPr>
          <p:cNvSpPr>
            <a:spLocks noGrp="1"/>
          </p:cNvSpPr>
          <p:nvPr>
            <p:ph type="dt" sz="half" idx="10"/>
          </p:nvPr>
        </p:nvSpPr>
        <p:spPr/>
        <p:txBody>
          <a:bodyPr/>
          <a:lstStyle/>
          <a:p>
            <a:fld id="{2280FAA9-A07F-4A50-A154-D0714CC78D87}" type="datetimeFigureOut">
              <a:rPr lang="en-IN" smtClean="0"/>
              <a:t>13-05-2022</a:t>
            </a:fld>
            <a:endParaRPr lang="en-IN"/>
          </a:p>
        </p:txBody>
      </p:sp>
      <p:sp>
        <p:nvSpPr>
          <p:cNvPr id="3" name="Footer Placeholder 2">
            <a:extLst>
              <a:ext uri="{FF2B5EF4-FFF2-40B4-BE49-F238E27FC236}">
                <a16:creationId xmlns:a16="http://schemas.microsoft.com/office/drawing/2014/main" id="{671C4326-1E34-4336-001B-4AA1C94FD7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E4349A-E655-2EC7-AE97-B0E5B78FDBD2}"/>
              </a:ext>
            </a:extLst>
          </p:cNvPr>
          <p:cNvSpPr>
            <a:spLocks noGrp="1"/>
          </p:cNvSpPr>
          <p:nvPr>
            <p:ph type="sldNum" sz="quarter" idx="12"/>
          </p:nvPr>
        </p:nvSpPr>
        <p:spPr/>
        <p:txBody>
          <a:bodyPr/>
          <a:lstStyle/>
          <a:p>
            <a:fld id="{1056D7E9-D822-4464-9E75-6A1EE2EBAAB1}" type="slidenum">
              <a:rPr lang="en-IN" smtClean="0"/>
              <a:t>‹#›</a:t>
            </a:fld>
            <a:endParaRPr lang="en-IN"/>
          </a:p>
        </p:txBody>
      </p:sp>
    </p:spTree>
    <p:extLst>
      <p:ext uri="{BB962C8B-B14F-4D97-AF65-F5344CB8AC3E}">
        <p14:creationId xmlns:p14="http://schemas.microsoft.com/office/powerpoint/2010/main" val="3672587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5E2B-7FDE-A248-2A86-61F2D04C02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90BED3-14D6-EE07-37A5-BEBD04E19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0749B3-3BFB-B3C8-E0BC-26D139121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DD43F-1F79-A1ED-BC8E-2407DEE413D2}"/>
              </a:ext>
            </a:extLst>
          </p:cNvPr>
          <p:cNvSpPr>
            <a:spLocks noGrp="1"/>
          </p:cNvSpPr>
          <p:nvPr>
            <p:ph type="dt" sz="half" idx="10"/>
          </p:nvPr>
        </p:nvSpPr>
        <p:spPr/>
        <p:txBody>
          <a:bodyPr/>
          <a:lstStyle/>
          <a:p>
            <a:fld id="{2280FAA9-A07F-4A50-A154-D0714CC78D87}" type="datetimeFigureOut">
              <a:rPr lang="en-IN" smtClean="0"/>
              <a:t>13-05-2022</a:t>
            </a:fld>
            <a:endParaRPr lang="en-IN"/>
          </a:p>
        </p:txBody>
      </p:sp>
      <p:sp>
        <p:nvSpPr>
          <p:cNvPr id="6" name="Footer Placeholder 5">
            <a:extLst>
              <a:ext uri="{FF2B5EF4-FFF2-40B4-BE49-F238E27FC236}">
                <a16:creationId xmlns:a16="http://schemas.microsoft.com/office/drawing/2014/main" id="{EEB05024-8F3F-B8ED-9074-0161917E91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0D75AB-6DC3-9855-267D-258C57CB9CFF}"/>
              </a:ext>
            </a:extLst>
          </p:cNvPr>
          <p:cNvSpPr>
            <a:spLocks noGrp="1"/>
          </p:cNvSpPr>
          <p:nvPr>
            <p:ph type="sldNum" sz="quarter" idx="12"/>
          </p:nvPr>
        </p:nvSpPr>
        <p:spPr/>
        <p:txBody>
          <a:bodyPr/>
          <a:lstStyle/>
          <a:p>
            <a:fld id="{1056D7E9-D822-4464-9E75-6A1EE2EBAAB1}" type="slidenum">
              <a:rPr lang="en-IN" smtClean="0"/>
              <a:t>‹#›</a:t>
            </a:fld>
            <a:endParaRPr lang="en-IN"/>
          </a:p>
        </p:txBody>
      </p:sp>
    </p:spTree>
    <p:extLst>
      <p:ext uri="{BB962C8B-B14F-4D97-AF65-F5344CB8AC3E}">
        <p14:creationId xmlns:p14="http://schemas.microsoft.com/office/powerpoint/2010/main" val="193614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C0DC-4A2F-5220-9D0A-5BCB581DC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392D2F-2301-45D7-3A66-3101F33956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E33750-B253-AD05-9A31-D88BD5C96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00900-A2B6-68EE-E079-5CD6CDA65E14}"/>
              </a:ext>
            </a:extLst>
          </p:cNvPr>
          <p:cNvSpPr>
            <a:spLocks noGrp="1"/>
          </p:cNvSpPr>
          <p:nvPr>
            <p:ph type="dt" sz="half" idx="10"/>
          </p:nvPr>
        </p:nvSpPr>
        <p:spPr/>
        <p:txBody>
          <a:bodyPr/>
          <a:lstStyle/>
          <a:p>
            <a:fld id="{2280FAA9-A07F-4A50-A154-D0714CC78D87}" type="datetimeFigureOut">
              <a:rPr lang="en-IN" smtClean="0"/>
              <a:t>13-05-2022</a:t>
            </a:fld>
            <a:endParaRPr lang="en-IN"/>
          </a:p>
        </p:txBody>
      </p:sp>
      <p:sp>
        <p:nvSpPr>
          <p:cNvPr id="6" name="Footer Placeholder 5">
            <a:extLst>
              <a:ext uri="{FF2B5EF4-FFF2-40B4-BE49-F238E27FC236}">
                <a16:creationId xmlns:a16="http://schemas.microsoft.com/office/drawing/2014/main" id="{109982ED-D4A9-E360-F106-57FAD0EBB7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B24749-E911-A9E7-9E1B-3F48143FC679}"/>
              </a:ext>
            </a:extLst>
          </p:cNvPr>
          <p:cNvSpPr>
            <a:spLocks noGrp="1"/>
          </p:cNvSpPr>
          <p:nvPr>
            <p:ph type="sldNum" sz="quarter" idx="12"/>
          </p:nvPr>
        </p:nvSpPr>
        <p:spPr/>
        <p:txBody>
          <a:bodyPr/>
          <a:lstStyle/>
          <a:p>
            <a:fld id="{1056D7E9-D822-4464-9E75-6A1EE2EBAAB1}" type="slidenum">
              <a:rPr lang="en-IN" smtClean="0"/>
              <a:t>‹#›</a:t>
            </a:fld>
            <a:endParaRPr lang="en-IN"/>
          </a:p>
        </p:txBody>
      </p:sp>
    </p:spTree>
    <p:extLst>
      <p:ext uri="{BB962C8B-B14F-4D97-AF65-F5344CB8AC3E}">
        <p14:creationId xmlns:p14="http://schemas.microsoft.com/office/powerpoint/2010/main" val="18841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0D2E44-EB7A-F491-0651-9C5057A83A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CE03D7-4EC8-2E5D-0FCF-C4406C1FC6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045DE-2D3F-0C47-EA20-482AC9E04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0FAA9-A07F-4A50-A154-D0714CC78D87}" type="datetimeFigureOut">
              <a:rPr lang="en-IN" smtClean="0"/>
              <a:t>13-05-2022</a:t>
            </a:fld>
            <a:endParaRPr lang="en-IN"/>
          </a:p>
        </p:txBody>
      </p:sp>
      <p:sp>
        <p:nvSpPr>
          <p:cNvPr id="5" name="Footer Placeholder 4">
            <a:extLst>
              <a:ext uri="{FF2B5EF4-FFF2-40B4-BE49-F238E27FC236}">
                <a16:creationId xmlns:a16="http://schemas.microsoft.com/office/drawing/2014/main" id="{587DC529-6F12-C4DE-3F8E-1F21275A9D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7489EE-E4E9-FE27-53F0-AC3ADAAC2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56D7E9-D822-4464-9E75-6A1EE2EBAAB1}" type="slidenum">
              <a:rPr lang="en-IN" smtClean="0"/>
              <a:t>‹#›</a:t>
            </a:fld>
            <a:endParaRPr lang="en-IN"/>
          </a:p>
        </p:txBody>
      </p:sp>
    </p:spTree>
    <p:extLst>
      <p:ext uri="{BB962C8B-B14F-4D97-AF65-F5344CB8AC3E}">
        <p14:creationId xmlns:p14="http://schemas.microsoft.com/office/powerpoint/2010/main" val="902844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agntails.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C8BAA-D394-04C1-7C50-4CDB389BBCD9}"/>
              </a:ext>
            </a:extLst>
          </p:cNvPr>
          <p:cNvSpPr>
            <a:spLocks noGrp="1"/>
          </p:cNvSpPr>
          <p:nvPr>
            <p:ph type="ctrTitle"/>
          </p:nvPr>
        </p:nvSpPr>
        <p:spPr/>
        <p:txBody>
          <a:bodyPr/>
          <a:lstStyle/>
          <a:p>
            <a:r>
              <a:rPr lang="en-IN" dirty="0" err="1">
                <a:solidFill>
                  <a:srgbClr val="0070C0"/>
                </a:solidFill>
              </a:rPr>
              <a:t>Wag’N</a:t>
            </a:r>
            <a:r>
              <a:rPr lang="en-IN" dirty="0">
                <a:solidFill>
                  <a:srgbClr val="0070C0"/>
                </a:solidFill>
              </a:rPr>
              <a:t> Tails</a:t>
            </a:r>
          </a:p>
        </p:txBody>
      </p:sp>
      <p:sp>
        <p:nvSpPr>
          <p:cNvPr id="3" name="Subtitle 2">
            <a:extLst>
              <a:ext uri="{FF2B5EF4-FFF2-40B4-BE49-F238E27FC236}">
                <a16:creationId xmlns:a16="http://schemas.microsoft.com/office/drawing/2014/main" id="{607AF750-8A54-EAF9-49E2-50B6DC77851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7801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3B1A-C071-919C-4187-E6C8A08560B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0ABB814-94EC-4F88-B024-3E549AD4EC28}"/>
              </a:ext>
            </a:extLst>
          </p:cNvPr>
          <p:cNvSpPr>
            <a:spLocks noGrp="1"/>
          </p:cNvSpPr>
          <p:nvPr>
            <p:ph idx="1"/>
          </p:nvPr>
        </p:nvSpPr>
        <p:spPr/>
        <p:txBody>
          <a:bodyPr>
            <a:normAutofit/>
          </a:bodyPr>
          <a:lstStyle/>
          <a:p>
            <a:pPr marL="0" indent="0">
              <a:buNone/>
            </a:pPr>
            <a:r>
              <a:rPr lang="en-US" i="0" dirty="0">
                <a:solidFill>
                  <a:srgbClr val="333333"/>
                </a:solidFill>
                <a:effectLst/>
                <a:latin typeface="Raleway" pitchFamily="2" charset="0"/>
              </a:rPr>
              <a:t>Our Dog Boarding In Noida Facilities Are Fully Equipped To Handle Dogs Of All Shapes And Sizes. We Encourage You To Bring Your Pup To Our Location For Daycare Prior To An Overnight Or Extended Stay To Allow Your Pup To Get Used To The Facility And Have A Better Overall Experience. Your Dog Will Become Comfortable With Our Staff, And Learn That You Will Be Coming Back To Bring Them Home. It Will Also Give Our Staff An Opportunity To Learn Your Pup’s Personality And Play Preferences.</a:t>
            </a:r>
            <a:endParaRPr lang="en-US" i="0" dirty="0">
              <a:effectLst/>
              <a:latin typeface="Roboto" panose="02000000000000000000" pitchFamily="2" charset="0"/>
            </a:endParaRPr>
          </a:p>
          <a:p>
            <a:pPr marL="0" indent="0">
              <a:buNone/>
            </a:pPr>
            <a:endParaRPr lang="en-IN" dirty="0"/>
          </a:p>
        </p:txBody>
      </p:sp>
    </p:spTree>
    <p:extLst>
      <p:ext uri="{BB962C8B-B14F-4D97-AF65-F5344CB8AC3E}">
        <p14:creationId xmlns:p14="http://schemas.microsoft.com/office/powerpoint/2010/main" val="78119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8B00-4DE0-70EE-1D27-FC81970466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89E901-552B-36CB-409F-3C3FB80F2E7D}"/>
              </a:ext>
            </a:extLst>
          </p:cNvPr>
          <p:cNvSpPr>
            <a:spLocks noGrp="1"/>
          </p:cNvSpPr>
          <p:nvPr>
            <p:ph idx="1"/>
          </p:nvPr>
        </p:nvSpPr>
        <p:spPr/>
        <p:txBody>
          <a:bodyPr/>
          <a:lstStyle/>
          <a:p>
            <a:pPr marL="0" indent="0" algn="l">
              <a:buNone/>
            </a:pPr>
            <a:r>
              <a:rPr lang="en-US" sz="3200" i="0" dirty="0">
                <a:solidFill>
                  <a:srgbClr val="333333"/>
                </a:solidFill>
                <a:effectLst/>
                <a:latin typeface="Raleway" pitchFamily="2" charset="0"/>
              </a:rPr>
              <a:t>Dogs Are Separated Into Supervised Playrooms Depending On Size, Play Style And Temperament, Ensuring The Comfort And Safety Of All Our Guests. They’ll Enjoy 4-5 Hours Of Open Play That Features Brain Games Designed To Improve Manners And Behavior. There Will Also Be Plenty Of Time For Naps And Breaks, Should They Require Them.</a:t>
            </a:r>
            <a:endParaRPr lang="en-US" sz="3200" i="0" dirty="0">
              <a:effectLst/>
              <a:latin typeface="Roboto" panose="02000000000000000000" pitchFamily="2" charset="0"/>
            </a:endParaRPr>
          </a:p>
          <a:p>
            <a:pPr marL="0" indent="0" algn="l">
              <a:buNone/>
            </a:pPr>
            <a:endParaRPr lang="en-US" sz="3200" i="0" dirty="0">
              <a:effectLst/>
              <a:latin typeface="Roboto" panose="02000000000000000000" pitchFamily="2" charset="0"/>
            </a:endParaRPr>
          </a:p>
          <a:p>
            <a:pPr marL="0" indent="0">
              <a:buNone/>
            </a:pPr>
            <a:endParaRPr lang="en-IN" dirty="0"/>
          </a:p>
        </p:txBody>
      </p:sp>
    </p:spTree>
    <p:extLst>
      <p:ext uri="{BB962C8B-B14F-4D97-AF65-F5344CB8AC3E}">
        <p14:creationId xmlns:p14="http://schemas.microsoft.com/office/powerpoint/2010/main" val="41439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A52FE-0E58-69C2-7F5C-427E83ACBFEE}"/>
              </a:ext>
            </a:extLst>
          </p:cNvPr>
          <p:cNvSpPr>
            <a:spLocks noGrp="1"/>
          </p:cNvSpPr>
          <p:nvPr>
            <p:ph type="title"/>
          </p:nvPr>
        </p:nvSpPr>
        <p:spPr/>
        <p:txBody>
          <a:bodyPr>
            <a:normAutofit fontScale="90000"/>
          </a:bodyPr>
          <a:lstStyle/>
          <a:p>
            <a:pPr algn="ctr"/>
            <a:r>
              <a:rPr lang="en-IN" sz="6000" b="1" i="0" dirty="0">
                <a:solidFill>
                  <a:srgbClr val="B84B4B"/>
                </a:solidFill>
                <a:effectLst/>
                <a:latin typeface="Readex Pro"/>
              </a:rPr>
              <a:t>Our Facilities</a:t>
            </a:r>
            <a:br>
              <a:rPr lang="en-IN" b="1" i="0" dirty="0">
                <a:solidFill>
                  <a:srgbClr val="B84B4B"/>
                </a:solidFill>
                <a:effectLst/>
                <a:latin typeface="Readex Pro"/>
              </a:rPr>
            </a:br>
            <a:endParaRPr lang="en-IN" dirty="0"/>
          </a:p>
        </p:txBody>
      </p:sp>
      <p:sp>
        <p:nvSpPr>
          <p:cNvPr id="3" name="Content Placeholder 2">
            <a:extLst>
              <a:ext uri="{FF2B5EF4-FFF2-40B4-BE49-F238E27FC236}">
                <a16:creationId xmlns:a16="http://schemas.microsoft.com/office/drawing/2014/main" id="{4F8796B3-C145-CD52-C182-90B34E8B087E}"/>
              </a:ext>
            </a:extLst>
          </p:cNvPr>
          <p:cNvSpPr>
            <a:spLocks noGrp="1"/>
          </p:cNvSpPr>
          <p:nvPr>
            <p:ph idx="1"/>
          </p:nvPr>
        </p:nvSpPr>
        <p:spPr/>
        <p:txBody>
          <a:bodyPr/>
          <a:lstStyle/>
          <a:p>
            <a:r>
              <a:rPr lang="en-IN" dirty="0"/>
              <a:t>24*7 CCTV Access</a:t>
            </a:r>
          </a:p>
          <a:p>
            <a:r>
              <a:rPr lang="en-IN" dirty="0"/>
              <a:t>Individual Kennels</a:t>
            </a:r>
          </a:p>
          <a:p>
            <a:r>
              <a:rPr lang="en-IN" dirty="0"/>
              <a:t>Food of your choice</a:t>
            </a:r>
          </a:p>
          <a:p>
            <a:r>
              <a:rPr lang="en-IN" dirty="0"/>
              <a:t>Leash Free Stay</a:t>
            </a:r>
          </a:p>
          <a:p>
            <a:r>
              <a:rPr lang="en-IN" dirty="0"/>
              <a:t>24*7 Vet on Premises</a:t>
            </a:r>
          </a:p>
          <a:p>
            <a:r>
              <a:rPr lang="en-IN" dirty="0"/>
              <a:t>15000 </a:t>
            </a:r>
            <a:r>
              <a:rPr lang="en-IN" dirty="0" err="1"/>
              <a:t>Sq.ft</a:t>
            </a:r>
            <a:r>
              <a:rPr lang="en-IN" dirty="0"/>
              <a:t>. Play Area</a:t>
            </a:r>
          </a:p>
          <a:p>
            <a:r>
              <a:rPr lang="en-IN" dirty="0"/>
              <a:t>AC Rooms</a:t>
            </a:r>
          </a:p>
          <a:p>
            <a:r>
              <a:rPr lang="en-IN" dirty="0"/>
              <a:t>Indoor Play Area</a:t>
            </a:r>
          </a:p>
          <a:p>
            <a:endParaRPr lang="en-IN" dirty="0"/>
          </a:p>
          <a:p>
            <a:endParaRPr lang="en-IN" dirty="0"/>
          </a:p>
        </p:txBody>
      </p:sp>
    </p:spTree>
    <p:extLst>
      <p:ext uri="{BB962C8B-B14F-4D97-AF65-F5344CB8AC3E}">
        <p14:creationId xmlns:p14="http://schemas.microsoft.com/office/powerpoint/2010/main" val="1399075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AC0A-0EF6-5AC5-12D2-E82438A66D62}"/>
              </a:ext>
            </a:extLst>
          </p:cNvPr>
          <p:cNvSpPr>
            <a:spLocks noGrp="1"/>
          </p:cNvSpPr>
          <p:nvPr>
            <p:ph type="title"/>
          </p:nvPr>
        </p:nvSpPr>
        <p:spPr/>
        <p:txBody>
          <a:bodyPr>
            <a:normAutofit/>
          </a:bodyPr>
          <a:lstStyle/>
          <a:p>
            <a:pPr algn="ctr"/>
            <a:r>
              <a:rPr lang="en-IN" sz="7200" dirty="0">
                <a:solidFill>
                  <a:schemeClr val="accent2"/>
                </a:solidFill>
              </a:rPr>
              <a:t>LINK</a:t>
            </a:r>
          </a:p>
        </p:txBody>
      </p:sp>
      <p:sp>
        <p:nvSpPr>
          <p:cNvPr id="3" name="Content Placeholder 2">
            <a:extLst>
              <a:ext uri="{FF2B5EF4-FFF2-40B4-BE49-F238E27FC236}">
                <a16:creationId xmlns:a16="http://schemas.microsoft.com/office/drawing/2014/main" id="{6CC288CF-E086-8968-482F-3FB59D8DD7D9}"/>
              </a:ext>
            </a:extLst>
          </p:cNvPr>
          <p:cNvSpPr>
            <a:spLocks noGrp="1"/>
          </p:cNvSpPr>
          <p:nvPr>
            <p:ph idx="1"/>
          </p:nvPr>
        </p:nvSpPr>
        <p:spPr>
          <a:xfrm>
            <a:off x="838200" y="2868707"/>
            <a:ext cx="10515600" cy="3308256"/>
          </a:xfrm>
        </p:spPr>
        <p:txBody>
          <a:bodyPr>
            <a:normAutofit/>
          </a:bodyPr>
          <a:lstStyle/>
          <a:p>
            <a:pPr marL="0" indent="0" algn="ctr">
              <a:buNone/>
            </a:pPr>
            <a:r>
              <a:rPr lang="en-IN" sz="4800" b="1" i="0" dirty="0">
                <a:solidFill>
                  <a:schemeClr val="accent2">
                    <a:lumMod val="7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http://wagntails.in</a:t>
            </a:r>
            <a:endParaRPr lang="en-IN" sz="4800" b="1" i="0" dirty="0">
              <a:solidFill>
                <a:schemeClr val="accent2">
                  <a:lumMod val="75000"/>
                </a:schemeClr>
              </a:solidFill>
              <a:effectLst/>
              <a:latin typeface="Arial" panose="020B0604020202020204" pitchFamily="34" charset="0"/>
            </a:endParaRPr>
          </a:p>
          <a:p>
            <a:pPr marL="0" indent="0" algn="ctr">
              <a:buNone/>
            </a:pPr>
            <a:endParaRPr lang="en-IN" sz="4800" b="1" dirty="0">
              <a:solidFill>
                <a:srgbClr val="1155CC"/>
              </a:solidFill>
              <a:latin typeface="Arial" panose="020B0604020202020204" pitchFamily="34" charset="0"/>
            </a:endParaRPr>
          </a:p>
          <a:p>
            <a:pPr marL="0" indent="0" algn="ctr">
              <a:buNone/>
            </a:pPr>
            <a:endParaRPr lang="en-IN" sz="4800" b="1" dirty="0">
              <a:solidFill>
                <a:srgbClr val="1155CC"/>
              </a:solidFill>
              <a:latin typeface="Arial" panose="020B0604020202020204" pitchFamily="34" charset="0"/>
            </a:endParaRPr>
          </a:p>
          <a:p>
            <a:pPr marL="0" indent="0" algn="ctr">
              <a:buNone/>
            </a:pPr>
            <a:endParaRPr lang="en-IN" sz="4800" dirty="0"/>
          </a:p>
        </p:txBody>
      </p:sp>
    </p:spTree>
    <p:extLst>
      <p:ext uri="{BB962C8B-B14F-4D97-AF65-F5344CB8AC3E}">
        <p14:creationId xmlns:p14="http://schemas.microsoft.com/office/powerpoint/2010/main" val="3423263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192</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Raleway</vt:lpstr>
      <vt:lpstr>Readex Pro</vt:lpstr>
      <vt:lpstr>Roboto</vt:lpstr>
      <vt:lpstr>Office Theme</vt:lpstr>
      <vt:lpstr>Wag’N Tails</vt:lpstr>
      <vt:lpstr>PowerPoint Presentation</vt:lpstr>
      <vt:lpstr>PowerPoint Presentation</vt:lpstr>
      <vt:lpstr>Our Facilities </vt:lpstr>
      <vt:lpstr>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Wag’N Tails</dc:title>
  <dc:creator>Sharon Joy</dc:creator>
  <cp:lastModifiedBy>Sharon Joy</cp:lastModifiedBy>
  <cp:revision>1</cp:revision>
  <dcterms:created xsi:type="dcterms:W3CDTF">2022-05-13T07:02:53Z</dcterms:created>
  <dcterms:modified xsi:type="dcterms:W3CDTF">2022-05-13T07:19:37Z</dcterms:modified>
</cp:coreProperties>
</file>