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5" r:id="rId2"/>
  </p:sldMasterIdLst>
  <p:notesMasterIdLst>
    <p:notesMasterId r:id="rId13"/>
  </p:notesMasterIdLst>
  <p:sldIdLst>
    <p:sldId id="263" r:id="rId3"/>
    <p:sldId id="264" r:id="rId4"/>
    <p:sldId id="257" r:id="rId5"/>
    <p:sldId id="261" r:id="rId6"/>
    <p:sldId id="258" r:id="rId7"/>
    <p:sldId id="259" r:id="rId8"/>
    <p:sldId id="260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60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901D2-B537-48DA-913D-D226F6FDF3CE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C8EC8-995F-449C-93A3-ADF97D8F0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86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1C398-0FB1-4339-AB23-6F6006377459}" type="slidenum">
              <a:rPr lang="en-US" altLang="ko-KR" smtClean="0">
                <a:solidFill>
                  <a:prstClr val="black"/>
                </a:solidFill>
              </a:rPr>
              <a:pPr/>
              <a:t>1</a:t>
            </a:fld>
            <a:endParaRPr lang="en-US" altLang="ko-KR" smtClean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PU_N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179388" y="620713"/>
            <a:ext cx="2401887" cy="304800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>
                <a:solidFill>
                  <a:srgbClr val="FFFFFF"/>
                </a:solidFill>
              </a:rPr>
              <a:t>2D  </a:t>
            </a:r>
            <a:r>
              <a:rPr kumimoji="1" lang="ko-KR" altLang="en-US" sz="1400" b="1">
                <a:solidFill>
                  <a:srgbClr val="FFFFFF"/>
                </a:solidFill>
              </a:rPr>
              <a:t>게임프로그래밍 프로젝트</a:t>
            </a: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7612063" y="42863"/>
            <a:ext cx="1470025" cy="274637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FFFFFF"/>
                </a:solidFill>
              </a:rPr>
              <a:t>한국산업기술대학교</a:t>
            </a:r>
          </a:p>
        </p:txBody>
      </p:sp>
      <p:sp>
        <p:nvSpPr>
          <p:cNvPr id="7065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3587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066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7772400" cy="506413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384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1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3075" y="49213"/>
            <a:ext cx="2212975" cy="6359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388" y="49213"/>
            <a:ext cx="6491287" cy="6359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626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49213"/>
            <a:ext cx="8856662" cy="4762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79388" y="647700"/>
            <a:ext cx="8785225" cy="5761038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37395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98AF03-7270-45C2-A683-C5E353EF01A5}" type="datetime4">
              <a:rPr lang="en-US" smtClean="0"/>
              <a:pPr/>
              <a:t>September 22, 2015</a:t>
            </a:fld>
            <a:endParaRPr 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 descr="KPU_NIGH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179388" y="620713"/>
            <a:ext cx="2401887" cy="304800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>
                <a:solidFill>
                  <a:srgbClr val="FFFFFF"/>
                </a:solidFill>
              </a:rPr>
              <a:t>2D  </a:t>
            </a:r>
            <a:r>
              <a:rPr kumimoji="1" lang="ko-KR" altLang="en-US" sz="1400" b="1">
                <a:solidFill>
                  <a:srgbClr val="FFFFFF"/>
                </a:solidFill>
              </a:rPr>
              <a:t>게임프로그래밍 프로젝트</a:t>
            </a:r>
          </a:p>
        </p:txBody>
      </p:sp>
      <p:sp>
        <p:nvSpPr>
          <p:cNvPr id="15" name="Text Box 6"/>
          <p:cNvSpPr txBox="1">
            <a:spLocks noChangeArrowheads="1"/>
          </p:cNvSpPr>
          <p:nvPr userDrawn="1"/>
        </p:nvSpPr>
        <p:spPr bwMode="auto">
          <a:xfrm>
            <a:off x="7612063" y="42863"/>
            <a:ext cx="1470025" cy="274637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FFFFFF"/>
                </a:solidFill>
              </a:rPr>
              <a:t>한국산업기술대학교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93482-8E69-40F7-BCAD-5662A6CADB27}" type="datetime4">
              <a:rPr lang="en-US" smtClean="0"/>
              <a:pPr/>
              <a:t>September 22, 2015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B7EAE1-CAAC-4AEF-919E-158692B1E55E}" type="datetime4">
              <a:rPr lang="en-US" smtClean="0"/>
              <a:pPr/>
              <a:t>September 22, 2015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25A706-D8F2-4D1A-855A-CADC92600C26}" type="datetime4">
              <a:rPr lang="en-US" smtClean="0"/>
              <a:pPr/>
              <a:t>September 22, 2015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B4F123-1704-49AC-9D15-C4B1462B8014}" type="datetime4">
              <a:rPr lang="en-US" smtClean="0"/>
              <a:pPr/>
              <a:t>September 22, 2015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127EC2-47FB-48A1-8644-C8A81DDAA119}" type="datetime4">
              <a:rPr lang="en-US" smtClean="0"/>
              <a:pPr/>
              <a:t>September 22, 2015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3EC3ED-7435-49F9-84C8-03CCA2F8DEDB}" type="datetime4">
              <a:rPr lang="en-US" smtClean="0"/>
              <a:pPr/>
              <a:t>September 22, 2015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8357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FC49BF1-FCD3-4395-8FF6-0047AF66228E}" type="datetime4">
              <a:rPr lang="en-US" smtClean="0"/>
              <a:pPr/>
              <a:t>September 22, 2015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A861222-2C8B-4501-BE87-6797EC025925}" type="datetime4">
              <a:rPr lang="en-US" smtClean="0"/>
              <a:pPr/>
              <a:t>September 22, 2015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FB5AFD-D735-4504-A039-ADEBB6448D55}" type="datetime4">
              <a:rPr lang="en-US" smtClean="0"/>
              <a:pPr/>
              <a:t>September 22, 2015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5C8118-FB93-4E87-B380-0175F2FE2167}" type="datetime4">
              <a:rPr lang="en-US" smtClean="0"/>
              <a:pPr/>
              <a:t>September 22, 2015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4178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9388" y="647700"/>
            <a:ext cx="4316412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647700"/>
            <a:ext cx="4316413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34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32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96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0062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6463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kpu.ac.kr/xelpa/users/kpu/index.jsp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hyperlink" Target="http://www.kpu.ac.kr/xelpa/users/kpu/index.jsp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42" name="Rectangle 18"/>
          <p:cNvSpPr>
            <a:spLocks noChangeArrowheads="1"/>
          </p:cNvSpPr>
          <p:nvPr userDrawn="1"/>
        </p:nvSpPr>
        <p:spPr bwMode="auto">
          <a:xfrm>
            <a:off x="0" y="6516688"/>
            <a:ext cx="7804150" cy="344487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>
              <a:solidFill>
                <a:srgbClr val="000000"/>
              </a:solidFill>
            </a:endParaRP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647700"/>
            <a:ext cx="8785225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841" name="Rectangle 17"/>
          <p:cNvSpPr>
            <a:spLocks noChangeArrowheads="1"/>
          </p:cNvSpPr>
          <p:nvPr userDrawn="1"/>
        </p:nvSpPr>
        <p:spPr bwMode="auto">
          <a:xfrm>
            <a:off x="0" y="-3175"/>
            <a:ext cx="9136063" cy="544513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>
              <a:solidFill>
                <a:srgbClr val="000000"/>
              </a:solidFill>
            </a:endParaRP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9213"/>
            <a:ext cx="8856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30" name="Picture 20" descr="logo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40650" y="6473825"/>
            <a:ext cx="14033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45" name="Text Box 21"/>
          <p:cNvSpPr txBox="1">
            <a:spLocks noChangeArrowheads="1"/>
          </p:cNvSpPr>
          <p:nvPr userDrawn="1"/>
        </p:nvSpPr>
        <p:spPr bwMode="auto">
          <a:xfrm>
            <a:off x="34925" y="6542088"/>
            <a:ext cx="18732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게임엔진 </a:t>
            </a:r>
            <a:r>
              <a:rPr kumimoji="1" lang="en-US" altLang="ko-KR" sz="1200" b="1">
                <a:solidFill>
                  <a:srgbClr val="000000"/>
                </a:solidFill>
              </a:rPr>
              <a:t>Term Project</a:t>
            </a:r>
          </a:p>
        </p:txBody>
      </p:sp>
    </p:spTree>
    <p:extLst>
      <p:ext uri="{BB962C8B-B14F-4D97-AF65-F5344CB8AC3E}">
        <p14:creationId xmlns:p14="http://schemas.microsoft.com/office/powerpoint/2010/main" val="83046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9/22/2015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  <p:sp>
        <p:nvSpPr>
          <p:cNvPr id="11" name="Rectangle 18"/>
          <p:cNvSpPr>
            <a:spLocks noChangeArrowheads="1"/>
          </p:cNvSpPr>
          <p:nvPr userDrawn="1"/>
        </p:nvSpPr>
        <p:spPr bwMode="auto">
          <a:xfrm>
            <a:off x="0" y="6516688"/>
            <a:ext cx="7804150" cy="344487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>
              <a:solidFill>
                <a:srgbClr val="000000"/>
              </a:solidFill>
            </a:endParaRPr>
          </a:p>
        </p:txBody>
      </p:sp>
      <p:sp>
        <p:nvSpPr>
          <p:cNvPr id="16" name="Rectangle 17"/>
          <p:cNvSpPr>
            <a:spLocks noChangeArrowheads="1"/>
          </p:cNvSpPr>
          <p:nvPr userDrawn="1"/>
        </p:nvSpPr>
        <p:spPr bwMode="auto">
          <a:xfrm>
            <a:off x="0" y="-3175"/>
            <a:ext cx="9136063" cy="544513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>
              <a:solidFill>
                <a:srgbClr val="000000"/>
              </a:solidFill>
            </a:endParaRPr>
          </a:p>
        </p:txBody>
      </p:sp>
      <p:pic>
        <p:nvPicPr>
          <p:cNvPr id="17" name="Picture 20" descr="logo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40650" y="6473825"/>
            <a:ext cx="14033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Box 21"/>
          <p:cNvSpPr txBox="1">
            <a:spLocks noChangeArrowheads="1"/>
          </p:cNvSpPr>
          <p:nvPr userDrawn="1"/>
        </p:nvSpPr>
        <p:spPr bwMode="auto">
          <a:xfrm>
            <a:off x="34925" y="6542088"/>
            <a:ext cx="18732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게임엔진 </a:t>
            </a:r>
            <a:r>
              <a:rPr kumimoji="1" lang="en-US" altLang="ko-KR" sz="1200" b="1">
                <a:solidFill>
                  <a:srgbClr val="000000"/>
                </a:solidFill>
              </a:rPr>
              <a:t>Term Project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bing113/150186074129" TargetMode="External"/><Relationship Id="rId2" Type="http://schemas.openxmlformats.org/officeDocument/2006/relationships/hyperlink" Target="http://cafe.naver.com/mapleask/6106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blog.naver.com/rkdgks0123/22028853859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7772400" cy="936625"/>
          </a:xfrm>
        </p:spPr>
        <p:txBody>
          <a:bodyPr/>
          <a:lstStyle/>
          <a:p>
            <a:pPr eaLnBrk="1" hangingPunct="1">
              <a:defRPr/>
            </a:pPr>
            <a:endParaRPr lang="en-US" altLang="ko-KR" dirty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7921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ko-KR" altLang="en-US" dirty="0" smtClean="0"/>
              <a:t>학번</a:t>
            </a:r>
            <a:r>
              <a:rPr lang="en-US" altLang="ko-KR" dirty="0" smtClean="0"/>
              <a:t>: 89418022</a:t>
            </a:r>
            <a:endParaRPr lang="ko-KR" altLang="en-US" dirty="0" smtClean="0"/>
          </a:p>
          <a:p>
            <a:pPr eaLnBrk="1" hangingPunct="1">
              <a:defRPr/>
            </a:pPr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89"/>
            <a:ext cx="9144000" cy="686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5842" y="2018900"/>
            <a:ext cx="2483768" cy="276999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2D </a:t>
            </a:r>
            <a:r>
              <a:rPr lang="ko-KR" altLang="en-US" sz="1200" dirty="0" smtClean="0"/>
              <a:t>게임 </a:t>
            </a:r>
            <a:r>
              <a:rPr lang="ko-KR" altLang="en-US" sz="1200" dirty="0" err="1" smtClean="0"/>
              <a:t>프로래밍</a:t>
            </a:r>
            <a:r>
              <a:rPr lang="ko-KR" altLang="en-US" sz="1200" dirty="0" smtClean="0"/>
              <a:t> 프로젝트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354452" y="5380521"/>
            <a:ext cx="2483768" cy="646331"/>
          </a:xfrm>
          <a:prstGeom prst="rect">
            <a:avLst/>
          </a:prstGeom>
          <a:solidFill>
            <a:srgbClr val="CCFF99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</a:t>
            </a:r>
            <a:r>
              <a:rPr lang="ko-KR" altLang="en-US" dirty="0"/>
              <a:t>번 </a:t>
            </a:r>
            <a:r>
              <a:rPr lang="en-US" altLang="ko-KR" dirty="0" smtClean="0"/>
              <a:t>: 2014180026</a:t>
            </a:r>
          </a:p>
          <a:p>
            <a:r>
              <a:rPr lang="ko-KR" altLang="en-US" dirty="0" smtClean="0"/>
              <a:t>이</a:t>
            </a:r>
            <a:r>
              <a:rPr lang="ko-KR" altLang="en-US" dirty="0"/>
              <a:t>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원동욱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7724" y="3140968"/>
            <a:ext cx="4968552" cy="1200329"/>
          </a:xfrm>
          <a:prstGeom prst="rect">
            <a:avLst/>
          </a:prstGeom>
          <a:solidFill>
            <a:srgbClr val="CCFF99">
              <a:alpha val="8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/>
              <a:t>인내</a:t>
            </a:r>
            <a:r>
              <a:rPr lang="ko-KR" altLang="en-US" sz="7200" dirty="0"/>
              <a:t>의 </a:t>
            </a:r>
            <a:r>
              <a:rPr lang="ko-KR" altLang="en-US" sz="7200" dirty="0" smtClean="0"/>
              <a:t>숲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15858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/>
          <a:lstStyle/>
          <a:p>
            <a:pPr marL="109728" indent="0">
              <a:buNone/>
            </a:pPr>
            <a:endParaRPr lang="en-US" altLang="ko-KR" dirty="0" smtClean="0"/>
          </a:p>
          <a:p>
            <a:r>
              <a:rPr lang="ko-KR" altLang="en-US" dirty="0" err="1"/>
              <a:t>메이플</a:t>
            </a:r>
            <a:r>
              <a:rPr lang="ko-KR" altLang="en-US" dirty="0"/>
              <a:t> 스토리</a:t>
            </a:r>
            <a:r>
              <a:rPr lang="en-US" altLang="ko-KR" dirty="0"/>
              <a:t>, </a:t>
            </a:r>
            <a:r>
              <a:rPr lang="ko-KR" altLang="en-US" dirty="0" err="1" smtClean="0"/>
              <a:t>던파</a:t>
            </a:r>
            <a:endParaRPr lang="en-US" altLang="ko-KR" dirty="0" smtClean="0"/>
          </a:p>
          <a:p>
            <a:r>
              <a:rPr lang="ko-KR" altLang="en-US" dirty="0" err="1" smtClean="0"/>
              <a:t>몬</a:t>
            </a:r>
            <a:r>
              <a:rPr lang="ko-KR" altLang="en-US" dirty="0" err="1"/>
              <a:t>능</a:t>
            </a:r>
            <a:r>
              <a:rPr lang="ko-KR" altLang="en-US" dirty="0"/>
              <a:t> </a:t>
            </a:r>
            <a:r>
              <a:rPr lang="ko-KR" altLang="en-US" dirty="0" smtClean="0"/>
              <a:t>아님</a:t>
            </a:r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cafe.naver.com/mapleask/6106</a:t>
            </a:r>
            <a:endParaRPr lang="en-US" altLang="ko-KR" dirty="0"/>
          </a:p>
          <a:p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blog.naver.com/bing113/150186074129</a:t>
            </a:r>
            <a:endParaRPr lang="en-US" altLang="ko-KR" dirty="0" smtClean="0"/>
          </a:p>
          <a:p>
            <a:r>
              <a:rPr lang="en-US" altLang="ko-KR" dirty="0"/>
              <a:t>https://www.youtube.com/watch?v=lDIqmqdtddo</a:t>
            </a:r>
          </a:p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blog.naver.com/rkdgks0123/220288538597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-25801" y="12129"/>
            <a:ext cx="8229600" cy="536551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출처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11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96962"/>
            <a:ext cx="8785225" cy="5761038"/>
          </a:xfrm>
        </p:spPr>
        <p:txBody>
          <a:bodyPr/>
          <a:lstStyle/>
          <a:p>
            <a:r>
              <a:rPr lang="ko-KR" altLang="en-US" sz="3200" dirty="0" smtClean="0"/>
              <a:t>게임 </a:t>
            </a:r>
            <a:r>
              <a:rPr lang="ko-KR" altLang="en-US" sz="3200" dirty="0" err="1" smtClean="0"/>
              <a:t>컨샙</a:t>
            </a:r>
            <a:endParaRPr lang="en-US" altLang="ko-KR" sz="3200" dirty="0" smtClean="0"/>
          </a:p>
          <a:p>
            <a:r>
              <a:rPr lang="ko-KR" altLang="en-US" sz="3200" dirty="0" smtClean="0"/>
              <a:t>게</a:t>
            </a:r>
            <a:r>
              <a:rPr lang="ko-KR" altLang="en-US" sz="3200" dirty="0"/>
              <a:t>임 </a:t>
            </a:r>
            <a:r>
              <a:rPr lang="ko-KR" altLang="en-US" sz="3200" dirty="0" smtClean="0"/>
              <a:t>화면 구성</a:t>
            </a:r>
            <a:endParaRPr lang="en-US" altLang="ko-KR" sz="3200" dirty="0" smtClean="0"/>
          </a:p>
          <a:p>
            <a:r>
              <a:rPr lang="ko-KR" altLang="en-US" sz="3200" dirty="0" smtClean="0"/>
              <a:t>게임 실행 흐름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승</a:t>
            </a:r>
            <a:r>
              <a:rPr lang="ko-KR" altLang="en-US" sz="3200" dirty="0"/>
              <a:t>리 </a:t>
            </a:r>
            <a:r>
              <a:rPr lang="ko-KR" altLang="en-US" sz="3200" dirty="0" smtClean="0"/>
              <a:t>조건</a:t>
            </a:r>
            <a:r>
              <a:rPr lang="en-US" altLang="ko-KR" sz="3200" dirty="0" smtClean="0"/>
              <a:t>)</a:t>
            </a:r>
          </a:p>
          <a:p>
            <a:r>
              <a:rPr lang="ko-KR" altLang="en-US" sz="3200" dirty="0" smtClean="0"/>
              <a:t>게</a:t>
            </a:r>
            <a:r>
              <a:rPr lang="ko-KR" altLang="en-US" sz="3200" dirty="0"/>
              <a:t>임 </a:t>
            </a:r>
            <a:r>
              <a:rPr lang="ko-KR" altLang="en-US" sz="3200" dirty="0" smtClean="0"/>
              <a:t>실</a:t>
            </a:r>
            <a:r>
              <a:rPr lang="ko-KR" altLang="en-US" sz="3200" dirty="0"/>
              <a:t>행 </a:t>
            </a:r>
            <a:r>
              <a:rPr lang="ko-KR" altLang="en-US" sz="3200" dirty="0" smtClean="0"/>
              <a:t>흐름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패배 조건</a:t>
            </a:r>
            <a:r>
              <a:rPr lang="en-US" altLang="ko-KR" sz="3200" dirty="0" smtClean="0"/>
              <a:t>)</a:t>
            </a:r>
          </a:p>
          <a:p>
            <a:r>
              <a:rPr lang="ko-KR" altLang="en-US" sz="3200" dirty="0" smtClean="0"/>
              <a:t>개발 범위</a:t>
            </a:r>
            <a:endParaRPr lang="en-US" altLang="ko-KR" sz="3200" dirty="0" smtClean="0"/>
          </a:p>
          <a:p>
            <a:r>
              <a:rPr lang="ko-KR" altLang="en-US" sz="3200" dirty="0" smtClean="0"/>
              <a:t>개</a:t>
            </a:r>
            <a:r>
              <a:rPr lang="ko-KR" altLang="en-US" sz="3200" dirty="0"/>
              <a:t>발 </a:t>
            </a:r>
            <a:r>
              <a:rPr lang="ko-KR" altLang="en-US" sz="3200" dirty="0" smtClean="0"/>
              <a:t>일정</a:t>
            </a:r>
            <a:endParaRPr lang="en-US" altLang="ko-KR" sz="3200" dirty="0" smtClean="0"/>
          </a:p>
          <a:p>
            <a:r>
              <a:rPr lang="ko-KR" altLang="en-US" sz="3200" dirty="0" smtClean="0"/>
              <a:t>자</a:t>
            </a:r>
            <a:r>
              <a:rPr lang="ko-KR" altLang="en-US" sz="3200" dirty="0"/>
              <a:t>체 </a:t>
            </a:r>
            <a:r>
              <a:rPr lang="ko-KR" altLang="en-US" sz="3200" dirty="0" smtClean="0"/>
              <a:t>평가</a:t>
            </a:r>
            <a:endParaRPr lang="en-US" altLang="ko-KR" sz="3200" dirty="0" smtClean="0"/>
          </a:p>
          <a:p>
            <a:r>
              <a:rPr lang="ko-KR" altLang="en-US" sz="3200" dirty="0" smtClean="0"/>
              <a:t>출처</a:t>
            </a:r>
            <a:endParaRPr lang="en-US" altLang="ko-KR" sz="32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22" y="116632"/>
            <a:ext cx="8856662" cy="288032"/>
          </a:xfrm>
        </p:spPr>
        <p:txBody>
          <a:bodyPr>
            <a:normAutofit fontScale="90000"/>
          </a:bodyPr>
          <a:lstStyle/>
          <a:p>
            <a:r>
              <a:rPr lang="ko-KR" altLang="en-US" sz="4400" dirty="0" smtClean="0"/>
              <a:t>목차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072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836712"/>
            <a:ext cx="813690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3672"/>
            <a:ext cx="8229600" cy="56235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게</a:t>
            </a:r>
            <a:r>
              <a:rPr lang="ko-KR" altLang="en-US" dirty="0"/>
              <a:t>임 </a:t>
            </a:r>
            <a:r>
              <a:rPr lang="ko-KR" altLang="en-US" dirty="0" err="1" smtClean="0"/>
              <a:t>컨샙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피해라</a:t>
            </a:r>
            <a:r>
              <a:rPr lang="en-US" altLang="ko-KR" dirty="0" smtClean="0"/>
              <a:t>!</a:t>
            </a:r>
            <a:r>
              <a:rPr lang="ko-KR" altLang="en-US" dirty="0" smtClean="0"/>
              <a:t> 뛰어라</a:t>
            </a:r>
            <a:r>
              <a:rPr lang="en-US" altLang="ko-KR" dirty="0" smtClean="0"/>
              <a:t>!</a:t>
            </a:r>
            <a:r>
              <a:rPr lang="ko-KR" altLang="en-US" dirty="0" smtClean="0"/>
              <a:t> 점프해라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5536" y="5401542"/>
            <a:ext cx="8639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▶ 방향키와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스페이스바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점프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를 이용해서 장애물을 피해 목표 지점에 도달하자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1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08720"/>
            <a:ext cx="8190693" cy="4752528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47728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게임 화면 구성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61083" y="2033566"/>
            <a:ext cx="1224136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경</a:t>
            </a:r>
            <a:r>
              <a:rPr lang="ko-KR" altLang="en-US" sz="1600" dirty="0"/>
              <a:t>과 </a:t>
            </a:r>
            <a:r>
              <a:rPr lang="ko-KR" altLang="en-US" sz="1600" dirty="0" smtClean="0"/>
              <a:t>시간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99" y="1436773"/>
            <a:ext cx="2313019" cy="596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92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92" y="1196751"/>
            <a:ext cx="2808312" cy="174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게임 실행 흐름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승리 조건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059" y="1196751"/>
            <a:ext cx="2996491" cy="178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3720765"/>
            <a:ext cx="28289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949" y="1176359"/>
            <a:ext cx="2725029" cy="178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260" y="3717032"/>
            <a:ext cx="2809973" cy="202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8222" y="302647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시작 지점에서 출발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60216" y="3063225"/>
            <a:ext cx="272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점프</a:t>
            </a:r>
            <a:r>
              <a:rPr lang="ko-KR" altLang="en-US" dirty="0"/>
              <a:t>로 </a:t>
            </a:r>
            <a:r>
              <a:rPr lang="ko-KR" altLang="en-US" dirty="0" smtClean="0"/>
              <a:t>장애물을 넘고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89206" y="3042827"/>
            <a:ext cx="265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몬스터의</a:t>
            </a:r>
            <a:r>
              <a:rPr lang="ko-KR" altLang="en-US" dirty="0" smtClean="0"/>
              <a:t> 공격을 피하고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79378" y="5830738"/>
            <a:ext cx="265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로프를 타고 올라가고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89938" y="5792925"/>
            <a:ext cx="326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도착 지점에 도착 하면 승리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55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02" y="844478"/>
            <a:ext cx="2939324" cy="238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5862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게임 실행 흐름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패배 조건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076" name="Picture 4" descr="C:\Users\no_game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833" y="908720"/>
            <a:ext cx="3168352" cy="206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7" y="3823155"/>
            <a:ext cx="3724243" cy="15174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647" y="3269157"/>
            <a:ext cx="265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몬스터와</a:t>
            </a:r>
            <a:r>
              <a:rPr lang="ko-KR" altLang="en-US" dirty="0" smtClean="0"/>
              <a:t> 충돌하거나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0810" y="3045492"/>
            <a:ext cx="265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높은 곳에서 떨어져서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89095" y="5513982"/>
            <a:ext cx="265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HP</a:t>
            </a:r>
            <a:r>
              <a:rPr lang="ko-KR" altLang="en-US" dirty="0" smtClean="0"/>
              <a:t>를 모두 소진하면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696" y="3638489"/>
            <a:ext cx="2495147" cy="1939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176" y="5703676"/>
            <a:ext cx="83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패배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69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815412"/>
              </p:ext>
            </p:extLst>
          </p:nvPr>
        </p:nvGraphicFramePr>
        <p:xfrm>
          <a:off x="323528" y="620688"/>
          <a:ext cx="8568951" cy="5185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7"/>
                <a:gridCol w="2472275"/>
                <a:gridCol w="384042"/>
                <a:gridCol w="2856317"/>
              </a:tblGrid>
              <a:tr h="406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최소범위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추가범위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02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좌우 이동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smtClean="0"/>
                        <a:t>점프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엎드리기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줄타기</a:t>
                      </a:r>
                      <a:endParaRPr lang="en-US" altLang="ko-KR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</a:t>
                      </a:r>
                      <a:r>
                        <a:rPr lang="ko-KR" altLang="en-US" baseline="0" dirty="0" smtClean="0"/>
                        <a:t>의 스킬 추가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6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단일 스테이지</a:t>
                      </a:r>
                      <a:endParaRPr lang="en-US" altLang="ko-KR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복수 스테이지</a:t>
                      </a:r>
                      <a:endParaRPr lang="en-US" altLang="ko-KR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baseline="0" dirty="0" smtClean="0"/>
                    </a:p>
                  </a:txBody>
                  <a:tcPr/>
                </a:tc>
              </a:tr>
              <a:tr h="702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수 증가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이동 가능 범위 축소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특수 패턴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추가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창살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가시 덤불 등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04332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게임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피격 시 체력 감소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피격 시 </a:t>
                      </a:r>
                      <a:r>
                        <a:rPr lang="ko-KR" altLang="en-US" dirty="0" err="1" smtClean="0"/>
                        <a:t>넉백</a:t>
                      </a:r>
                      <a:r>
                        <a:rPr lang="ko-KR" altLang="en-US" dirty="0" smtClean="0"/>
                        <a:t> 효과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낙하 시 체력 감소</a:t>
                      </a:r>
                      <a:endParaRPr lang="en-US" altLang="ko-KR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시작 화면 구현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프롤로그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smtClean="0"/>
                        <a:t>실행여부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경과시간과 남은 </a:t>
                      </a:r>
                      <a:r>
                        <a:rPr lang="en-US" altLang="ko-KR" dirty="0" smtClean="0"/>
                        <a:t>HP</a:t>
                      </a:r>
                      <a:r>
                        <a:rPr lang="ko-KR" altLang="en-US" dirty="0" smtClean="0"/>
                        <a:t>를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이용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하여 점수 계산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점수를 이용한 랭킹을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저장하고 보여줌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  <a:tr h="828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점프 소리 피격소리 </a:t>
                      </a:r>
                      <a:r>
                        <a:rPr lang="ko-KR" altLang="en-US" dirty="0" err="1" smtClean="0"/>
                        <a:t>배경음</a:t>
                      </a:r>
                      <a:r>
                        <a:rPr lang="ko-KR" altLang="en-US" dirty="0" smtClean="0"/>
                        <a:t> 스테이지 이동 소리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사망 시 소리 등 </a:t>
                      </a: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가지 이상의 사운드</a:t>
                      </a:r>
                      <a:endParaRPr lang="en-US" altLang="ko-KR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1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  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점프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몬스터</a:t>
                      </a:r>
                      <a:r>
                        <a:rPr lang="ko-KR" altLang="en-US" baseline="0" dirty="0" smtClean="0"/>
                        <a:t> 애니메이션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창살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비석 애니메이션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55" y="-13672"/>
            <a:ext cx="8229600" cy="56235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2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442980"/>
              </p:ext>
            </p:extLst>
          </p:nvPr>
        </p:nvGraphicFramePr>
        <p:xfrm>
          <a:off x="323528" y="764704"/>
          <a:ext cx="8568952" cy="4918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4160"/>
                <a:gridCol w="579479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(9/13 – 9/19)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기획서 </a:t>
                      </a:r>
                      <a:r>
                        <a:rPr lang="ko-KR" altLang="en-US" dirty="0" err="1" smtClean="0"/>
                        <a:t>컨샙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컨샙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기한 설정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(9/20 – 9/26)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필요한 리소스 수집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캐릭터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소리</a:t>
                      </a:r>
                      <a:r>
                        <a:rPr lang="en-US" altLang="ko-KR" baseline="0" dirty="0" smtClean="0"/>
                        <a:t>)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캐릭터 조작 및 애니메이션 구현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줄타기 </a:t>
                      </a:r>
                      <a:r>
                        <a:rPr lang="en-US" altLang="ko-KR" dirty="0" smtClean="0"/>
                        <a:t>x)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(9/27 – 10/3)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배경 제작용 </a:t>
                      </a:r>
                      <a:r>
                        <a:rPr lang="ko-KR" altLang="en-US" dirty="0" err="1" smtClean="0"/>
                        <a:t>맵툴</a:t>
                      </a:r>
                      <a:r>
                        <a:rPr lang="ko-KR" altLang="en-US" dirty="0" smtClean="0"/>
                        <a:t> 제작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(10/4 – 10/10)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몬스터의</a:t>
                      </a:r>
                      <a:r>
                        <a:rPr lang="ko-KR" altLang="en-US" dirty="0" smtClean="0"/>
                        <a:t> 공격 </a:t>
                      </a:r>
                      <a:r>
                        <a:rPr lang="en-US" altLang="ko-KR" dirty="0" smtClean="0"/>
                        <a:t>UI </a:t>
                      </a:r>
                      <a:r>
                        <a:rPr lang="ko-KR" altLang="en-US" dirty="0" smtClean="0"/>
                        <a:t>및 애니메이션 구현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(10/11 – 10/17)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몬스터와</a:t>
                      </a:r>
                      <a:r>
                        <a:rPr lang="ko-KR" altLang="en-US" dirty="0" smtClean="0"/>
                        <a:t> 캐릭터간의 충돌체크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캐릭터의 줄타기 모션 구현</a:t>
                      </a:r>
                    </a:p>
                  </a:txBody>
                  <a:tcPr/>
                </a:tc>
              </a:tr>
              <a:tr h="6718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 </a:t>
                      </a:r>
                      <a:r>
                        <a:rPr lang="en-US" altLang="ko-KR" dirty="0" smtClean="0"/>
                        <a:t>(10/18 – 10/24)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설계 및 구현</a:t>
                      </a:r>
                      <a:r>
                        <a:rPr lang="en-US" altLang="ko-KR" baseline="0" dirty="0" smtClean="0"/>
                        <a:t>(HP</a:t>
                      </a:r>
                      <a:r>
                        <a:rPr lang="ko-KR" altLang="en-US" baseline="0" dirty="0" smtClean="0"/>
                        <a:t>바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미니맵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남은 시간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캐릭터 사망처리 구현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 </a:t>
                      </a:r>
                      <a:r>
                        <a:rPr lang="en-US" altLang="ko-KR" dirty="0" smtClean="0"/>
                        <a:t>(10/25 – 10/31)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모션들에 대한 사운드 적용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baseline="0" dirty="0" smtClean="0"/>
                        <a:t> 11/1 – 11/7)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dirty="0" smtClean="0"/>
                        <a:t>최소 개발</a:t>
                      </a:r>
                      <a:r>
                        <a:rPr lang="ko-KR" altLang="en-US" baseline="0" dirty="0" smtClean="0"/>
                        <a:t> 범위 테스트 후 추가 구현</a:t>
                      </a:r>
                      <a:endParaRPr lang="en-US" altLang="ko-KR" baseline="0" dirty="0" smtClean="0"/>
                    </a:p>
                    <a:p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점수 계산 </a:t>
                      </a:r>
                      <a:r>
                        <a:rPr lang="en-US" altLang="ko-KR" baseline="0" dirty="0" smtClean="0"/>
                        <a:t>-&gt; </a:t>
                      </a:r>
                      <a:r>
                        <a:rPr lang="ko-KR" altLang="en-US" baseline="0" dirty="0" smtClean="0"/>
                        <a:t>랭킹 시스템 </a:t>
                      </a:r>
                      <a:r>
                        <a:rPr lang="en-US" altLang="ko-KR" baseline="0" dirty="0" smtClean="0"/>
                        <a:t>-&gt; </a:t>
                      </a:r>
                      <a:r>
                        <a:rPr lang="ko-KR" altLang="en-US" baseline="0" dirty="0" smtClean="0"/>
                        <a:t>복수 </a:t>
                      </a:r>
                      <a:r>
                        <a:rPr lang="ko-KR" altLang="en-US" baseline="0" dirty="0" err="1" smtClean="0"/>
                        <a:t>맵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-&gt; </a:t>
                      </a:r>
                      <a:r>
                        <a:rPr lang="ko-KR" altLang="en-US" baseline="0" dirty="0" smtClean="0"/>
                        <a:t>시작 화면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baseline="0" dirty="0" smtClean="0"/>
                        <a:t> 11/8 – 11/14)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baseline="0" dirty="0" smtClean="0"/>
                        <a:t> 11/15 – 11/21)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최종 점검 및 </a:t>
                      </a:r>
                      <a:r>
                        <a:rPr lang="ko-KR" altLang="en-US" dirty="0" err="1" smtClean="0"/>
                        <a:t>릴리즈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28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226753"/>
              </p:ext>
            </p:extLst>
          </p:nvPr>
        </p:nvGraphicFramePr>
        <p:xfrm>
          <a:off x="467544" y="1340768"/>
          <a:ext cx="8352928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2528"/>
                <a:gridCol w="36004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A:</a:t>
                      </a:r>
                      <a:r>
                        <a:rPr lang="ko-KR" altLang="en-US" dirty="0" smtClean="0"/>
                        <a:t>매우 잘함 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B :</a:t>
                      </a:r>
                      <a:r>
                        <a:rPr lang="ko-KR" altLang="en-US" baseline="0" dirty="0" smtClean="0"/>
                        <a:t>잘함 </a:t>
                      </a:r>
                      <a:r>
                        <a:rPr lang="en-US" altLang="ko-KR" baseline="0" dirty="0" smtClean="0"/>
                        <a:t>, C: </a:t>
                      </a:r>
                      <a:r>
                        <a:rPr lang="ko-KR" altLang="en-US" baseline="0" dirty="0" smtClean="0"/>
                        <a:t>보통 </a:t>
                      </a:r>
                      <a:r>
                        <a:rPr lang="en-US" altLang="ko-KR" baseline="0" dirty="0" smtClean="0"/>
                        <a:t>, 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D : </a:t>
                      </a:r>
                      <a:r>
                        <a:rPr lang="ko-KR" altLang="en-US" baseline="0" dirty="0" smtClean="0"/>
                        <a:t>못함</a:t>
                      </a:r>
                      <a:r>
                        <a:rPr lang="en-US" altLang="ko-KR" baseline="0" dirty="0" smtClean="0"/>
                        <a:t>,  E:</a:t>
                      </a:r>
                      <a:r>
                        <a:rPr lang="ko-KR" altLang="en-US" baseline="0" dirty="0" smtClean="0"/>
                        <a:t>매우 못함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발표 내용에 포함할 내용을 다 포함 하였는가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게임의 핵심 </a:t>
                      </a:r>
                      <a:r>
                        <a:rPr lang="ko-KR" altLang="en-US" dirty="0" err="1" smtClean="0"/>
                        <a:t>메카닉이</a:t>
                      </a:r>
                      <a:r>
                        <a:rPr lang="ko-KR" altLang="en-US" dirty="0" smtClean="0"/>
                        <a:t> 잘 표현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실행 흐름이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측정 가능한가</a:t>
                      </a:r>
                      <a:r>
                        <a:rPr lang="en-US" altLang="ko-KR" baseline="0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277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범위가 구체적이며 </a:t>
                      </a:r>
                      <a:r>
                        <a:rPr lang="ko-KR" altLang="en-US" baseline="0" dirty="0" smtClean="0"/>
                        <a:t>실행 가능한가</a:t>
                      </a:r>
                      <a:r>
                        <a:rPr lang="en-US" altLang="ko-KR" baseline="0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3976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자체 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8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모자이크">
  <a:themeElements>
    <a:clrScheme name="2_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모자이크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lnDef>
  </a:objectDefaults>
  <a:extraClrSchemeLst>
    <a:extraClrScheme>
      <a:clrScheme name="2_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473</Words>
  <Application>Microsoft Office PowerPoint</Application>
  <PresentationFormat>화면 슬라이드 쇼(4:3)</PresentationFormat>
  <Paragraphs>118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2_모자이크</vt:lpstr>
      <vt:lpstr>광장</vt:lpstr>
      <vt:lpstr>PowerPoint 프레젠테이션</vt:lpstr>
      <vt:lpstr>목차</vt:lpstr>
      <vt:lpstr>게임 컨샙 : 피해라! 뛰어라! 점프해라!</vt:lpstr>
      <vt:lpstr>게임 화면 구성</vt:lpstr>
      <vt:lpstr>게임 실행 흐름 (승리 조건)</vt:lpstr>
      <vt:lpstr>게임 실행 흐름 (패배 조건)</vt:lpstr>
      <vt:lpstr>개발 범위</vt:lpstr>
      <vt:lpstr>개발 일정</vt:lpstr>
      <vt:lpstr>자체 평가</vt:lpstr>
      <vt:lpstr>출처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no_game</dc:creator>
  <cp:lastModifiedBy>no_game</cp:lastModifiedBy>
  <cp:revision>25</cp:revision>
  <dcterms:created xsi:type="dcterms:W3CDTF">2015-09-20T10:39:53Z</dcterms:created>
  <dcterms:modified xsi:type="dcterms:W3CDTF">2015-09-21T15:15:52Z</dcterms:modified>
</cp:coreProperties>
</file>