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11" r:id="rId9"/>
    <p:sldId id="601" r:id="rId10"/>
    <p:sldId id="602" r:id="rId11"/>
    <p:sldId id="603" r:id="rId12"/>
    <p:sldId id="604" r:id="rId13"/>
    <p:sldId id="605" r:id="rId14"/>
    <p:sldId id="606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55" d="100"/>
          <a:sy n="55" d="100"/>
        </p:scale>
        <p:origin x="50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59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6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모듈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모듈의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해야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</a:t>
            </a:r>
            <a:r>
              <a:rPr lang="ko-KR" altLang="en-US" sz="2000" dirty="0"/>
              <a:t>구문은 어디에서나 사용 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/>
              <a:t>import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모듈이름</a:t>
            </a:r>
            <a:r>
              <a:rPr lang="ko-KR" altLang="en-US" sz="1600" dirty="0"/>
              <a:t> 방법 이외에도 다른 방법이 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import math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함수안에서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임포트됨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제외하고 모두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union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&gt;&gt;&gt; 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코드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pyc</a:t>
            </a:r>
            <a:r>
              <a:rPr lang="en-US" altLang="ko-KR" sz="2000" dirty="0"/>
              <a:t>)</a:t>
            </a:r>
            <a:r>
              <a:rPr lang="ko-KR" altLang="en-US" sz="2000" dirty="0"/>
              <a:t>가 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않음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바이트 코드 </a:t>
            </a:r>
            <a:r>
              <a:rPr lang="en-US" altLang="ko-KR" sz="2000" dirty="0"/>
              <a:t>: </a:t>
            </a:r>
            <a:r>
              <a:rPr lang="ko-KR" altLang="en-US" sz="2000" dirty="0"/>
              <a:t>일종의 중간 파일 </a:t>
            </a:r>
            <a:r>
              <a:rPr lang="en-US" altLang="ko-KR" sz="2000" dirty="0"/>
              <a:t>(IDLE </a:t>
            </a:r>
            <a:r>
              <a:rPr lang="ko-KR" altLang="en-US" sz="2000" dirty="0"/>
              <a:t>에서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해야 생성됨</a:t>
            </a:r>
            <a:r>
              <a:rPr lang="en-US" altLang="ko-KR" sz="2000" dirty="0"/>
              <a:t>!!)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바이트 코드 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바이크 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__main__</a:t>
            </a:r>
            <a:r>
              <a:rPr lang="ko-KR" altLang="en-US" dirty="0"/>
              <a:t>을 사용한 유용한 팁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__main__”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mymod.py (</a:t>
            </a:r>
            <a:r>
              <a:rPr lang="ko-KR" altLang="en-US" sz="2000" dirty="0"/>
              <a:t>표준라이브러리 디렉토리로 복사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개발할 때 테스트 코드를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직접실행하면서 정상동작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9237" y="2334260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354520-9F71-4F92-A82E-68062513B26A}"/>
              </a:ext>
            </a:extLst>
          </p:cNvPr>
          <p:cNvCxnSpPr/>
          <p:nvPr/>
        </p:nvCxnSpPr>
        <p:spPr>
          <a:xfrm flipV="1">
            <a:off x="6594764" y="2618509"/>
            <a:ext cx="401781" cy="135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E15D8C-A8EB-49FF-A8F6-F34BB1AAD826}"/>
              </a:ext>
            </a:extLst>
          </p:cNvPr>
          <p:cNvSpPr txBox="1"/>
          <p:nvPr/>
        </p:nvSpPr>
        <p:spPr>
          <a:xfrm>
            <a:off x="6608619" y="1692290"/>
            <a:ext cx="299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시프트 </a:t>
            </a:r>
            <a:r>
              <a:rPr lang="ko-KR" altLang="en-US" dirty="0" err="1"/>
              <a:t>우클릭</a:t>
            </a:r>
            <a:r>
              <a:rPr lang="en-US" altLang="ko-KR" dirty="0"/>
              <a:t>-&gt; </a:t>
            </a:r>
            <a:r>
              <a:rPr lang="ko-KR" altLang="en-US" dirty="0" err="1"/>
              <a:t>파워셀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53AF4E-F106-4C7B-A194-34B9421C44F4}"/>
              </a:ext>
            </a:extLst>
          </p:cNvPr>
          <p:cNvSpPr txBox="1"/>
          <p:nvPr/>
        </p:nvSpPr>
        <p:spPr>
          <a:xfrm>
            <a:off x="6151418" y="2189018"/>
            <a:ext cx="268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따로따로 또 </a:t>
            </a:r>
            <a:r>
              <a:rPr lang="ko-KR" altLang="en-US" dirty="0" err="1"/>
              <a:t>임폴트</a:t>
            </a:r>
            <a:r>
              <a:rPr lang="ko-KR" altLang="en-US" dirty="0"/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사용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8" y="1216859"/>
            <a:ext cx="77639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xml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만들기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파헤치기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유용한 팁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버전에서는 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(random), 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http://docs.python.org/3.5/library/index.html</a:t>
            </a:r>
            <a:endParaRPr lang="ko-KR" altLang="en-US" sz="1600" dirty="0"/>
          </a:p>
          <a:p>
            <a:pPr marL="0" indent="0" eaLnBrk="1" hangingPunct="1">
              <a:buNone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간단하게 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이유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사용성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: </a:t>
            </a:r>
            <a:r>
              <a:rPr lang="ko-KR" altLang="en-US" sz="2000" dirty="0"/>
              <a:t>모듈을 사용할 수 있도록 현재 이름공간으로 </a:t>
            </a:r>
            <a:r>
              <a:rPr lang="ko-KR" altLang="en-US" sz="2000" dirty="0" err="1"/>
              <a:t>가져옮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257806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FTP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('LIST')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#LIST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-r--   1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'221 Goodbye.'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0496F-F96A-4046-9155-47C36A8B24F9}"/>
              </a:ext>
            </a:extLst>
          </p:cNvPr>
          <p:cNvSpPr txBox="1"/>
          <p:nvPr/>
        </p:nvSpPr>
        <p:spPr>
          <a:xfrm>
            <a:off x="6871855" y="1202164"/>
            <a:ext cx="226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name </a:t>
            </a:r>
            <a:r>
              <a:rPr lang="en-US" altLang="ko-KR"/>
              <a:t>space</a:t>
            </a:r>
            <a:r>
              <a:rPr lang="ko-KR" altLang="en-US" dirty="0"/>
              <a:t>랑</a:t>
            </a:r>
            <a:r>
              <a:rPr lang="en-US" altLang="ko-KR" dirty="0"/>
              <a:t>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옮깁니다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simpleset</a:t>
            </a:r>
            <a:endParaRPr lang="en-US" altLang="ko-KR" sz="12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functools</a:t>
            </a:r>
            <a:r>
              <a:rPr lang="en-US" altLang="ko-KR" sz="1600" dirty="0"/>
              <a:t> </a:t>
            </a:r>
            <a:r>
              <a:rPr lang="ko-KR" altLang="en-US" sz="1600" dirty="0"/>
              <a:t>모듈 함수 </a:t>
            </a:r>
            <a:r>
              <a:rPr lang="en-US" altLang="ko-KR" sz="1600" dirty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function </a:t>
            </a:r>
            <a:r>
              <a:rPr lang="ko-KR" altLang="en-US" sz="1200" dirty="0"/>
              <a:t>을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아이템들에 차례로 적용해서 </a:t>
            </a:r>
            <a:r>
              <a:rPr lang="en-US" altLang="ko-KR" sz="1200" dirty="0"/>
              <a:t>single value </a:t>
            </a:r>
            <a:r>
              <a:rPr lang="ko-KR" altLang="en-US" sz="1200" dirty="0"/>
              <a:t>로 만듦</a:t>
            </a:r>
            <a:endParaRPr lang="en-US" altLang="ko-KR" sz="12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s-ES" altLang="ko-KR" sz="1200" dirty="0"/>
              <a:t>reduce(lambda x, y: x+y, [1, 2, 3, 4, 5])  -- &gt; ((((1+2)+3)+4)+5).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reduce(function, sequence[, initial]) -&gt; value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에디터에서 편집한 후 </a:t>
            </a:r>
            <a:r>
              <a:rPr lang="en-US" altLang="ko-KR" sz="1600" dirty="0"/>
              <a:t>File/Save As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" y="1797269"/>
            <a:ext cx="7789314" cy="445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22178</TotalTime>
  <Words>1444</Words>
  <Application>Microsoft Office PowerPoint</Application>
  <PresentationFormat>화면 슬라이드 쇼(4:3)</PresentationFormat>
  <Paragraphs>251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원동욱</cp:lastModifiedBy>
  <cp:revision>697</cp:revision>
  <cp:lastPrinted>2012-03-06T00:26:48Z</cp:lastPrinted>
  <dcterms:created xsi:type="dcterms:W3CDTF">1999-03-28T02:55:44Z</dcterms:created>
  <dcterms:modified xsi:type="dcterms:W3CDTF">2018-04-12T02:50:39Z</dcterms:modified>
</cp:coreProperties>
</file>