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008F6-F246-4E66-8D4F-6BFE984C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08FCC-5DEC-46D7-A46A-69EE2D1A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90F7-E70F-4BDD-9BD9-A96C77E4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477B9-3FD3-4841-8C0F-3ECB4524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A9991-8D4F-4D6C-A060-1C0263E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B48D-3F9C-4A65-B1FC-5FD5B7D8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AF3F7-8F3A-4E9D-8F90-3F237C9D7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A8F7D-BC46-4657-9BB3-E2FC16BD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F29B4-BC40-4E89-8C86-F77A56ED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1E784-B4E4-43D9-BF3A-0B0498B1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6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118B77-8402-4068-B868-F9764B3C7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779D3-D088-469C-9379-4D4640D4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DD8ED-3A52-4F7D-AA2C-1CBD5B87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11F6E-7640-44F7-97FD-7AC601AA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EDA08-A386-4FE3-AF50-F8201781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D2BA-3CB9-46BC-8C3C-79297C49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8B274-4A34-4B74-9131-DF54C703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73ACE-BB76-4AAA-B9CD-658EEE98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BBE2D-70E2-4C95-A2A0-8C9520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FDE58-32AA-4901-BB8E-ADDF42F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3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243ED-2DBA-4B53-8A4D-0504552A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3E4D1-76BF-4C34-8AD2-0D316D54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2D741-BB55-4094-8F7E-3CD1BCB1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51F4D-2ED0-4FBA-AC05-C540363A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9229D-DF70-4E84-8568-BC913443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203BA-2DE8-4D55-8CE2-2C67ACCA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6267-8A6B-4BCD-93EA-E00C5A648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37A17-0504-4629-BC8C-C8D40242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7B154-FD95-4FC6-A9F7-49938277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2E5BA-4E3D-4757-8F18-1D1489C6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15D4E-63C8-4758-9B4D-D1EAD4C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8CE5B-79C6-4C0C-A994-D6C9643C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7E3C3-BC83-47FB-AB03-A040DB3A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6576D-4328-4C57-81B2-7F4059F1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9A746C-2674-4E94-8258-F4CC544AB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463-A40B-43C0-B348-6A431EB03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B95A0-636D-4D2D-A322-6418AD39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37E2E7-560B-414D-8163-0BB5EBDA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9E94E-98D9-4E89-9B9A-F8761019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A09E-986C-48A0-94AD-F1E7A114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AC91B1-977B-401D-8389-7CB93C92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B1245-93E7-4051-850E-75C7213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DC3DA0-F0B0-4904-8439-28B434C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2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AE562-A1C2-457D-8D94-D9F2D93F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6B5031-152B-4A0C-B549-69BC0C8D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26F311-615F-4A80-B0EC-4A670BAB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3A34-E305-40F9-A477-7B9E5FD5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01A0-8B4F-46DA-88BB-1B2874E8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7941-BE1D-4B81-AE3C-66ECF995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2115D-7AB9-442B-AC16-96B656FA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AB1F3-3B5D-4568-902F-B6E6F1EE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A8526-F6FF-42CA-85AE-F88B2C3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36B7-BC47-4E1A-8A88-545B33A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9BD350-9A12-411F-8A31-60100A73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E61E1D-9F35-4650-A12E-0E8C0480A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8C119-D95E-4860-95AB-5E170C9B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905BC-0BE5-4726-97E5-B5539301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37094-89CD-4F5E-A5AC-7B0F6A49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837C9E-2E2D-4EDD-ABF8-A07D805E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8EED8-9586-41F0-9965-4B488946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F210C-FBE1-4EC9-956A-064A8086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F945-5C3F-45D4-9D68-7D535204DA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EE54D-4BA1-4143-B0A1-63EF06BF9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6B00A-3268-4494-83D3-4CDABAE19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09D5-8389-4173-AF9D-3AF9DD63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4241-A8C6-4E82-A43A-982E3A1B0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IP TV/ </a:t>
            </a:r>
            <a:r>
              <a:rPr lang="ko-KR" altLang="en-US" dirty="0"/>
              <a:t>망중립성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E772C-FD9E-4F61-B987-8D5AF4E8E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43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4438-CF45-4A7C-8A4D-76B8E200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271B-4E5F-4792-BEE3-EF2F9714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망을 이용한 방송 사업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Vod</a:t>
            </a:r>
            <a:r>
              <a:rPr lang="en-US" altLang="ko-KR" dirty="0"/>
              <a:t> -&gt; </a:t>
            </a:r>
            <a:r>
              <a:rPr lang="ko-KR" altLang="en-US" dirty="0"/>
              <a:t>주문하면 영상을 제공함</a:t>
            </a:r>
          </a:p>
        </p:txBody>
      </p:sp>
    </p:spTree>
    <p:extLst>
      <p:ext uri="{BB962C8B-B14F-4D97-AF65-F5344CB8AC3E}">
        <p14:creationId xmlns:p14="http://schemas.microsoft.com/office/powerpoint/2010/main" val="15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2AA9-3933-4DF1-A6A5-8A500BF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91339-33D5-49F9-BB40-903E670F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헤드 엔드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벡본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연결고리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Acess</a:t>
            </a:r>
            <a:r>
              <a:rPr lang="en-US" altLang="ko-KR" dirty="0"/>
              <a:t> Network(</a:t>
            </a:r>
            <a:r>
              <a:rPr lang="ko-KR" altLang="en-US" dirty="0"/>
              <a:t>중계 지점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Customer Network (</a:t>
            </a:r>
            <a:r>
              <a:rPr lang="ko-KR" altLang="en-US" dirty="0"/>
              <a:t>소비자가 사용하는 범위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53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11FA-0AD6-4E0C-987B-DC13EEEF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</a:t>
            </a:r>
            <a:r>
              <a:rPr lang="en-US" altLang="ko-KR" dirty="0"/>
              <a:t>&amp; </a:t>
            </a:r>
            <a:r>
              <a:rPr lang="ko-KR" altLang="en-US" dirty="0"/>
              <a:t>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C3FCE-9B4C-4061-B913-878693BA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홈 게이트웨이를 중심으로 한 네트워크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STB(set</a:t>
            </a:r>
            <a:r>
              <a:rPr lang="ko-KR" altLang="en-US" dirty="0"/>
              <a:t> </a:t>
            </a:r>
            <a:r>
              <a:rPr lang="en-US" altLang="ko-KR" dirty="0"/>
              <a:t>top box)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0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592C-8AC1-450B-BAD4-A0091913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	/ </a:t>
            </a:r>
            <a:r>
              <a:rPr lang="ko-KR" altLang="en-US" dirty="0"/>
              <a:t>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A3418-0FBE-46D7-871B-FD710A26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ko-KR" altLang="en-US" dirty="0"/>
              <a:t>양방향 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통신 사업자와의 제휴</a:t>
            </a:r>
            <a:r>
              <a:rPr lang="en-US" altLang="ko-KR" dirty="0"/>
              <a:t>, </a:t>
            </a:r>
            <a:r>
              <a:rPr lang="ko-KR" altLang="en-US" dirty="0"/>
              <a:t>모바일 기기 이용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Iot</a:t>
            </a:r>
            <a:r>
              <a:rPr lang="ko-KR" altLang="en-US" dirty="0"/>
              <a:t>의 </a:t>
            </a:r>
            <a:r>
              <a:rPr lang="ko-KR" altLang="en-US" dirty="0" err="1"/>
              <a:t>허브로서의</a:t>
            </a:r>
            <a:r>
              <a:rPr lang="ko-KR" altLang="en-US" dirty="0"/>
              <a:t> 가능성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음성 서비스를 통한 더함</a:t>
            </a:r>
            <a:r>
              <a:rPr lang="en-US" altLang="ko-KR" dirty="0"/>
              <a:t>?	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 가구의 증가</a:t>
            </a:r>
            <a:r>
              <a:rPr lang="en-US" altLang="ko-KR" dirty="0"/>
              <a:t>.? </a:t>
            </a:r>
            <a:r>
              <a:rPr lang="ko-KR" altLang="en-US" dirty="0" err="1"/>
              <a:t>유튜버</a:t>
            </a:r>
            <a:r>
              <a:rPr lang="en-US" altLang="ko-KR" dirty="0"/>
              <a:t>?, </a:t>
            </a:r>
            <a:r>
              <a:rPr lang="ko-KR" altLang="en-US" dirty="0" err="1"/>
              <a:t>넷플릭스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58571-1239-4EED-B127-43D45152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망중립성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4A123-C33E-46AC-AED2-CE039B19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인터넷 망을 제공하는 사업자</a:t>
            </a:r>
            <a:r>
              <a:rPr lang="en-US" altLang="ko-KR" dirty="0"/>
              <a:t>(ISP)</a:t>
            </a:r>
            <a:r>
              <a:rPr lang="ko-KR" altLang="en-US" dirty="0"/>
              <a:t>는 </a:t>
            </a:r>
            <a:r>
              <a:rPr lang="ko-KR" altLang="en-US" dirty="0" err="1"/>
              <a:t>트레픽에</a:t>
            </a:r>
            <a:r>
              <a:rPr lang="ko-KR" altLang="en-US" dirty="0"/>
              <a:t> 상관없이 동일하게 망을 </a:t>
            </a:r>
            <a:r>
              <a:rPr lang="ko-KR" altLang="en-US" dirty="0" err="1"/>
              <a:t>제공해야한다는</a:t>
            </a:r>
            <a:r>
              <a:rPr lang="ko-KR" altLang="en-US" dirty="0"/>
              <a:t> 원칙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망을 사용하는 유저에 간섭을 하지 마라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부정 할 시 사용자의 요금에 따라 더 나쁜 네트워크를 사용할 수 밖에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1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50DAE-2068-45B9-B497-D0C65569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망중립성이 깨지면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008F6-4B26-4DD3-98F2-2417068F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컨텐츠 시장이 힘들어 질 수 있음</a:t>
            </a:r>
            <a:r>
              <a:rPr lang="en-US" altLang="ko-KR" dirty="0"/>
              <a:t>(</a:t>
            </a:r>
            <a:r>
              <a:rPr lang="ko-KR" altLang="en-US" dirty="0"/>
              <a:t>특히 벤처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제로레이팅의 증가</a:t>
            </a:r>
            <a:r>
              <a:rPr lang="en-US" altLang="ko-KR" dirty="0"/>
              <a:t>?(</a:t>
            </a:r>
            <a:r>
              <a:rPr lang="ko-KR" altLang="en-US" dirty="0"/>
              <a:t>기업이 망 사용료를 대신 부담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으악 게임업계 죽어요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34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6785-63B7-4996-96BD-A9A2DDCA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잡담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43BAD-3F7F-4FA5-8103-B8BFCB90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망 사업 </a:t>
            </a:r>
            <a:r>
              <a:rPr lang="en-US" altLang="ko-KR" dirty="0"/>
              <a:t>&gt; </a:t>
            </a:r>
            <a:r>
              <a:rPr lang="ko-KR" altLang="en-US" dirty="0"/>
              <a:t>기간 사업</a:t>
            </a:r>
            <a:r>
              <a:rPr lang="en-US" altLang="ko-KR" dirty="0"/>
              <a:t>(</a:t>
            </a:r>
            <a:r>
              <a:rPr lang="ko-KR" altLang="en-US" dirty="0"/>
              <a:t>국가가 밀어준</a:t>
            </a:r>
            <a:r>
              <a:rPr lang="en-US" altLang="ko-KR" dirty="0"/>
              <a:t>) &gt; </a:t>
            </a:r>
            <a:r>
              <a:rPr lang="ko-KR" altLang="en-US" dirty="0"/>
              <a:t>해외 진출 어렵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망 사업 </a:t>
            </a:r>
            <a:r>
              <a:rPr lang="en-US" altLang="ko-KR" dirty="0"/>
              <a:t>&lt; </a:t>
            </a:r>
            <a:r>
              <a:rPr lang="ko-KR" altLang="en-US" dirty="0"/>
              <a:t>컨텐츠 사업 </a:t>
            </a:r>
            <a:r>
              <a:rPr lang="en-US" altLang="ko-KR" dirty="0"/>
              <a:t>(</a:t>
            </a:r>
            <a:r>
              <a:rPr lang="ko-KR" altLang="en-US" dirty="0"/>
              <a:t>해외 진출 용이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요즘 구글이나 아마존은 걍 자기가 인터넷망 사업을 하려 고함 </a:t>
            </a:r>
            <a:r>
              <a:rPr lang="ko-KR" altLang="en-US" dirty="0" err="1"/>
              <a:t>ㅋㅋ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171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IP TV/ 망중립성</vt:lpstr>
      <vt:lpstr>정의</vt:lpstr>
      <vt:lpstr>구조</vt:lpstr>
      <vt:lpstr>구조 &amp; 기술</vt:lpstr>
      <vt:lpstr>특징 / 미래</vt:lpstr>
      <vt:lpstr>망중립성  </vt:lpstr>
      <vt:lpstr>망중립성이 깨지면?</vt:lpstr>
      <vt:lpstr>잡담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TV/ 망중립성</dc:title>
  <dc:creator>원동욱</dc:creator>
  <cp:lastModifiedBy>원동욱</cp:lastModifiedBy>
  <cp:revision>6</cp:revision>
  <dcterms:created xsi:type="dcterms:W3CDTF">2018-05-16T23:58:40Z</dcterms:created>
  <dcterms:modified xsi:type="dcterms:W3CDTF">2018-05-21T06:37:13Z</dcterms:modified>
</cp:coreProperties>
</file>