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3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2" r:id="rId17"/>
    <p:sldId id="270" r:id="rId18"/>
    <p:sldId id="275" r:id="rId19"/>
    <p:sldId id="276" r:id="rId20"/>
    <p:sldId id="277" r:id="rId21"/>
    <p:sldId id="278" r:id="rId22"/>
    <p:sldId id="269" r:id="rId23"/>
    <p:sldId id="272" r:id="rId24"/>
    <p:sldId id="279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협업을 위한 버전 관리</a:t>
            </a:r>
            <a:endParaRPr lang="en-US" altLang="ko-KR" dirty="0"/>
          </a:p>
          <a:p>
            <a:r>
              <a:rPr lang="en-US" altLang="ko-KR" dirty="0"/>
              <a:t>Distributed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서버의 모든 데이터 복제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4D6B08-B103-40E1-80BD-F7E124775A28}"/>
              </a:ext>
            </a:extLst>
          </p:cNvPr>
          <p:cNvCxnSpPr/>
          <p:nvPr/>
        </p:nvCxnSpPr>
        <p:spPr>
          <a:xfrm flipV="1">
            <a:off x="5454502" y="4221126"/>
            <a:ext cx="85061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4FC8E3-9475-4B5D-8EE7-DA2E42A321A8}"/>
              </a:ext>
            </a:extLst>
          </p:cNvPr>
          <p:cNvSpPr txBox="1"/>
          <p:nvPr/>
        </p:nvSpPr>
        <p:spPr>
          <a:xfrm>
            <a:off x="4657060" y="3264195"/>
            <a:ext cx="190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상태가 완전 </a:t>
            </a:r>
            <a:endParaRPr lang="en-US" altLang="ko-KR" dirty="0"/>
          </a:p>
          <a:p>
            <a:r>
              <a:rPr lang="ko-KR" altLang="en-US" dirty="0"/>
              <a:t>동일하게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데이터를 클라이언트에 복제</a:t>
            </a:r>
            <a:endParaRPr lang="en-US" altLang="ko-KR" dirty="0"/>
          </a:p>
          <a:p>
            <a:pPr lvl="1"/>
            <a:r>
              <a:rPr lang="ko-KR" altLang="en-US" dirty="0"/>
              <a:t>서버 다운 시 클라이언트 기반 복구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pPr lvl="1"/>
            <a:r>
              <a:rPr lang="ko-KR" altLang="en-US" dirty="0"/>
              <a:t>사용해보고 알아보자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B91832-474B-41AC-990B-DD5096E3DAF7}"/>
              </a:ext>
            </a:extLst>
          </p:cNvPr>
          <p:cNvSpPr/>
          <p:nvPr/>
        </p:nvSpPr>
        <p:spPr>
          <a:xfrm>
            <a:off x="1254641" y="2456121"/>
            <a:ext cx="340242" cy="30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endParaRPr lang="en-US" altLang="ko-KR" dirty="0"/>
          </a:p>
          <a:p>
            <a:pPr lvl="1"/>
            <a:r>
              <a:rPr lang="ko-KR" altLang="en-US" dirty="0"/>
              <a:t>다중 사용자</a:t>
            </a:r>
            <a:r>
              <a:rPr lang="en-US" altLang="ko-KR" dirty="0"/>
              <a:t>, </a:t>
            </a:r>
            <a:r>
              <a:rPr lang="ko-KR" altLang="en-US" dirty="0"/>
              <a:t>다중 작업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err="1"/>
              <a:t>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네트워크 운영체제 </a:t>
            </a:r>
            <a:r>
              <a:rPr lang="en-US" altLang="ko-KR" dirty="0"/>
              <a:t>(Network Operating System)</a:t>
            </a:r>
          </a:p>
          <a:p>
            <a:pPr lvl="1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 err="1"/>
              <a:t>배포판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2"/>
            <a:r>
              <a:rPr lang="ko-KR" altLang="en-US" dirty="0" err="1"/>
              <a:t>레드햇</a:t>
            </a:r>
            <a:r>
              <a:rPr lang="en-US" altLang="ko-KR" dirty="0"/>
              <a:t>, </a:t>
            </a:r>
            <a:r>
              <a:rPr lang="ko-KR" altLang="en-US" dirty="0" err="1"/>
              <a:t>우분투</a:t>
            </a:r>
            <a:r>
              <a:rPr lang="en-US" altLang="ko-KR" dirty="0"/>
              <a:t>, </a:t>
            </a:r>
            <a:r>
              <a:rPr lang="ko-KR" altLang="en-US" dirty="0" err="1"/>
              <a:t>페도라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도 </a:t>
            </a:r>
            <a:r>
              <a:rPr lang="ko-KR" altLang="en-US" dirty="0" err="1"/>
              <a:t>리눅스</a:t>
            </a:r>
            <a:r>
              <a:rPr lang="ko-KR" altLang="en-US" dirty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리눅스는</a:t>
            </a:r>
            <a:r>
              <a:rPr lang="ko-KR" altLang="en-US" dirty="0"/>
              <a:t>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en-US" altLang="ko-KR" dirty="0"/>
              <a:t>DVCS </a:t>
            </a:r>
            <a:r>
              <a:rPr lang="ko-KR" altLang="en-US" dirty="0"/>
              <a:t>기반의 </a:t>
            </a:r>
            <a:r>
              <a:rPr lang="en-US" altLang="ko-KR" dirty="0"/>
              <a:t>SCM </a:t>
            </a:r>
            <a:r>
              <a:rPr lang="ko-KR" altLang="en-US" dirty="0"/>
              <a:t>환경에서 개발되고 있었음 </a:t>
            </a:r>
            <a:r>
              <a:rPr lang="en-US" altLang="ko-KR" dirty="0"/>
              <a:t>(~2005)</a:t>
            </a:r>
          </a:p>
          <a:p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는 처음엔 무료로 서비스 제공</a:t>
            </a:r>
            <a:endParaRPr lang="en-US" altLang="ko-KR" dirty="0"/>
          </a:p>
          <a:p>
            <a:r>
              <a:rPr lang="ko-KR" altLang="en-US" dirty="0"/>
              <a:t>향후 이런 저런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</a:t>
            </a:r>
            <a:r>
              <a:rPr lang="ko-KR" altLang="en-US" dirty="0" err="1"/>
              <a:t>리눅스</a:t>
            </a:r>
            <a:r>
              <a:rPr lang="ko-KR" altLang="en-US" dirty="0"/>
              <a:t> 창시자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리눅스</a:t>
            </a:r>
            <a:r>
              <a:rPr lang="ko-KR" altLang="en-US" dirty="0"/>
              <a:t> 개발을 위한 빠르고 직관적인 </a:t>
            </a:r>
            <a:r>
              <a:rPr lang="en-US" altLang="ko-KR" dirty="0"/>
              <a:t>VCS </a:t>
            </a:r>
            <a:r>
              <a:rPr lang="ko-KR" altLang="en-US" dirty="0"/>
              <a:t>를 만들고자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 프로젝트 시작 </a:t>
            </a:r>
            <a:r>
              <a:rPr lang="en-US" altLang="ko-KR" dirty="0"/>
              <a:t>(2005~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속도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 </a:t>
            </a:r>
            <a:r>
              <a:rPr lang="en-US" altLang="ko-KR" sz="4400" dirty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데이터는 로컬 저장소에 존재함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공유는 어떻게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원격 저장소</a:t>
            </a:r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원격 저장소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내용의 반영을 위한 로컬 저장소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내용의 공유를 위한 원격 저장소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원격 저장소</a:t>
            </a:r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파일의 변화를 시간 순으로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 시스템의 스냅샷을 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데이터가 로컬 저장소에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버전을 아주 빠르게 얻을 수 있음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서버와의 통신이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시 작업 진행 및 복구 가능</a:t>
            </a:r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git-scm.com </a:t>
            </a:r>
            <a:r>
              <a:rPr lang="ko-KR" altLang="en-US" dirty="0"/>
              <a:t>접속 후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057" y="2586260"/>
            <a:ext cx="6879771" cy="410482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461829" y="605370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943" y="365125"/>
            <a:ext cx="3149600" cy="633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3" y="2379536"/>
            <a:ext cx="323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Git</a:t>
            </a:r>
            <a:r>
              <a:rPr lang="en-US" altLang="ko-KR" sz="3600" dirty="0"/>
              <a:t> GUI Here</a:t>
            </a:r>
          </a:p>
          <a:p>
            <a:r>
              <a:rPr lang="en-US" altLang="ko-KR" sz="3600" dirty="0" err="1"/>
              <a:t>Git</a:t>
            </a:r>
            <a:r>
              <a:rPr lang="en-US" altLang="ko-KR" sz="3600" dirty="0"/>
              <a:t> Bash Here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확인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702629" y="3323771"/>
            <a:ext cx="2351314" cy="209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ko-KR" altLang="en-US" dirty="0"/>
              <a:t>향후 프로젝트 구현이 이루어질 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Bash Here’ </a:t>
            </a:r>
            <a:r>
              <a:rPr lang="ko-KR" altLang="en-US" dirty="0"/>
              <a:t>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3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에서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에서 사용할 이름 및 이메일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 Control System (VCS)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변화를 시간에 따라 기록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시점의 버전을 꺼낼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문서 등 모든 파일 형식의 데이터 대상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4E1D23-3D08-4FD4-9EE1-C2436EF8DE42}"/>
              </a:ext>
            </a:extLst>
          </p:cNvPr>
          <p:cNvSpPr/>
          <p:nvPr/>
        </p:nvSpPr>
        <p:spPr>
          <a:xfrm>
            <a:off x="701749" y="1414297"/>
            <a:ext cx="669851" cy="55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AD564-AB2B-452B-AFBE-87F497E9B571}"/>
              </a:ext>
            </a:extLst>
          </p:cNvPr>
          <p:cNvCxnSpPr/>
          <p:nvPr/>
        </p:nvCxnSpPr>
        <p:spPr>
          <a:xfrm flipV="1">
            <a:off x="7251405" y="1265274"/>
            <a:ext cx="659218" cy="42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3271CA-36B2-4E0F-9588-3ED4B05DC139}"/>
              </a:ext>
            </a:extLst>
          </p:cNvPr>
          <p:cNvSpPr txBox="1"/>
          <p:nvPr/>
        </p:nvSpPr>
        <p:spPr>
          <a:xfrm>
            <a:off x="8144540" y="520995"/>
            <a:ext cx="104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시험에 나옴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각 파일을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자체를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시간에 따른 수정 내용 파악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문제를 만들어 낸 원인 파악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시스템의 내용은 주홍글씨가 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개발에 있어 버전 관리 시스템의 전반적인 내용을 아는 것은 필수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관리 시스템 </a:t>
            </a:r>
            <a:r>
              <a:rPr lang="en-US" altLang="ko-KR" dirty="0"/>
              <a:t>(Local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기본적인 버전 관리</a:t>
            </a:r>
            <a:endParaRPr lang="en-US" altLang="ko-KR" dirty="0"/>
          </a:p>
          <a:p>
            <a:r>
              <a:rPr lang="en-US" altLang="ko-KR" dirty="0"/>
              <a:t>Local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간단한 데이터 베이스</a:t>
            </a:r>
            <a:endParaRPr lang="en-US" altLang="ko-KR" dirty="0"/>
          </a:p>
          <a:p>
            <a:pPr lvl="1"/>
            <a:r>
              <a:rPr lang="ko-KR" altLang="en-US" dirty="0"/>
              <a:t>파일의 버전 정보 관리</a:t>
            </a:r>
            <a:endParaRPr lang="en-US" altLang="ko-KR" dirty="0"/>
          </a:p>
          <a:p>
            <a:pPr lvl="1"/>
            <a:r>
              <a:rPr lang="ko-KR" altLang="en-US" dirty="0"/>
              <a:t>한 사람이 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협업을</a:t>
            </a:r>
            <a:r>
              <a:rPr lang="en-US" altLang="ko-KR" dirty="0"/>
              <a:t> </a:t>
            </a:r>
            <a:r>
              <a:rPr lang="ko-KR" altLang="en-US" dirty="0"/>
              <a:t>위한 버전 관리</a:t>
            </a:r>
            <a:endParaRPr lang="en-US" altLang="ko-KR" dirty="0"/>
          </a:p>
          <a:p>
            <a:r>
              <a:rPr lang="en-US" altLang="ko-KR" dirty="0"/>
              <a:t>Central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 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 데이터를 받아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030A22-E8E1-437D-BC1A-F447F3EC7BF1}"/>
              </a:ext>
            </a:extLst>
          </p:cNvPr>
          <p:cNvCxnSpPr/>
          <p:nvPr/>
        </p:nvCxnSpPr>
        <p:spPr>
          <a:xfrm>
            <a:off x="3742660" y="6039809"/>
            <a:ext cx="1403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누가 무엇을 하는지 쉽게 판단</a:t>
            </a:r>
            <a:endParaRPr lang="en-US" altLang="ko-KR" dirty="0"/>
          </a:p>
          <a:p>
            <a:pPr lvl="1"/>
            <a:r>
              <a:rPr lang="ko-KR" altLang="en-US" dirty="0"/>
              <a:t>관리가 쉬움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VCS </a:t>
            </a:r>
            <a:r>
              <a:rPr lang="ko-KR" altLang="en-US" dirty="0"/>
              <a:t>하나만 관리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서버 다운</a:t>
            </a:r>
            <a:endParaRPr lang="en-US" altLang="ko-KR" dirty="0"/>
          </a:p>
          <a:p>
            <a:pPr lvl="1"/>
            <a:r>
              <a:rPr lang="ko-KR" altLang="en-US" dirty="0"/>
              <a:t>로컬 데이터의 스냅샷이 명확하지 않음</a:t>
            </a:r>
            <a:r>
              <a:rPr lang="en-US" altLang="ko-KR" dirty="0"/>
              <a:t>(</a:t>
            </a:r>
            <a:r>
              <a:rPr lang="ko-KR" altLang="en-US" dirty="0"/>
              <a:t>복구 어려움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639</Words>
  <Application>Microsoft Office PowerPoint</Application>
  <PresentationFormat>와이드스크린</PresentationFormat>
  <Paragraphs>187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원동욱</cp:lastModifiedBy>
  <cp:revision>48</cp:revision>
  <dcterms:created xsi:type="dcterms:W3CDTF">2017-09-10T13:04:55Z</dcterms:created>
  <dcterms:modified xsi:type="dcterms:W3CDTF">2018-10-05T02:22:00Z</dcterms:modified>
</cp:coreProperties>
</file>