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57" r:id="rId3"/>
    <p:sldId id="565" r:id="rId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1" d="100"/>
          <a:sy n="111" d="100"/>
        </p:scale>
        <p:origin x="5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18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65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73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96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24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en-US" altLang="ko-KR" i="0" dirty="0" err="1" smtClean="0"/>
              <a:t>tk</a:t>
            </a:r>
            <a:r>
              <a:rPr lang="en-US" altLang="ko-KR" i="0" dirty="0" err="1" smtClean="0"/>
              <a:t>Inter</a:t>
            </a:r>
            <a:r>
              <a:rPr lang="en-US" altLang="ko-KR" i="0" dirty="0" smtClean="0"/>
              <a:t>(pillow) </a:t>
            </a:r>
            <a:r>
              <a:rPr lang="ko-KR" altLang="en-US" i="0" dirty="0"/>
              <a:t>와</a:t>
            </a:r>
            <a:r>
              <a:rPr lang="ko-KR" altLang="en-US" i="0" dirty="0" smtClean="0"/>
              <a:t> </a:t>
            </a:r>
            <a:r>
              <a:rPr lang="en-US" altLang="ko-KR" i="0" dirty="0" smtClean="0"/>
              <a:t>Map in web browser(folium)</a:t>
            </a:r>
            <a:br>
              <a:rPr lang="en-US" altLang="ko-KR" i="0" dirty="0" smtClean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ko-KR" altLang="en-US" i="0" dirty="0" smtClean="0"/>
              <a:t>개요 및 </a:t>
            </a:r>
            <a:r>
              <a:rPr lang="ko-KR" altLang="en-US" i="0" dirty="0" smtClean="0"/>
              <a:t>설치</a:t>
            </a:r>
            <a:endParaRPr lang="en-US" altLang="ko-KR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tkInter</a:t>
            </a:r>
            <a:r>
              <a:rPr lang="ko-KR" altLang="en-US" dirty="0" smtClean="0"/>
              <a:t>를 이용해서 이미지 그리기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101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+mj-lt"/>
              </a:rPr>
              <a:t>pillow </a:t>
            </a:r>
            <a:r>
              <a:rPr lang="ko-KR" altLang="en-US" sz="1800" dirty="0">
                <a:latin typeface="+mj-lt"/>
              </a:rPr>
              <a:t>모듈을 이용하여 </a:t>
            </a:r>
            <a:r>
              <a:rPr lang="en-US" altLang="ko-KR" sz="1800" dirty="0" err="1">
                <a:latin typeface="+mj-lt"/>
              </a:rPr>
              <a:t>tkinter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에서 이미지</a:t>
            </a:r>
            <a:r>
              <a:rPr lang="en-US" altLang="ko-KR" sz="1800" dirty="0">
                <a:latin typeface="+mj-lt"/>
              </a:rPr>
              <a:t>(gif, jpg </a:t>
            </a:r>
            <a:r>
              <a:rPr lang="ko-KR" altLang="en-US" sz="1800" dirty="0">
                <a:latin typeface="+mj-lt"/>
              </a:rPr>
              <a:t>등</a:t>
            </a:r>
            <a:r>
              <a:rPr lang="en-US" altLang="ko-KR" sz="1800" dirty="0">
                <a:latin typeface="+mj-lt"/>
              </a:rPr>
              <a:t>) </a:t>
            </a:r>
            <a:r>
              <a:rPr lang="ko-KR" altLang="en-US" sz="1800" dirty="0">
                <a:latin typeface="+mj-lt"/>
              </a:rPr>
              <a:t>드로잉</a:t>
            </a:r>
            <a:endParaRPr lang="en-US" altLang="ko-KR" sz="18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800" dirty="0" smtClean="0">
                <a:latin typeface="+mj-lt"/>
              </a:rPr>
              <a:t>윈도우 </a:t>
            </a:r>
            <a:r>
              <a:rPr lang="en-US" altLang="ko-KR" sz="1800" dirty="0" err="1">
                <a:latin typeface="+mj-lt"/>
              </a:rPr>
              <a:t>cmd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창에 </a:t>
            </a:r>
            <a:r>
              <a:rPr lang="en-US" altLang="ko-KR" sz="1800" dirty="0">
                <a:latin typeface="+mj-lt"/>
              </a:rPr>
              <a:t>"pip install pillow" </a:t>
            </a:r>
            <a:r>
              <a:rPr lang="ko-KR" altLang="en-US" sz="1800" dirty="0">
                <a:latin typeface="+mj-lt"/>
              </a:rPr>
              <a:t>입력하여 </a:t>
            </a:r>
            <a:r>
              <a:rPr lang="ko-KR" altLang="en-US" sz="1800" dirty="0" smtClean="0">
                <a:latin typeface="+mj-lt"/>
              </a:rPr>
              <a:t>설치</a:t>
            </a:r>
            <a:endParaRPr lang="en-US" altLang="ko-KR" sz="1800" dirty="0" smtClean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>
                <a:latin typeface="+mj-lt"/>
              </a:rPr>
              <a:t> </a:t>
            </a:r>
            <a:r>
              <a:rPr lang="en-US" altLang="ko-KR" sz="1800" dirty="0" smtClean="0">
                <a:latin typeface="+mj-lt"/>
              </a:rPr>
              <a:t>     </a:t>
            </a:r>
            <a:r>
              <a:rPr lang="en-US" altLang="ko-KR" sz="1800" dirty="0" smtClean="0">
                <a:latin typeface="+mj-lt"/>
              </a:rPr>
              <a:t>(</a:t>
            </a:r>
            <a:r>
              <a:rPr lang="en-US" altLang="ko-KR" sz="1800" dirty="0">
                <a:latin typeface="+mj-lt"/>
              </a:rPr>
              <a:t>Anaconda</a:t>
            </a:r>
            <a:r>
              <a:rPr lang="ko-KR" altLang="en-US" sz="1800" dirty="0">
                <a:latin typeface="+mj-lt"/>
              </a:rPr>
              <a:t>가 설치되어 있으면 미리 제거해야 함</a:t>
            </a:r>
            <a:r>
              <a:rPr lang="en-US" altLang="ko-KR" sz="1800" dirty="0">
                <a:latin typeface="+mj-lt"/>
              </a:rPr>
              <a:t>)</a:t>
            </a:r>
            <a:endParaRPr lang="en-US" altLang="ko-KR" sz="18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  <p:sp>
        <p:nvSpPr>
          <p:cNvPr id="2" name="TextBox 1"/>
          <p:cNvSpPr txBox="1"/>
          <p:nvPr/>
        </p:nvSpPr>
        <p:spPr>
          <a:xfrm>
            <a:off x="370935" y="1820174"/>
            <a:ext cx="828135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실행 예</a:t>
            </a:r>
            <a:endParaRPr lang="en-US" altLang="ko-K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import*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BytesIO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from PIL import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Image,ImageTk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root=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root.geometry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("500x500+500+200")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로 이미지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을 가져옴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="http://tong.visitkorea.or.kr/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cms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/resource/74/2396274_image2_1.JPG"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urllib.request.urlopen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) as u: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raw_data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u.read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BytesIO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raw_data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image=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label=Label(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root,image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image,height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=400,width=400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label.place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(x=0,y=0)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202403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Folium </a:t>
            </a:r>
            <a:r>
              <a:rPr lang="ko-KR" altLang="en-US" dirty="0" smtClean="0"/>
              <a:t>모듈을 이용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/>
              <a:t>W</a:t>
            </a:r>
            <a:r>
              <a:rPr lang="en-US" altLang="ko-KR" dirty="0" smtClean="0"/>
              <a:t>eb Browser</a:t>
            </a:r>
            <a:r>
              <a:rPr lang="ko-KR" altLang="en-US" dirty="0" smtClean="0"/>
              <a:t>에 지도 </a:t>
            </a:r>
            <a:r>
              <a:rPr lang="ko-KR" altLang="en-US" dirty="0"/>
              <a:t>그리기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83953" y="829156"/>
            <a:ext cx="8072438" cy="106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800" dirty="0" smtClean="0">
                <a:latin typeface="+mj-lt"/>
              </a:rPr>
              <a:t>html </a:t>
            </a:r>
            <a:r>
              <a:rPr lang="ko-KR" altLang="en-US" sz="1800" dirty="0">
                <a:latin typeface="+mj-lt"/>
              </a:rPr>
              <a:t>파일이 생성되면 별도로 브라우저에서 </a:t>
            </a:r>
            <a:r>
              <a:rPr lang="ko-KR" altLang="en-US" sz="1800" dirty="0" smtClean="0">
                <a:latin typeface="+mj-lt"/>
              </a:rPr>
              <a:t>지도를 볼 수 있다</a:t>
            </a:r>
            <a:r>
              <a:rPr lang="en-US" altLang="ko-KR" sz="1800" dirty="0" smtClean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800" dirty="0"/>
              <a:t>윈도우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ko-KR" altLang="en-US" sz="1800" dirty="0"/>
              <a:t>창에 </a:t>
            </a:r>
            <a:r>
              <a:rPr lang="en-US" altLang="ko-KR" sz="1800" dirty="0"/>
              <a:t>"pip install </a:t>
            </a:r>
            <a:r>
              <a:rPr lang="en-US" altLang="ko-KR" sz="1800" dirty="0" smtClean="0"/>
              <a:t>folium" 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입력하여 설치</a:t>
            </a:r>
            <a:endParaRPr lang="en-US" altLang="ko-KR" sz="1800" dirty="0"/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800" dirty="0"/>
              <a:t>      (Anaconda</a:t>
            </a:r>
            <a:r>
              <a:rPr lang="ko-KR" altLang="en-US" sz="1800" dirty="0"/>
              <a:t>가 설치되어 있으면 미리 제거해야 함</a:t>
            </a:r>
            <a:r>
              <a:rPr lang="en-US" altLang="ko-KR" sz="1800" dirty="0"/>
              <a:t>)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5" name="TextBox 4"/>
          <p:cNvSpPr txBox="1"/>
          <p:nvPr/>
        </p:nvSpPr>
        <p:spPr>
          <a:xfrm>
            <a:off x="388188" y="2052226"/>
            <a:ext cx="82813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실행 예</a:t>
            </a:r>
            <a:endParaRPr lang="en-US" altLang="ko-K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import folium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위도 경도 지정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map_osm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folium.Map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(location = [37.568477, 126.981611],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zoom_start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=13)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마커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지정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folium.Marker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([37.568477, 126.981611], popup='Mt. Hood Meadows').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add_to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map_osm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# html 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파일로 저장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map_osm.save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C:\\Users\\jylee\\documents\\osm.html</a:t>
            </a:r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17990</TotalTime>
  <Words>201</Words>
  <Application>Microsoft Office PowerPoint</Application>
  <PresentationFormat>화면 슬라이드 쇼(4:3)</PresentationFormat>
  <Paragraphs>43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Symbol</vt:lpstr>
      <vt:lpstr>Times New Roman</vt:lpstr>
      <vt:lpstr>Wingdings</vt:lpstr>
      <vt:lpstr>기본 디자인</vt:lpstr>
      <vt:lpstr>  tkInter(pillow) 와 Map in web browser(folium)  개요 및 설치</vt:lpstr>
      <vt:lpstr>tkInter를 이용해서 이미지 그리기</vt:lpstr>
      <vt:lpstr>Folium 모듈을 이용해 Web Browser에 지도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Windows 사용자</cp:lastModifiedBy>
  <cp:revision>526</cp:revision>
  <cp:lastPrinted>2012-03-06T00:26:48Z</cp:lastPrinted>
  <dcterms:created xsi:type="dcterms:W3CDTF">1999-03-28T02:55:44Z</dcterms:created>
  <dcterms:modified xsi:type="dcterms:W3CDTF">2018-01-04T09:54:29Z</dcterms:modified>
</cp:coreProperties>
</file>