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97" r:id="rId3"/>
    <p:sldId id="585" r:id="rId4"/>
    <p:sldId id="598" r:id="rId5"/>
    <p:sldId id="599" r:id="rId6"/>
    <p:sldId id="600" r:id="rId7"/>
    <p:sldId id="614" r:id="rId8"/>
    <p:sldId id="615" r:id="rId9"/>
    <p:sldId id="616" r:id="rId10"/>
    <p:sldId id="601" r:id="rId11"/>
    <p:sldId id="602" r:id="rId12"/>
    <p:sldId id="603" r:id="rId13"/>
    <p:sldId id="604" r:id="rId14"/>
    <p:sldId id="612" r:id="rId15"/>
    <p:sldId id="605" r:id="rId16"/>
    <p:sldId id="606" r:id="rId17"/>
    <p:sldId id="607" r:id="rId18"/>
    <p:sldId id="608" r:id="rId19"/>
    <p:sldId id="609" r:id="rId20"/>
    <p:sldId id="611" r:id="rId21"/>
    <p:sldId id="613" r:id="rId2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DDBCF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12" d="100"/>
          <a:sy n="112" d="100"/>
        </p:scale>
        <p:origin x="3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54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89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578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970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6707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759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58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215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42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324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484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06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33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5CAC4-29CC-4522-8E0E-44D09DB9CF04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2936F-8531-4B14-B913-447731A9D716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B9F17-5E59-4D42-8337-F90D7D207F71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FF4A4-7CC0-4522-8A99-02F6294EC04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842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9</a:t>
            </a:r>
            <a:br>
              <a:rPr lang="en-US" altLang="ko-KR" i="0" dirty="0" smtClean="0"/>
            </a:br>
            <a:r>
              <a:rPr lang="en-US" altLang="ko-KR" i="0" dirty="0" smtClean="0"/>
              <a:t> C/C++ </a:t>
            </a:r>
            <a:r>
              <a:rPr lang="ko-KR" altLang="en-US" i="0" dirty="0" smtClean="0"/>
              <a:t>연동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모듈 초기화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모듈을 </a:t>
            </a:r>
            <a:r>
              <a:rPr lang="ko-KR" altLang="en-US" sz="1800" dirty="0" err="1"/>
              <a:t>임포트</a:t>
            </a:r>
            <a:r>
              <a:rPr lang="ko-KR" altLang="en-US" sz="1800" dirty="0"/>
              <a:t> 할 때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내부에서 다음과 같은 작업이 이루어진다</a:t>
            </a:r>
            <a:r>
              <a:rPr lang="en-US" altLang="ko-KR" sz="18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찾는다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모듈을 초기화 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3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지역 이름공간</a:t>
            </a:r>
            <a:r>
              <a:rPr lang="en-US" altLang="ko-KR" sz="1600" b="1" dirty="0">
                <a:solidFill>
                  <a:schemeClr val="accent2"/>
                </a:solidFill>
              </a:rPr>
              <a:t>(Local Namespace)</a:t>
            </a:r>
            <a:r>
              <a:rPr lang="ko-KR" altLang="en-US" sz="1600" b="1" dirty="0">
                <a:solidFill>
                  <a:schemeClr val="accent2"/>
                </a:solidFill>
              </a:rPr>
              <a:t>에 이름을 정의한다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확장 모듈을 만들면 </a:t>
            </a:r>
            <a:r>
              <a:rPr lang="en-US" altLang="ko-KR" sz="1800" dirty="0"/>
              <a:t>2,3 </a:t>
            </a:r>
            <a:r>
              <a:rPr lang="ko-KR" altLang="en-US" sz="1800" dirty="0"/>
              <a:t>단계를 직접 해줘야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9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8" y="803275"/>
            <a:ext cx="899001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모듈을 초기화하려면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Py_InitModule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혹은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PyModule_Create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함수를 사용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1386681"/>
            <a:ext cx="7304580" cy="4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2593" y="4904619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//1.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인터프리터에서 처음 실행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PyInit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_&lt;module&gt;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함수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1513" y="5547226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spammodule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구조체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9204" y="2707143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생성할 모듈 정보를 담는 구조체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6517" y="39600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SpamMethods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배열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7142" y="1423739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모듈에 등록할 함수 정의를 담은 배열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작성한 </a:t>
            </a:r>
            <a:r>
              <a:rPr lang="ko-KR" altLang="en-US" sz="2000" dirty="0"/>
              <a:t>코드들을 </a:t>
            </a: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새 프로젝트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-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Win32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프로젝트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:spam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1927206"/>
            <a:ext cx="7152336" cy="4024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응용프로그램설정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DLL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빈 프로젝트 선택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15" y="1459920"/>
            <a:ext cx="5741720" cy="4763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3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소스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오른쪽버튼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기존항목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spammodule.c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8" y="1521306"/>
            <a:ext cx="6383829" cy="45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4.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릴리즈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모드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프로젝트속성창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(Alt-F7)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구성속성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C/C++/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일반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추가포함디렉터리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C:\Python35\include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67" y="2070742"/>
            <a:ext cx="6377121" cy="3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5.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일반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추가라이브러리 디렉터리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C:\Python35\libs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05" y="1970088"/>
            <a:ext cx="6400620" cy="37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2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6.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입력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종속성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python35.lib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4" y="2086408"/>
            <a:ext cx="6492719" cy="393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7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명령줄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하단의 추가 옵션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/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export:PyInit_spam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2" y="1970088"/>
            <a:ext cx="6970622" cy="41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8.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입력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출력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$(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OutDir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)\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spam.pyd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로 변경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" y="1709590"/>
            <a:ext cx="7259461" cy="44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왜 확장 모듈이 필요한가</a:t>
            </a:r>
            <a:r>
              <a:rPr lang="en-US" altLang="ko-KR" sz="20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간단한 확장 모듈 예제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초기화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빌드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C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9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 빌드 수행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9" y="1472725"/>
            <a:ext cx="5325415" cy="4794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10.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python.pyd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를  </a:t>
            </a:r>
            <a:r>
              <a:rPr lang="ko-KR" altLang="en-US" sz="1800" dirty="0"/>
              <a:t>표준 라이브러리 디렉터리 </a:t>
            </a:r>
            <a:r>
              <a:rPr lang="en-US" altLang="ko-KR" sz="1800" b="1" dirty="0">
                <a:solidFill>
                  <a:schemeClr val="accent2"/>
                </a:solidFill>
              </a:rPr>
              <a:t>(c:\python35\Lib, c:\Anaconda3\Lib)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로 복사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정상 동작 테스트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7" y="2519784"/>
            <a:ext cx="8170706" cy="28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왜 확장 모듈이 필요한가</a:t>
            </a:r>
            <a:r>
              <a:rPr lang="en-US" altLang="ko-KR" dirty="0" smtClean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 </a:t>
            </a:r>
            <a:r>
              <a:rPr lang="en-US" altLang="ko-KR" sz="2000" dirty="0"/>
              <a:t>C/C++</a:t>
            </a:r>
            <a:r>
              <a:rPr lang="ko-KR" altLang="en-US" sz="2000" dirty="0"/>
              <a:t>로 만들어진 외부 모듈을 참고 하는 경우가 발생함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확장 모듈이 필요한 이유</a:t>
            </a:r>
            <a:br>
              <a:rPr lang="ko-KR" altLang="en-US" sz="2000" dirty="0"/>
            </a:b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C/C++ </a:t>
            </a:r>
            <a:r>
              <a:rPr lang="ko-KR" altLang="en-US" sz="1800" dirty="0"/>
              <a:t>라이브러리 함수 혹은 시스템 콜을 할 수 있는 새로운 객체 타입을 구현 할 수 있음</a:t>
            </a:r>
            <a:br>
              <a:rPr lang="ko-KR" altLang="en-US" sz="1800" dirty="0"/>
            </a:b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</a:t>
            </a:r>
            <a:r>
              <a:rPr lang="ko-KR" altLang="en-US" sz="1800" dirty="0"/>
              <a:t>의 빠른 연산을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핵심적인 부분을 공개하지 않고 배포 할 수 있음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간단한 확장 모듈 예제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헤더 파일  </a:t>
            </a:r>
            <a:r>
              <a:rPr lang="en-US" altLang="ko-KR" sz="2000" dirty="0" err="1" smtClean="0"/>
              <a:t>python.h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spam </a:t>
            </a:r>
            <a:r>
              <a:rPr lang="ko-KR" altLang="en-US" sz="1800" dirty="0"/>
              <a:t>이라는 확장 모듈을 만들면서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의 연동을 </a:t>
            </a:r>
            <a:r>
              <a:rPr lang="ko-KR" altLang="en-US" sz="1800" dirty="0" smtClean="0"/>
              <a:t>알아보겠습니다</a:t>
            </a:r>
            <a:r>
              <a:rPr lang="en-US" altLang="ko-KR" sz="18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입력 받은 문자열을 구하는 함수를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spam </a:t>
            </a:r>
            <a:r>
              <a:rPr lang="ko-KR" altLang="en-US" sz="1800" dirty="0"/>
              <a:t>모듈이 아래와 같이 사용 될 것임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1" y="2965282"/>
            <a:ext cx="7300107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3616" y="1897011"/>
            <a:ext cx="72894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size_t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strlen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const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char* </a:t>
            </a:r>
            <a:r>
              <a:rPr kumimoji="0" lang="en-US" altLang="ko-KR" sz="1600" b="1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);</a:t>
            </a:r>
            <a:endParaRPr kumimoji="0" lang="en-US" altLang="ko-KR" sz="1600" b="1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전통적으로 ‘</a:t>
            </a:r>
            <a:r>
              <a:rPr lang="ko-KR" altLang="en-US" sz="1800" dirty="0" err="1"/>
              <a:t>모듈이름</a:t>
            </a:r>
            <a:r>
              <a:rPr lang="ko-KR" altLang="en-US" sz="1800" dirty="0"/>
              <a:t>’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module.c</a:t>
            </a:r>
            <a:r>
              <a:rPr lang="ko-KR" altLang="en-US" sz="1800" dirty="0"/>
              <a:t>와 같은 형식으로 파일이름 </a:t>
            </a:r>
            <a:r>
              <a:rPr lang="ko-KR" altLang="en-US" sz="1800" dirty="0" smtClean="0"/>
              <a:t>지정</a:t>
            </a:r>
            <a:endParaRPr lang="ko-KR" altLang="en-US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200" dirty="0"/>
              <a:t>첫 줄에 “</a:t>
            </a:r>
            <a:r>
              <a:rPr lang="en-US" altLang="ko-KR" sz="2200" dirty="0" err="1"/>
              <a:t>python.h</a:t>
            </a:r>
            <a:r>
              <a:rPr lang="en-US" altLang="ko-KR" sz="2200" dirty="0"/>
              <a:t>”</a:t>
            </a:r>
            <a:r>
              <a:rPr lang="ko-KR" altLang="en-US" sz="2200" dirty="0"/>
              <a:t>를 </a:t>
            </a:r>
            <a:r>
              <a:rPr lang="ko-KR" altLang="en-US" sz="2200" dirty="0" smtClean="0"/>
              <a:t>포함</a:t>
            </a:r>
            <a:endParaRPr lang="en-US" altLang="ko-KR" sz="22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헤더파일을</a:t>
            </a:r>
            <a:r>
              <a:rPr lang="ko-KR" altLang="en-US" sz="1600" dirty="0"/>
              <a:t> 포함할 때 </a:t>
            </a:r>
            <a:r>
              <a:rPr lang="en-US" altLang="ko-KR" sz="1600" dirty="0" err="1"/>
              <a:t>python.h</a:t>
            </a:r>
            <a:r>
              <a:rPr lang="ko-KR" altLang="en-US" sz="1600" dirty="0"/>
              <a:t>를 제일 먼저 포함해야 함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" y="1970088"/>
            <a:ext cx="498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만들기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spam.strlen</a:t>
            </a:r>
            <a:r>
              <a:rPr lang="ko-KR" altLang="en-US" sz="1800" dirty="0"/>
              <a:t>을 호출 했을 때 실행되는   </a:t>
            </a:r>
            <a:r>
              <a:rPr lang="en-US" altLang="ko-KR" sz="1800" dirty="0"/>
              <a:t>C</a:t>
            </a:r>
            <a:r>
              <a:rPr lang="ko-KR" altLang="en-US" sz="1800" dirty="0"/>
              <a:t>코드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python.h</a:t>
            </a:r>
            <a:r>
              <a:rPr lang="ko-KR" altLang="en-US" sz="1800" dirty="0" smtClean="0"/>
              <a:t>에 있는 </a:t>
            </a:r>
            <a:r>
              <a:rPr lang="en-US" altLang="ko-KR" sz="1800" dirty="0" smtClean="0"/>
              <a:t>C/API </a:t>
            </a:r>
            <a:r>
              <a:rPr lang="ko-KR" altLang="en-US" sz="1800" dirty="0" smtClean="0"/>
              <a:t>함수 혹은 객체</a:t>
            </a:r>
            <a:endParaRPr lang="en-US" altLang="ko-KR" sz="18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PyObject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객체를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데이터 타입으로 표현할 수 있는 구조체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PyArg_ParseTuple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전달된 인자를 </a:t>
            </a:r>
            <a:r>
              <a:rPr lang="en-US" altLang="ko-KR" sz="1600" dirty="0" smtClean="0"/>
              <a:t>C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변환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Py_BuildValue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C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값을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인식할 수 있도록 </a:t>
            </a:r>
            <a:r>
              <a:rPr lang="en-US" altLang="ko-KR" sz="1600" dirty="0" err="1" smtClean="0"/>
              <a:t>PyObject</a:t>
            </a:r>
            <a:r>
              <a:rPr lang="ko-KR" altLang="en-US" sz="1600" dirty="0" smtClean="0"/>
              <a:t>로 변경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4577" y="2886366"/>
            <a:ext cx="6922395" cy="306517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static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spam_strlen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*self,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char*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if (!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PyArg_ParseTuple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, “s”, &amp;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return NULL;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 =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return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Py_BuildValue</a:t>
            </a:r>
            <a:r>
              <a:rPr lang="en-US" altLang="ko-KR" sz="2000" dirty="0" smtClean="0">
                <a:solidFill>
                  <a:schemeClr val="tx1"/>
                </a:solidFill>
              </a:rPr>
              <a:t>(“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”,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380" y="115061"/>
            <a:ext cx="8229600" cy="483807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C/API</a:t>
            </a:r>
            <a:endParaRPr lang="fr-CA" altLang="ko-KR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93" y="1074470"/>
            <a:ext cx="8229600" cy="470693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연동을 위한 함수들을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C/API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ko-KR" sz="18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PyArg_ParseTuple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12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161" y="142875"/>
            <a:ext cx="6445250" cy="1143000"/>
          </a:xfrm>
        </p:spPr>
        <p:txBody>
          <a:bodyPr/>
          <a:lstStyle/>
          <a:p>
            <a:pPr algn="l"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PyArg_ParseTuple()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fr-CA" altLang="ko-KR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009" y="898906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로 전달되는 인수를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함수에 맞게 변경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포멧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기호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1970468"/>
            <a:ext cx="6053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" y="3113468"/>
            <a:ext cx="6281738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11" y="91360"/>
            <a:ext cx="644525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Py_BuildValue()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1474" y="950422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의 자료형을 파이썬의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자료형으로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사용 예제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4" y="2021984"/>
            <a:ext cx="5429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4" y="3164984"/>
            <a:ext cx="63579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25393</TotalTime>
  <Words>741</Words>
  <Application>Microsoft Office PowerPoint</Application>
  <PresentationFormat>화면 슬라이드 쇼(4:3)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Courier10 BT</vt:lpstr>
      <vt:lpstr>굴림</vt:lpstr>
      <vt:lpstr>맑은 고딕</vt:lpstr>
      <vt:lpstr>Arial</vt:lpstr>
      <vt:lpstr>Courier New</vt:lpstr>
      <vt:lpstr>Times New Roman</vt:lpstr>
      <vt:lpstr>Wingdings</vt:lpstr>
      <vt:lpstr>기본 디자인</vt:lpstr>
      <vt:lpstr>  Chapter 9  C/C++ 연동</vt:lpstr>
      <vt:lpstr>목차</vt:lpstr>
      <vt:lpstr>왜 확장 모듈이 필요한가?</vt:lpstr>
      <vt:lpstr>간단한 확장 모듈 예제</vt:lpstr>
      <vt:lpstr>간단한 확장 모듈 예제 : 확장 모듈 spam 만들기</vt:lpstr>
      <vt:lpstr>간단한 확장 모듈 예제 : 확장 모듈 spam 만들기</vt:lpstr>
      <vt:lpstr>파이썬 C/API</vt:lpstr>
      <vt:lpstr>PyArg_ParseTuple() 함수</vt:lpstr>
      <vt:lpstr>Py_BuildValue() 함수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jylee</cp:lastModifiedBy>
  <cp:revision>717</cp:revision>
  <cp:lastPrinted>2012-03-06T00:26:48Z</cp:lastPrinted>
  <dcterms:created xsi:type="dcterms:W3CDTF">1999-03-28T02:55:44Z</dcterms:created>
  <dcterms:modified xsi:type="dcterms:W3CDTF">2017-04-19T08:03:50Z</dcterms:modified>
</cp:coreProperties>
</file>