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3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82" r:id="rId17"/>
    <p:sldId id="270" r:id="rId18"/>
    <p:sldId id="275" r:id="rId19"/>
    <p:sldId id="276" r:id="rId20"/>
    <p:sldId id="277" r:id="rId21"/>
    <p:sldId id="278" r:id="rId22"/>
    <p:sldId id="269" r:id="rId23"/>
    <p:sldId id="272" r:id="rId24"/>
    <p:sldId id="279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r>
              <a:rPr lang="en-US" altLang="ko-KR" dirty="0"/>
              <a:t>(Distributed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협업을 위한 버전 관리</a:t>
            </a:r>
            <a:endParaRPr lang="en-US" altLang="ko-KR" dirty="0"/>
          </a:p>
          <a:p>
            <a:r>
              <a:rPr lang="en-US" altLang="ko-KR" dirty="0"/>
              <a:t>Distributed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ko-KR" altLang="en-US" dirty="0"/>
              <a:t>클라이언트 존재</a:t>
            </a:r>
            <a:endParaRPr lang="en-US" altLang="ko-KR" dirty="0"/>
          </a:p>
          <a:p>
            <a:pPr lvl="1"/>
            <a:r>
              <a:rPr lang="ko-KR" altLang="en-US" dirty="0"/>
              <a:t>서버의 모든 데이터 복제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pic>
        <p:nvPicPr>
          <p:cNvPr id="3074" name="Picture 2" descr="분산 버전 관리 시스템(D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260874"/>
            <a:ext cx="4673600" cy="5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4D6B08-B103-40E1-80BD-F7E124775A28}"/>
              </a:ext>
            </a:extLst>
          </p:cNvPr>
          <p:cNvCxnSpPr/>
          <p:nvPr/>
        </p:nvCxnSpPr>
        <p:spPr>
          <a:xfrm flipV="1">
            <a:off x="5454502" y="4221126"/>
            <a:ext cx="85061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4FC8E3-9475-4B5D-8EE7-DA2E42A321A8}"/>
              </a:ext>
            </a:extLst>
          </p:cNvPr>
          <p:cNvSpPr txBox="1"/>
          <p:nvPr/>
        </p:nvSpPr>
        <p:spPr>
          <a:xfrm>
            <a:off x="4657060" y="3264195"/>
            <a:ext cx="190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상태가 완전 </a:t>
            </a:r>
            <a:endParaRPr lang="en-US" altLang="ko-KR" dirty="0"/>
          </a:p>
          <a:p>
            <a:r>
              <a:rPr lang="ko-KR" altLang="en-US" dirty="0"/>
              <a:t>동일하게</a:t>
            </a:r>
          </a:p>
        </p:txBody>
      </p:sp>
    </p:spTree>
    <p:extLst>
      <p:ext uri="{BB962C8B-B14F-4D97-AF65-F5344CB8AC3E}">
        <p14:creationId xmlns:p14="http://schemas.microsoft.com/office/powerpoint/2010/main" val="350937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r>
              <a:rPr lang="en-US" altLang="ko-KR" dirty="0"/>
              <a:t>(Distributed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모든 데이터를 클라이언트에 복제</a:t>
            </a:r>
            <a:endParaRPr lang="en-US" altLang="ko-KR" dirty="0"/>
          </a:p>
          <a:p>
            <a:pPr lvl="1"/>
            <a:r>
              <a:rPr lang="ko-KR" altLang="en-US" dirty="0"/>
              <a:t>서버 다운 시 클라이언트 기반 복구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장단점</a:t>
            </a:r>
            <a:endParaRPr lang="en-US" altLang="ko-KR" dirty="0"/>
          </a:p>
          <a:p>
            <a:pPr lvl="1"/>
            <a:r>
              <a:rPr lang="ko-KR" altLang="en-US" dirty="0"/>
              <a:t>사용해보고 알아보자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B91832-474B-41AC-990B-DD5096E3DAF7}"/>
              </a:ext>
            </a:extLst>
          </p:cNvPr>
          <p:cNvSpPr/>
          <p:nvPr/>
        </p:nvSpPr>
        <p:spPr>
          <a:xfrm>
            <a:off x="1254641" y="2456121"/>
            <a:ext cx="340242" cy="30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endParaRPr lang="en-US" altLang="ko-KR" dirty="0"/>
          </a:p>
          <a:p>
            <a:pPr lvl="1"/>
            <a:r>
              <a:rPr lang="ko-KR" altLang="en-US" dirty="0"/>
              <a:t>다중 사용자</a:t>
            </a:r>
            <a:r>
              <a:rPr lang="en-US" altLang="ko-KR" dirty="0"/>
              <a:t>, </a:t>
            </a:r>
            <a:r>
              <a:rPr lang="ko-KR" altLang="en-US" dirty="0"/>
              <a:t>다중 작업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ko-KR" altLang="en-US" dirty="0" err="1"/>
              <a:t>스레드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/>
              <a:t>네트워크 운영체제 </a:t>
            </a:r>
            <a:r>
              <a:rPr lang="en-US" altLang="ko-KR" dirty="0"/>
              <a:t>(Network Operating System)</a:t>
            </a:r>
          </a:p>
          <a:p>
            <a:pPr lvl="1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 err="1"/>
              <a:t>배포판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2"/>
            <a:r>
              <a:rPr lang="ko-KR" altLang="en-US" dirty="0" err="1"/>
              <a:t>레드햇</a:t>
            </a:r>
            <a:r>
              <a:rPr lang="en-US" altLang="ko-KR" dirty="0"/>
              <a:t>, </a:t>
            </a:r>
            <a:r>
              <a:rPr lang="ko-KR" altLang="en-US" dirty="0" err="1"/>
              <a:t>우분투</a:t>
            </a:r>
            <a:r>
              <a:rPr lang="en-US" altLang="ko-KR" dirty="0"/>
              <a:t>, </a:t>
            </a:r>
            <a:r>
              <a:rPr lang="ko-KR" altLang="en-US" dirty="0" err="1"/>
              <a:t>페도라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도 </a:t>
            </a:r>
            <a:r>
              <a:rPr lang="ko-KR" altLang="en-US" dirty="0" err="1"/>
              <a:t>리눅스</a:t>
            </a:r>
            <a:r>
              <a:rPr lang="ko-KR" altLang="en-US" dirty="0"/>
              <a:t> 기반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pic>
        <p:nvPicPr>
          <p:cNvPr id="5122" name="Picture 2" descr="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5310809"/>
            <a:ext cx="2905125" cy="9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dHa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5422471"/>
            <a:ext cx="3044825" cy="9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ubuntu no(r)-black orange-hex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05" y="5440005"/>
            <a:ext cx="3233295" cy="7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리눅스는</a:t>
            </a:r>
            <a:r>
              <a:rPr lang="ko-KR" altLang="en-US" dirty="0"/>
              <a:t>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en-US" altLang="ko-KR" dirty="0"/>
              <a:t>DVCS </a:t>
            </a:r>
            <a:r>
              <a:rPr lang="ko-KR" altLang="en-US" dirty="0"/>
              <a:t>기반의 </a:t>
            </a:r>
            <a:r>
              <a:rPr lang="en-US" altLang="ko-KR" dirty="0"/>
              <a:t>SCM </a:t>
            </a:r>
            <a:r>
              <a:rPr lang="ko-KR" altLang="en-US" dirty="0"/>
              <a:t>환경에서 개발되고 있었음 </a:t>
            </a:r>
            <a:r>
              <a:rPr lang="en-US" altLang="ko-KR" dirty="0"/>
              <a:t>(~2005)</a:t>
            </a:r>
          </a:p>
          <a:p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는 처음엔 무료로 서비스 제공</a:t>
            </a:r>
            <a:endParaRPr lang="en-US" altLang="ko-KR" dirty="0"/>
          </a:p>
          <a:p>
            <a:r>
              <a:rPr lang="ko-KR" altLang="en-US" dirty="0"/>
              <a:t>향후 이런 저런 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en-US" altLang="ko-KR" dirty="0"/>
              <a:t>(</a:t>
            </a:r>
            <a:r>
              <a:rPr lang="ko-KR" altLang="en-US" dirty="0" err="1"/>
              <a:t>리눅스</a:t>
            </a:r>
            <a:r>
              <a:rPr lang="ko-KR" altLang="en-US" dirty="0"/>
              <a:t> 창시자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리눅스</a:t>
            </a:r>
            <a:r>
              <a:rPr lang="ko-KR" altLang="en-US" dirty="0"/>
              <a:t> 개발을 위한 빠르고 직관적인 </a:t>
            </a:r>
            <a:r>
              <a:rPr lang="en-US" altLang="ko-KR" dirty="0"/>
              <a:t>VCS </a:t>
            </a:r>
            <a:r>
              <a:rPr lang="ko-KR" altLang="en-US" dirty="0"/>
              <a:t>를 만들고자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 프로젝트 시작 </a:t>
            </a:r>
            <a:r>
              <a:rPr lang="en-US" altLang="ko-KR" dirty="0"/>
              <a:t>(2005~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165107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빠른 속도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단순한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비선형적인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완벽한 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대형 프로젝트에도 유용할 것</a:t>
            </a:r>
            <a:r>
              <a:rPr lang="en-US" altLang="ko-KR" dirty="0"/>
              <a:t>(</a:t>
            </a:r>
            <a:r>
              <a:rPr lang="ko-KR" altLang="en-US" dirty="0"/>
              <a:t>속도나 데이터 크기 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63429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?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100" y="2216944"/>
            <a:ext cx="4076700" cy="3282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서버 </a:t>
            </a:r>
            <a:r>
              <a:rPr lang="en-US" altLang="ko-KR" sz="4400" dirty="0"/>
              <a:t>???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250" y="2171700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8" name="원통 7"/>
          <p:cNvSpPr/>
          <p:nvPr/>
        </p:nvSpPr>
        <p:spPr>
          <a:xfrm>
            <a:off x="1060450" y="4285456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저장소</a:t>
            </a:r>
          </a:p>
        </p:txBody>
      </p:sp>
    </p:spTree>
    <p:extLst>
      <p:ext uri="{BB962C8B-B14F-4D97-AF65-F5344CB8AC3E}">
        <p14:creationId xmlns:p14="http://schemas.microsoft.com/office/powerpoint/2010/main" val="141438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데이터는 로컬 저장소에 존재함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68750" y="28495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4425950" y="49633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로컬 저장소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39150" y="3762990"/>
            <a:ext cx="5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56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공유는 어떻게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2178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1295400" y="53316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로컬 저장소</a:t>
            </a:r>
          </a:p>
        </p:txBody>
      </p:sp>
      <p:sp>
        <p:nvSpPr>
          <p:cNvPr id="6" name="원통 5"/>
          <p:cNvSpPr/>
          <p:nvPr/>
        </p:nvSpPr>
        <p:spPr>
          <a:xfrm>
            <a:off x="7708900" y="4219575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원격 저장소</a:t>
            </a:r>
          </a:p>
        </p:txBody>
      </p:sp>
      <p:sp>
        <p:nvSpPr>
          <p:cNvPr id="7" name="오른쪽 화살표 설명선 6"/>
          <p:cNvSpPr/>
          <p:nvPr/>
        </p:nvSpPr>
        <p:spPr>
          <a:xfrm>
            <a:off x="5029200" y="4233465"/>
            <a:ext cx="2501900" cy="1084263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PUSH</a:t>
            </a:r>
            <a:endParaRPr lang="ko-KR" altLang="en-US" sz="3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E5DFA2-4D1D-49A3-8386-EBC6CA2FA855}"/>
              </a:ext>
            </a:extLst>
          </p:cNvPr>
          <p:cNvCxnSpPr/>
          <p:nvPr/>
        </p:nvCxnSpPr>
        <p:spPr>
          <a:xfrm flipH="1">
            <a:off x="5117123" y="3640015"/>
            <a:ext cx="2413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E224BA-7724-43C8-B37C-59B010D9FCA6}"/>
              </a:ext>
            </a:extLst>
          </p:cNvPr>
          <p:cNvSpPr txBox="1"/>
          <p:nvPr/>
        </p:nvSpPr>
        <p:spPr>
          <a:xfrm>
            <a:off x="5671038" y="2804746"/>
            <a:ext cx="10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9918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의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서적 </a:t>
            </a:r>
            <a:r>
              <a:rPr lang="en-US" altLang="ko-KR" dirty="0"/>
              <a:t>: </a:t>
            </a:r>
            <a:r>
              <a:rPr lang="en-US" altLang="ko-KR" dirty="0" err="1"/>
              <a:t>ProGit</a:t>
            </a:r>
            <a:r>
              <a:rPr lang="en-US" altLang="ko-KR" dirty="0"/>
              <a:t> 2nd Edition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8200" y="4859215"/>
            <a:ext cx="10515600" cy="1833563"/>
            <a:chOff x="838200" y="3217863"/>
            <a:chExt cx="9969500" cy="3327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8200" y="32178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작업 </a:t>
              </a:r>
              <a:r>
                <a:rPr lang="en-US" altLang="ko-KR" sz="3600" dirty="0"/>
                <a:t>PC</a:t>
              </a:r>
              <a:endParaRPr lang="ko-KR" altLang="en-US" sz="3600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295400" y="53316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로컬 저장소</a:t>
              </a:r>
            </a:p>
          </p:txBody>
        </p:sp>
        <p:sp>
          <p:nvSpPr>
            <p:cNvPr id="7" name="원통 6"/>
            <p:cNvSpPr/>
            <p:nvPr/>
          </p:nvSpPr>
          <p:spPr>
            <a:xfrm>
              <a:off x="7708900" y="4219575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원격 저장소</a:t>
              </a:r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5029200" y="4233465"/>
              <a:ext cx="2501900" cy="1084263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PUSH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38200" y="2146300"/>
            <a:ext cx="10515600" cy="1866900"/>
            <a:chOff x="838200" y="2216944"/>
            <a:chExt cx="10515600" cy="32821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/>
                <a:t>서버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작업</a:t>
              </a:r>
              <a:r>
                <a:rPr lang="en-US" altLang="ko-KR" sz="4400" dirty="0"/>
                <a:t> PC</a:t>
              </a:r>
              <a:endParaRPr lang="ko-KR" altLang="en-US" sz="4400" dirty="0"/>
            </a:p>
          </p:txBody>
        </p:sp>
        <p:sp>
          <p:nvSpPr>
            <p:cNvPr id="18" name="원통 1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저장소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요구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전송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8947" y="1711933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8947" y="4497766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FF0000"/>
                </a:solidFill>
              </a:rPr>
              <a:t>Git</a:t>
            </a:r>
            <a:r>
              <a:rPr lang="en-US" altLang="ko-KR" sz="4800" dirty="0">
                <a:solidFill>
                  <a:srgbClr val="FF0000"/>
                </a:solidFill>
              </a:rPr>
              <a:t>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F7C17-D11C-4986-A080-F0061E6AA91E}"/>
              </a:ext>
            </a:extLst>
          </p:cNvPr>
          <p:cNvSpPr txBox="1"/>
          <p:nvPr/>
        </p:nvSpPr>
        <p:spPr>
          <a:xfrm>
            <a:off x="6089161" y="6445862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Clone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A23725-65DC-4433-AD8C-C3064A7E1184}"/>
              </a:ext>
            </a:extLst>
          </p:cNvPr>
          <p:cNvCxnSpPr>
            <a:cxnSpLocks/>
          </p:cNvCxnSpPr>
          <p:nvPr/>
        </p:nvCxnSpPr>
        <p:spPr>
          <a:xfrm flipH="1">
            <a:off x="6007100" y="6260123"/>
            <a:ext cx="151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내용의 반영을 위한 로컬 저장소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 내용의 공유를 위한 원격 저장소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902200" y="2530168"/>
            <a:ext cx="2730500" cy="2112963"/>
            <a:chOff x="7874000" y="995363"/>
            <a:chExt cx="4013200" cy="3327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874000" y="9953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작업 </a:t>
              </a:r>
              <a:r>
                <a:rPr lang="en-US" altLang="ko-KR" sz="3600" dirty="0"/>
                <a:t>PC</a:t>
              </a:r>
              <a:endParaRPr lang="ko-KR" altLang="en-US" sz="3600" dirty="0"/>
            </a:p>
          </p:txBody>
        </p:sp>
        <p:sp>
          <p:nvSpPr>
            <p:cNvPr id="5" name="원통 4"/>
            <p:cNvSpPr/>
            <p:nvPr/>
          </p:nvSpPr>
          <p:spPr>
            <a:xfrm>
              <a:off x="8331200" y="31091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로컬 저장소</a:t>
              </a:r>
            </a:p>
          </p:txBody>
        </p:sp>
      </p:grpSp>
      <p:sp>
        <p:nvSpPr>
          <p:cNvPr id="7" name="원통 6"/>
          <p:cNvSpPr/>
          <p:nvPr/>
        </p:nvSpPr>
        <p:spPr>
          <a:xfrm>
            <a:off x="4902200" y="5736562"/>
            <a:ext cx="2730500" cy="8048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원격 저장소</a:t>
            </a:r>
          </a:p>
        </p:txBody>
      </p:sp>
    </p:spTree>
    <p:extLst>
      <p:ext uri="{BB962C8B-B14F-4D97-AF65-F5344CB8AC3E}">
        <p14:creationId xmlns:p14="http://schemas.microsoft.com/office/powerpoint/2010/main" val="184755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pic>
        <p:nvPicPr>
          <p:cNvPr id="7170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822"/>
            <a:ext cx="12205617" cy="4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4306" y="6254125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</a:t>
            </a:r>
            <a:r>
              <a:rPr lang="en-US" altLang="ko-KR" sz="2800" dirty="0"/>
              <a:t> </a:t>
            </a:r>
            <a:r>
              <a:rPr lang="ko-KR" altLang="en-US" sz="2800" dirty="0"/>
              <a:t>파일의 변화를 시간 순으로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325" y="267859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5832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pic>
        <p:nvPicPr>
          <p:cNvPr id="10242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76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</a:t>
            </a:r>
            <a:r>
              <a:rPr lang="en-US" altLang="ko-KR" sz="2800" dirty="0"/>
              <a:t> </a:t>
            </a:r>
            <a:r>
              <a:rPr lang="ko-KR" altLang="en-US" sz="2800" dirty="0"/>
              <a:t>파일 시스템의 스냅샷을 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2321" y="255258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FF0000"/>
                </a:solidFill>
              </a:rPr>
              <a:t>Git</a:t>
            </a:r>
            <a:r>
              <a:rPr lang="en-US" altLang="ko-KR" sz="4800" dirty="0">
                <a:solidFill>
                  <a:srgbClr val="FF0000"/>
                </a:solidFill>
              </a:rPr>
              <a:t>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26896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데이터가 로컬 저장소에 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버전을 아주 빠르게 얻을 수 있음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서버와의 통신이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다운 시 작업 진행 및 복구 가능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D108050-0D99-4EDA-8ADD-4BD64264B840}"/>
              </a:ext>
            </a:extLst>
          </p:cNvPr>
          <p:cNvSpPr/>
          <p:nvPr/>
        </p:nvSpPr>
        <p:spPr>
          <a:xfrm>
            <a:off x="565638" y="562340"/>
            <a:ext cx="272562" cy="237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95460-8775-4EA5-A85D-57C4D112B92B}"/>
              </a:ext>
            </a:extLst>
          </p:cNvPr>
          <p:cNvSpPr txBox="1"/>
          <p:nvPr/>
        </p:nvSpPr>
        <p:spPr>
          <a:xfrm>
            <a:off x="1134208" y="365125"/>
            <a:ext cx="11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321229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git-scm.com </a:t>
            </a:r>
            <a:r>
              <a:rPr lang="ko-KR" altLang="en-US" dirty="0"/>
              <a:t>접속 후 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2057" y="2586260"/>
            <a:ext cx="6879771" cy="410482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461829" y="605370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9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3943" y="365125"/>
            <a:ext cx="3149600" cy="633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943" y="2379536"/>
            <a:ext cx="3236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Git</a:t>
            </a:r>
            <a:r>
              <a:rPr lang="en-US" altLang="ko-KR" sz="3600" dirty="0"/>
              <a:t> GUI Here</a:t>
            </a:r>
          </a:p>
          <a:p>
            <a:r>
              <a:rPr lang="en-US" altLang="ko-KR" sz="3600" dirty="0" err="1"/>
              <a:t>Git</a:t>
            </a:r>
            <a:r>
              <a:rPr lang="en-US" altLang="ko-KR" sz="3600" dirty="0"/>
              <a:t> Bash Here</a:t>
            </a:r>
          </a:p>
          <a:p>
            <a:endParaRPr lang="en-US" altLang="ko-KR" sz="3600" dirty="0"/>
          </a:p>
          <a:p>
            <a:r>
              <a:rPr lang="ko-KR" altLang="en-US" sz="3600" dirty="0"/>
              <a:t>확인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4702629" y="3323771"/>
            <a:ext cx="2351314" cy="209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ko-KR" altLang="en-US" dirty="0"/>
              <a:t>향후 프로젝트 구현이 이루어질 폴더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203" y="3467100"/>
            <a:ext cx="96475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Bash Here’ </a:t>
            </a:r>
            <a:r>
              <a:rPr lang="ko-KR" altLang="en-US" dirty="0"/>
              <a:t>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9000"/>
            <a:ext cx="10934700" cy="2400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889829" y="50821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3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에서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에서 사용할 이름 및 이메일 등록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149963"/>
            <a:ext cx="12065004" cy="19744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200" y="4001294"/>
            <a:ext cx="82677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6200" y="4991100"/>
            <a:ext cx="9048750" cy="198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 Control System (VCS)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변화를 시간에 따라 기록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시점의 버전을 꺼낼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문서 등 모든 파일 형식의 데이터 대상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4E1D23-3D08-4FD4-9EE1-C2436EF8DE42}"/>
              </a:ext>
            </a:extLst>
          </p:cNvPr>
          <p:cNvSpPr/>
          <p:nvPr/>
        </p:nvSpPr>
        <p:spPr>
          <a:xfrm>
            <a:off x="701749" y="1414297"/>
            <a:ext cx="669851" cy="552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AD564-AB2B-452B-AFBE-87F497E9B571}"/>
              </a:ext>
            </a:extLst>
          </p:cNvPr>
          <p:cNvCxnSpPr/>
          <p:nvPr/>
        </p:nvCxnSpPr>
        <p:spPr>
          <a:xfrm flipV="1">
            <a:off x="7251405" y="1265274"/>
            <a:ext cx="659218" cy="42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3271CA-36B2-4E0F-9588-3ED4B05DC139}"/>
              </a:ext>
            </a:extLst>
          </p:cNvPr>
          <p:cNvSpPr txBox="1"/>
          <p:nvPr/>
        </p:nvSpPr>
        <p:spPr>
          <a:xfrm>
            <a:off x="8144540" y="520995"/>
            <a:ext cx="104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시험에 나옴</a:t>
            </a:r>
          </a:p>
        </p:txBody>
      </p:sp>
    </p:spTree>
    <p:extLst>
      <p:ext uri="{BB962C8B-B14F-4D97-AF65-F5344CB8AC3E}">
        <p14:creationId xmlns:p14="http://schemas.microsoft.com/office/powerpoint/2010/main" val="24377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Version Control System (VCS)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각 파일을 특정 시점으로 되돌릴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자체를 특정 시점으로 되돌릴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시간에 따른 수정 내용 파악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문제를 만들어 낸 원인 파악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0009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시스템의 내용은 주홍글씨가 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개발에 있어 버전 관리 시스템의 전반적인 내용을 아는 것은 필수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948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버전 관리 시스템 </a:t>
            </a:r>
            <a:r>
              <a:rPr lang="en-US" altLang="ko-KR" dirty="0"/>
              <a:t>(Local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기본적인 버전 관리</a:t>
            </a:r>
            <a:endParaRPr lang="en-US" altLang="ko-KR" dirty="0"/>
          </a:p>
          <a:p>
            <a:r>
              <a:rPr lang="en-US" altLang="ko-KR" dirty="0"/>
              <a:t>Local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간단한 데이터 베이스</a:t>
            </a:r>
            <a:endParaRPr lang="en-US" altLang="ko-KR" dirty="0"/>
          </a:p>
          <a:p>
            <a:pPr lvl="1"/>
            <a:r>
              <a:rPr lang="ko-KR" altLang="en-US" dirty="0"/>
              <a:t>파일의 버전 정보 관리</a:t>
            </a:r>
            <a:endParaRPr lang="en-US" altLang="ko-KR" dirty="0"/>
          </a:p>
          <a:p>
            <a:pPr lvl="1"/>
            <a:r>
              <a:rPr lang="ko-KR" altLang="en-US" dirty="0"/>
              <a:t>한 사람이 관리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 : RCS(Revision Control System)</a:t>
            </a:r>
            <a:endParaRPr lang="ko-KR" altLang="en-US" dirty="0"/>
          </a:p>
        </p:txBody>
      </p:sp>
      <p:pic>
        <p:nvPicPr>
          <p:cNvPr id="1026" name="Picture 2" descr="로컬 버전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7" y="1691546"/>
            <a:ext cx="5410829" cy="46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3542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 시스템 </a:t>
            </a:r>
            <a:r>
              <a:rPr lang="en-US" altLang="ko-KR" dirty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562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협업을</a:t>
            </a:r>
            <a:r>
              <a:rPr lang="en-US" altLang="ko-KR" dirty="0"/>
              <a:t> </a:t>
            </a:r>
            <a:r>
              <a:rPr lang="ko-KR" altLang="en-US" dirty="0"/>
              <a:t>위한 버전 관리</a:t>
            </a:r>
            <a:endParaRPr lang="en-US" altLang="ko-KR" dirty="0"/>
          </a:p>
          <a:p>
            <a:r>
              <a:rPr lang="en-US" altLang="ko-KR" dirty="0"/>
              <a:t>Central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 존재</a:t>
            </a:r>
            <a:endParaRPr lang="en-US" altLang="ko-KR" dirty="0"/>
          </a:p>
          <a:p>
            <a:pPr lvl="1"/>
            <a:r>
              <a:rPr lang="ko-KR" altLang="en-US" dirty="0"/>
              <a:t>클라이언트 존재</a:t>
            </a:r>
            <a:endParaRPr lang="en-US" altLang="ko-KR" dirty="0"/>
          </a:p>
          <a:p>
            <a:pPr lvl="1"/>
            <a:r>
              <a:rPr lang="ko-KR" altLang="en-US" dirty="0"/>
              <a:t>서버 데이터를 받아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CVS(Concurrent Versions System), Subversion, Perforce</a:t>
            </a:r>
            <a:endParaRPr lang="ko-KR" altLang="en-US" dirty="0"/>
          </a:p>
        </p:txBody>
      </p:sp>
      <p:pic>
        <p:nvPicPr>
          <p:cNvPr id="2050" name="Picture 2" descr="중앙집중식 버전 관리(C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62" y="1825625"/>
            <a:ext cx="6009657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030A22-E8E1-437D-BC1A-F447F3EC7BF1}"/>
              </a:ext>
            </a:extLst>
          </p:cNvPr>
          <p:cNvCxnSpPr/>
          <p:nvPr/>
        </p:nvCxnSpPr>
        <p:spPr>
          <a:xfrm>
            <a:off x="3742660" y="6039809"/>
            <a:ext cx="1403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CVCS </a:t>
            </a:r>
            <a:r>
              <a:rPr lang="ko-KR" altLang="en-US" dirty="0"/>
              <a:t>의 핵심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216944"/>
            <a:ext cx="10515600" cy="3282156"/>
            <a:chOff x="838200" y="2216944"/>
            <a:chExt cx="10515600" cy="32821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/>
                <a:t>서버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작업</a:t>
              </a:r>
              <a:r>
                <a:rPr lang="en-US" altLang="ko-KR" sz="4400" dirty="0"/>
                <a:t> PC</a:t>
              </a:r>
              <a:endParaRPr lang="ko-KR" altLang="en-US" sz="4400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저장소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요구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전송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1334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 시스템 </a:t>
            </a:r>
            <a:r>
              <a:rPr lang="en-US" altLang="ko-KR" dirty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누가 무엇을 하는지 쉽게 판단</a:t>
            </a:r>
            <a:endParaRPr lang="en-US" altLang="ko-KR" dirty="0"/>
          </a:p>
          <a:p>
            <a:pPr lvl="1"/>
            <a:r>
              <a:rPr lang="ko-KR" altLang="en-US" dirty="0"/>
              <a:t>관리가 쉬움 </a:t>
            </a:r>
            <a:r>
              <a:rPr lang="en-US" altLang="ko-KR" dirty="0"/>
              <a:t>(</a:t>
            </a:r>
            <a:r>
              <a:rPr lang="ko-KR" altLang="en-US" dirty="0"/>
              <a:t>서버 </a:t>
            </a:r>
            <a:r>
              <a:rPr lang="en-US" altLang="ko-KR" dirty="0"/>
              <a:t>VCS </a:t>
            </a:r>
            <a:r>
              <a:rPr lang="ko-KR" altLang="en-US" dirty="0"/>
              <a:t>하나만 관리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서버 다운</a:t>
            </a:r>
            <a:endParaRPr lang="en-US" altLang="ko-KR" dirty="0"/>
          </a:p>
          <a:p>
            <a:pPr lvl="1"/>
            <a:r>
              <a:rPr lang="ko-KR" altLang="en-US" dirty="0"/>
              <a:t>로컬 데이터의 스냅샷이 명확하지 않음</a:t>
            </a:r>
            <a:r>
              <a:rPr lang="en-US" altLang="ko-KR" dirty="0"/>
              <a:t>(</a:t>
            </a:r>
            <a:r>
              <a:rPr lang="ko-KR" altLang="en-US" dirty="0"/>
              <a:t>복구 어려움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85774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643</Words>
  <Application>Microsoft Office PowerPoint</Application>
  <PresentationFormat>와이드스크린</PresentationFormat>
  <Paragraphs>190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게임 소프트웨어 공학 Lecture 2</vt:lpstr>
      <vt:lpstr>목차</vt:lpstr>
      <vt:lpstr>버전 관리 시스템</vt:lpstr>
      <vt:lpstr>버전 관리 시스템</vt:lpstr>
      <vt:lpstr>버전 관리 시스템</vt:lpstr>
      <vt:lpstr>로컬 버전 관리 시스템 (Local VCS)</vt:lpstr>
      <vt:lpstr>중앙집중식 버전 관리 시스템 (Central VCS)</vt:lpstr>
      <vt:lpstr>CVCS 의 핵심</vt:lpstr>
      <vt:lpstr>중앙집중식 버전 관리 시스템 (Central VCS)</vt:lpstr>
      <vt:lpstr>분산 버전 관리 시스템(Distributed VCS)</vt:lpstr>
      <vt:lpstr>분산 버전 관리 시스템(Distributed VCS)</vt:lpstr>
      <vt:lpstr>Git의 역사</vt:lpstr>
      <vt:lpstr>Linux 개발에 사용</vt:lpstr>
      <vt:lpstr>Linux 개발에 사용</vt:lpstr>
      <vt:lpstr>Git 프로젝트 목표</vt:lpstr>
      <vt:lpstr>Git ?</vt:lpstr>
      <vt:lpstr>Git의 기초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원동욱</cp:lastModifiedBy>
  <cp:revision>50</cp:revision>
  <dcterms:created xsi:type="dcterms:W3CDTF">2017-09-10T13:04:55Z</dcterms:created>
  <dcterms:modified xsi:type="dcterms:W3CDTF">2018-10-12T03:05:16Z</dcterms:modified>
</cp:coreProperties>
</file>