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83" r:id="rId9"/>
    <p:sldId id="263" r:id="rId10"/>
    <p:sldId id="264" r:id="rId11"/>
    <p:sldId id="266" r:id="rId12"/>
    <p:sldId id="265" r:id="rId13"/>
    <p:sldId id="267" r:id="rId14"/>
    <p:sldId id="268" r:id="rId15"/>
    <p:sldId id="271" r:id="rId16"/>
    <p:sldId id="282" r:id="rId17"/>
    <p:sldId id="270" r:id="rId18"/>
    <p:sldId id="275" r:id="rId19"/>
    <p:sldId id="276" r:id="rId20"/>
    <p:sldId id="277" r:id="rId21"/>
    <p:sldId id="278" r:id="rId22"/>
    <p:sldId id="269" r:id="rId23"/>
    <p:sldId id="272" r:id="rId24"/>
    <p:sldId id="279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원동욱" initials="원" lastIdx="1" clrIdx="0">
    <p:extLst>
      <p:ext uri="{19B8F6BF-5375-455C-9EA6-DF929625EA0E}">
        <p15:presenceInfo xmlns:p15="http://schemas.microsoft.com/office/powerpoint/2012/main" userId="S::dw5450@kpu.ac.kr::b05183ba-b58f-4000-a933-3b10aed731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4T18:17:18.93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4T18:17:18.93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4T18:17:18.93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4T18:17:18.93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소프트웨어 공학</a:t>
            </a:r>
            <a:br>
              <a:rPr lang="en-US" altLang="ko-KR" dirty="0"/>
            </a:br>
            <a:r>
              <a:rPr lang="en-US" altLang="ko-KR" dirty="0"/>
              <a:t>Lecture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산업기술대학교</a:t>
            </a:r>
            <a:endParaRPr lang="en-US" altLang="ko-KR" dirty="0"/>
          </a:p>
          <a:p>
            <a:r>
              <a:rPr lang="ko-KR" altLang="en-US" dirty="0"/>
              <a:t>게임공학부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버전 관리 시스템</a:t>
            </a:r>
            <a:r>
              <a:rPr lang="en-US" altLang="ko-KR" dirty="0"/>
              <a:t>(Distributed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7277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협업을 위한 버전 관리</a:t>
            </a:r>
            <a:endParaRPr lang="en-US" altLang="ko-KR" dirty="0"/>
          </a:p>
          <a:p>
            <a:r>
              <a:rPr lang="en-US" altLang="ko-KR" dirty="0"/>
              <a:t>Distributed VCS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존재</a:t>
            </a:r>
            <a:endParaRPr lang="en-US" altLang="ko-KR" dirty="0"/>
          </a:p>
          <a:p>
            <a:pPr lvl="1"/>
            <a:r>
              <a:rPr lang="ko-KR" altLang="en-US" dirty="0"/>
              <a:t>클라이언트 존재</a:t>
            </a:r>
            <a:endParaRPr lang="en-US" altLang="ko-KR" dirty="0"/>
          </a:p>
          <a:p>
            <a:pPr lvl="1"/>
            <a:r>
              <a:rPr lang="ko-KR" altLang="en-US" dirty="0"/>
              <a:t>서버의 모든 데이터 복제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endParaRPr lang="ko-KR" altLang="en-US" dirty="0"/>
          </a:p>
        </p:txBody>
      </p:sp>
      <p:pic>
        <p:nvPicPr>
          <p:cNvPr id="3074" name="Picture 2" descr="분산 버전 관리 시스템(DVC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1260874"/>
            <a:ext cx="4673600" cy="559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94D6B08-B103-40E1-80BD-F7E124775A28}"/>
              </a:ext>
            </a:extLst>
          </p:cNvPr>
          <p:cNvCxnSpPr/>
          <p:nvPr/>
        </p:nvCxnSpPr>
        <p:spPr>
          <a:xfrm flipV="1">
            <a:off x="5454502" y="4221126"/>
            <a:ext cx="85061" cy="40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4FC8E3-9475-4B5D-8EE7-DA2E42A321A8}"/>
              </a:ext>
            </a:extLst>
          </p:cNvPr>
          <p:cNvSpPr txBox="1"/>
          <p:nvPr/>
        </p:nvSpPr>
        <p:spPr>
          <a:xfrm>
            <a:off x="4657060" y="3264195"/>
            <a:ext cx="190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상태가 완전 </a:t>
            </a:r>
            <a:endParaRPr lang="en-US" altLang="ko-KR" dirty="0"/>
          </a:p>
          <a:p>
            <a:r>
              <a:rPr lang="ko-KR" altLang="en-US" dirty="0"/>
              <a:t>동일하게</a:t>
            </a:r>
          </a:p>
        </p:txBody>
      </p:sp>
    </p:spTree>
    <p:extLst>
      <p:ext uri="{BB962C8B-B14F-4D97-AF65-F5344CB8AC3E}">
        <p14:creationId xmlns:p14="http://schemas.microsoft.com/office/powerpoint/2010/main" val="350937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버전 관리 시스템</a:t>
            </a:r>
            <a:r>
              <a:rPr lang="en-US" altLang="ko-KR" dirty="0"/>
              <a:t>(Distributed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모든 데이터를 클라이언트에 복제</a:t>
            </a:r>
            <a:endParaRPr lang="en-US" altLang="ko-KR" dirty="0"/>
          </a:p>
          <a:p>
            <a:pPr lvl="1"/>
            <a:r>
              <a:rPr lang="ko-KR" altLang="en-US" dirty="0"/>
              <a:t>서버 다운 시 클라이언트 기반 복구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장단점</a:t>
            </a:r>
            <a:endParaRPr lang="en-US" altLang="ko-KR" dirty="0"/>
          </a:p>
          <a:p>
            <a:pPr lvl="1"/>
            <a:r>
              <a:rPr lang="ko-KR" altLang="en-US" dirty="0"/>
              <a:t>사용해보고 알아보자 </a:t>
            </a:r>
            <a:r>
              <a:rPr lang="en-US" altLang="ko-KR" dirty="0"/>
              <a:t>(</a:t>
            </a:r>
            <a:r>
              <a:rPr lang="en-US" altLang="ko-KR" dirty="0" err="1"/>
              <a:t>Git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B91832-474B-41AC-990B-DD5096E3DAF7}"/>
              </a:ext>
            </a:extLst>
          </p:cNvPr>
          <p:cNvSpPr/>
          <p:nvPr/>
        </p:nvSpPr>
        <p:spPr>
          <a:xfrm>
            <a:off x="1254641" y="2456121"/>
            <a:ext cx="340242" cy="30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2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개발에 사용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129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리눅스</a:t>
            </a:r>
            <a:endParaRPr lang="en-US" altLang="ko-KR" dirty="0"/>
          </a:p>
          <a:p>
            <a:pPr lvl="1"/>
            <a:r>
              <a:rPr lang="ko-KR" altLang="en-US" dirty="0"/>
              <a:t>다중 사용자</a:t>
            </a:r>
            <a:r>
              <a:rPr lang="en-US" altLang="ko-KR" dirty="0"/>
              <a:t>, </a:t>
            </a:r>
            <a:r>
              <a:rPr lang="ko-KR" altLang="en-US" dirty="0"/>
              <a:t>다중 작업</a:t>
            </a:r>
            <a:r>
              <a:rPr lang="en-US" altLang="ko-KR" dirty="0"/>
              <a:t>, </a:t>
            </a:r>
            <a:r>
              <a:rPr lang="ko-KR" altLang="en-US" dirty="0"/>
              <a:t>다중 </a:t>
            </a:r>
            <a:r>
              <a:rPr lang="ko-KR" altLang="en-US" dirty="0" err="1"/>
              <a:t>스레드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1"/>
            <a:r>
              <a:rPr lang="ko-KR" altLang="en-US" dirty="0"/>
              <a:t>네트워크 운영체제 </a:t>
            </a:r>
            <a:r>
              <a:rPr lang="en-US" altLang="ko-KR" dirty="0"/>
              <a:t>(Network Operating System)</a:t>
            </a:r>
          </a:p>
          <a:p>
            <a:pPr lvl="1"/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 err="1"/>
              <a:t>배포판</a:t>
            </a:r>
            <a:r>
              <a:rPr lang="ko-KR" altLang="en-US" dirty="0"/>
              <a:t> 존재</a:t>
            </a:r>
            <a:endParaRPr lang="en-US" altLang="ko-KR" dirty="0"/>
          </a:p>
          <a:p>
            <a:pPr lvl="2"/>
            <a:r>
              <a:rPr lang="ko-KR" altLang="en-US" dirty="0" err="1"/>
              <a:t>레드햇</a:t>
            </a:r>
            <a:r>
              <a:rPr lang="en-US" altLang="ko-KR" dirty="0"/>
              <a:t>, </a:t>
            </a:r>
            <a:r>
              <a:rPr lang="ko-KR" altLang="en-US" dirty="0" err="1"/>
              <a:t>우분투</a:t>
            </a:r>
            <a:r>
              <a:rPr lang="en-US" altLang="ko-KR" dirty="0"/>
              <a:t>, </a:t>
            </a:r>
            <a:r>
              <a:rPr lang="ko-KR" altLang="en-US" dirty="0" err="1"/>
              <a:t>페도라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ko-KR" altLang="en-US" dirty="0"/>
              <a:t>도 </a:t>
            </a:r>
            <a:r>
              <a:rPr lang="ko-KR" altLang="en-US" dirty="0" err="1"/>
              <a:t>리눅스</a:t>
            </a:r>
            <a:r>
              <a:rPr lang="ko-KR" altLang="en-US" dirty="0"/>
              <a:t> 기반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  <p:pic>
        <p:nvPicPr>
          <p:cNvPr id="5122" name="Picture 2" descr="로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4" y="5310809"/>
            <a:ext cx="2905125" cy="91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dHa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3" y="5422471"/>
            <a:ext cx="3044825" cy="9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ogo-ubuntu no(r)-black orange-hex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505" y="5440005"/>
            <a:ext cx="3233295" cy="72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0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개발에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리눅스는</a:t>
            </a:r>
            <a:r>
              <a:rPr lang="ko-KR" altLang="en-US" dirty="0"/>
              <a:t> </a:t>
            </a:r>
            <a:r>
              <a:rPr lang="en-US" altLang="ko-KR" dirty="0" err="1"/>
              <a:t>BitKeeper</a:t>
            </a:r>
            <a:r>
              <a:rPr lang="en-US" altLang="ko-KR" dirty="0"/>
              <a:t> </a:t>
            </a:r>
            <a:r>
              <a:rPr lang="ko-KR" altLang="en-US" dirty="0"/>
              <a:t>라는 </a:t>
            </a:r>
            <a:r>
              <a:rPr lang="en-US" altLang="ko-KR" dirty="0"/>
              <a:t>DVCS </a:t>
            </a:r>
            <a:r>
              <a:rPr lang="ko-KR" altLang="en-US" dirty="0"/>
              <a:t>기반의 </a:t>
            </a:r>
            <a:r>
              <a:rPr lang="en-US" altLang="ko-KR" dirty="0"/>
              <a:t>SCM </a:t>
            </a:r>
            <a:r>
              <a:rPr lang="ko-KR" altLang="en-US" dirty="0"/>
              <a:t>환경에서 개발되고 있었음 </a:t>
            </a:r>
            <a:r>
              <a:rPr lang="en-US" altLang="ko-KR" dirty="0"/>
              <a:t>(~2005)</a:t>
            </a:r>
          </a:p>
          <a:p>
            <a:r>
              <a:rPr lang="en-US" altLang="ko-KR" dirty="0" err="1"/>
              <a:t>BitKeeper</a:t>
            </a:r>
            <a:r>
              <a:rPr lang="en-US" altLang="ko-KR" dirty="0"/>
              <a:t> </a:t>
            </a:r>
            <a:r>
              <a:rPr lang="ko-KR" altLang="en-US" dirty="0"/>
              <a:t>는 처음엔 무료로 서비스 제공</a:t>
            </a:r>
            <a:endParaRPr lang="en-US" altLang="ko-KR" dirty="0"/>
          </a:p>
          <a:p>
            <a:r>
              <a:rPr lang="ko-KR" altLang="en-US" dirty="0"/>
              <a:t>향후 이런 저런 문제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리누스</a:t>
            </a:r>
            <a:r>
              <a:rPr lang="ko-KR" altLang="en-US" dirty="0"/>
              <a:t> </a:t>
            </a:r>
            <a:r>
              <a:rPr lang="ko-KR" altLang="en-US" dirty="0" err="1"/>
              <a:t>토발즈</a:t>
            </a:r>
            <a:r>
              <a:rPr lang="en-US" altLang="ko-KR" dirty="0"/>
              <a:t>(</a:t>
            </a:r>
            <a:r>
              <a:rPr lang="ko-KR" altLang="en-US" dirty="0" err="1"/>
              <a:t>리눅스</a:t>
            </a:r>
            <a:r>
              <a:rPr lang="ko-KR" altLang="en-US" dirty="0"/>
              <a:t> 창시자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리눅스</a:t>
            </a:r>
            <a:r>
              <a:rPr lang="ko-KR" altLang="en-US" dirty="0"/>
              <a:t> 개발을 위한 빠르고 직관적인 </a:t>
            </a:r>
            <a:r>
              <a:rPr lang="en-US" altLang="ko-KR" dirty="0"/>
              <a:t>VCS </a:t>
            </a:r>
            <a:r>
              <a:rPr lang="ko-KR" altLang="en-US" dirty="0"/>
              <a:t>를 만들고자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개발 프로젝트 시작 </a:t>
            </a:r>
            <a:r>
              <a:rPr lang="en-US" altLang="ko-KR" dirty="0"/>
              <a:t>(2005~</a:t>
            </a:r>
            <a:r>
              <a:rPr lang="ko-KR" altLang="en-US" dirty="0"/>
              <a:t>현재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</p:spTree>
    <p:extLst>
      <p:ext uri="{BB962C8B-B14F-4D97-AF65-F5344CB8AC3E}">
        <p14:creationId xmlns:p14="http://schemas.microsoft.com/office/powerpoint/2010/main" val="165107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빠른 속도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단순한 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비선형적인 개발</a:t>
            </a:r>
            <a:r>
              <a:rPr lang="en-US" altLang="ko-KR" dirty="0"/>
              <a:t>(</a:t>
            </a:r>
            <a:r>
              <a:rPr lang="ko-KR" altLang="en-US" dirty="0"/>
              <a:t>수천 개의 동시 다발적인 </a:t>
            </a:r>
            <a:r>
              <a:rPr lang="ko-KR" altLang="en-US" dirty="0" err="1"/>
              <a:t>브랜치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완벽한 분산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대형 프로젝트에도 유용할 것</a:t>
            </a:r>
            <a:r>
              <a:rPr lang="en-US" altLang="ko-KR" dirty="0"/>
              <a:t>(</a:t>
            </a:r>
            <a:r>
              <a:rPr lang="ko-KR" altLang="en-US" dirty="0"/>
              <a:t>속도나 데이터 크기 면에서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</p:spTree>
    <p:extLst>
      <p:ext uri="{BB962C8B-B14F-4D97-AF65-F5344CB8AC3E}">
        <p14:creationId xmlns:p14="http://schemas.microsoft.com/office/powerpoint/2010/main" val="2634291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?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277100" y="2216944"/>
            <a:ext cx="4076700" cy="32821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서버 </a:t>
            </a:r>
            <a:r>
              <a:rPr lang="en-US" altLang="ko-KR" sz="4400" dirty="0"/>
              <a:t>???</a:t>
            </a:r>
            <a:endParaRPr lang="ko-KR" altLang="en-US" sz="4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3250" y="2171700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작업 </a:t>
            </a:r>
            <a:r>
              <a:rPr lang="en-US" altLang="ko-KR" sz="4400" dirty="0"/>
              <a:t>PC</a:t>
            </a:r>
            <a:endParaRPr lang="ko-KR" altLang="en-US" sz="4400" dirty="0"/>
          </a:p>
        </p:txBody>
      </p:sp>
      <p:sp>
        <p:nvSpPr>
          <p:cNvPr id="8" name="원통 7"/>
          <p:cNvSpPr/>
          <p:nvPr/>
        </p:nvSpPr>
        <p:spPr>
          <a:xfrm>
            <a:off x="1060450" y="4285456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저장소</a:t>
            </a:r>
          </a:p>
        </p:txBody>
      </p:sp>
    </p:spTree>
    <p:extLst>
      <p:ext uri="{BB962C8B-B14F-4D97-AF65-F5344CB8AC3E}">
        <p14:creationId xmlns:p14="http://schemas.microsoft.com/office/powerpoint/2010/main" val="1414383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17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데이터는 로컬 저장소에 존재함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968750" y="2849563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작업 </a:t>
            </a:r>
            <a:r>
              <a:rPr lang="en-US" altLang="ko-KR" sz="4400" dirty="0"/>
              <a:t>PC</a:t>
            </a:r>
            <a:endParaRPr lang="ko-KR" altLang="en-US" sz="4400" dirty="0"/>
          </a:p>
        </p:txBody>
      </p:sp>
      <p:sp>
        <p:nvSpPr>
          <p:cNvPr id="5" name="원통 4"/>
          <p:cNvSpPr/>
          <p:nvPr/>
        </p:nvSpPr>
        <p:spPr>
          <a:xfrm>
            <a:off x="4425950" y="4963319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로컬 저장소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39150" y="3762990"/>
            <a:ext cx="50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!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85562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공유는 어떻게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3217863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작업 </a:t>
            </a:r>
            <a:r>
              <a:rPr lang="en-US" altLang="ko-KR" sz="4400" dirty="0"/>
              <a:t>PC</a:t>
            </a:r>
            <a:endParaRPr lang="ko-KR" altLang="en-US" sz="4400" dirty="0"/>
          </a:p>
        </p:txBody>
      </p:sp>
      <p:sp>
        <p:nvSpPr>
          <p:cNvPr id="5" name="원통 4"/>
          <p:cNvSpPr/>
          <p:nvPr/>
        </p:nvSpPr>
        <p:spPr>
          <a:xfrm>
            <a:off x="1295400" y="5331619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로컬 저장소</a:t>
            </a:r>
          </a:p>
        </p:txBody>
      </p:sp>
      <p:sp>
        <p:nvSpPr>
          <p:cNvPr id="6" name="원통 5"/>
          <p:cNvSpPr/>
          <p:nvPr/>
        </p:nvSpPr>
        <p:spPr>
          <a:xfrm>
            <a:off x="7708900" y="4219575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원격 저장소</a:t>
            </a:r>
          </a:p>
        </p:txBody>
      </p:sp>
      <p:sp>
        <p:nvSpPr>
          <p:cNvPr id="7" name="오른쪽 화살표 설명선 6"/>
          <p:cNvSpPr/>
          <p:nvPr/>
        </p:nvSpPr>
        <p:spPr>
          <a:xfrm>
            <a:off x="5029200" y="4233465"/>
            <a:ext cx="2501900" cy="1084263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PUSH</a:t>
            </a:r>
            <a:endParaRPr lang="ko-KR" altLang="en-US" sz="3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E5DFA2-4D1D-49A3-8386-EBC6CA2FA855}"/>
              </a:ext>
            </a:extLst>
          </p:cNvPr>
          <p:cNvCxnSpPr/>
          <p:nvPr/>
        </p:nvCxnSpPr>
        <p:spPr>
          <a:xfrm flipH="1">
            <a:off x="5117123" y="3640015"/>
            <a:ext cx="2413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E224BA-7724-43C8-B37C-59B010D9FCA6}"/>
              </a:ext>
            </a:extLst>
          </p:cNvPr>
          <p:cNvSpPr txBox="1"/>
          <p:nvPr/>
        </p:nvSpPr>
        <p:spPr>
          <a:xfrm>
            <a:off x="5671038" y="2804746"/>
            <a:ext cx="100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199181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ko-KR" altLang="en-US" dirty="0"/>
              <a:t>의 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0" y="6488668"/>
            <a:ext cx="452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/>
              <a:t>서적 </a:t>
            </a:r>
            <a:r>
              <a:rPr lang="en-US" altLang="ko-KR" dirty="0"/>
              <a:t>: </a:t>
            </a:r>
            <a:r>
              <a:rPr lang="en-US" altLang="ko-KR" dirty="0" err="1"/>
              <a:t>ProGit</a:t>
            </a:r>
            <a:r>
              <a:rPr lang="en-US" altLang="ko-KR" dirty="0"/>
              <a:t> 2nd Edition (2014)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99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838200" y="4859215"/>
            <a:ext cx="10515600" cy="1833563"/>
            <a:chOff x="838200" y="3217863"/>
            <a:chExt cx="9969500" cy="33274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38200" y="3217863"/>
              <a:ext cx="4013200" cy="3327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/>
                <a:t>작업 </a:t>
              </a:r>
              <a:r>
                <a:rPr lang="en-US" altLang="ko-KR" sz="3600" dirty="0"/>
                <a:t>PC</a:t>
              </a:r>
              <a:endParaRPr lang="ko-KR" altLang="en-US" sz="3600" dirty="0"/>
            </a:p>
          </p:txBody>
        </p:sp>
        <p:sp>
          <p:nvSpPr>
            <p:cNvPr id="6" name="원통 5"/>
            <p:cNvSpPr/>
            <p:nvPr/>
          </p:nvSpPr>
          <p:spPr>
            <a:xfrm>
              <a:off x="1295400" y="5331619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로컬 저장소</a:t>
              </a:r>
            </a:p>
          </p:txBody>
        </p:sp>
        <p:sp>
          <p:nvSpPr>
            <p:cNvPr id="7" name="원통 6"/>
            <p:cNvSpPr/>
            <p:nvPr/>
          </p:nvSpPr>
          <p:spPr>
            <a:xfrm>
              <a:off x="7708900" y="4219575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원격 저장소</a:t>
              </a:r>
            </a:p>
          </p:txBody>
        </p:sp>
        <p:sp>
          <p:nvSpPr>
            <p:cNvPr id="8" name="오른쪽 화살표 설명선 7"/>
            <p:cNvSpPr/>
            <p:nvPr/>
          </p:nvSpPr>
          <p:spPr>
            <a:xfrm>
              <a:off x="5029200" y="4233465"/>
              <a:ext cx="2501900" cy="1084263"/>
            </a:xfrm>
            <a:prstGeom prst="rightArrow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PUSH</a:t>
              </a:r>
              <a:endParaRPr lang="ko-KR" altLang="en-US" sz="24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38200" y="2146300"/>
            <a:ext cx="10515600" cy="1866900"/>
            <a:chOff x="838200" y="2216944"/>
            <a:chExt cx="10515600" cy="3282156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277100" y="2216944"/>
              <a:ext cx="4076700" cy="3282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/>
                <a:t>서버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38200" y="2750344"/>
              <a:ext cx="4064000" cy="2170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/>
                <a:t>작업</a:t>
              </a:r>
              <a:r>
                <a:rPr lang="en-US" altLang="ko-KR" sz="4400" dirty="0"/>
                <a:t> PC</a:t>
              </a:r>
              <a:endParaRPr lang="ko-KR" altLang="en-US" sz="4400" dirty="0"/>
            </a:p>
          </p:txBody>
        </p:sp>
        <p:sp>
          <p:nvSpPr>
            <p:cNvPr id="18" name="원통 17"/>
            <p:cNvSpPr/>
            <p:nvPr/>
          </p:nvSpPr>
          <p:spPr>
            <a:xfrm>
              <a:off x="7766050" y="4364434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/>
                <a:t>저장소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283200" y="4387056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H="1">
              <a:off x="5168900" y="3035300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54650" y="4484548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/>
                <a:t>요구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54650" y="3086554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/>
                <a:t>전송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98947" y="1711933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</a:rPr>
              <a:t>CVCS </a:t>
            </a:r>
            <a:r>
              <a:rPr lang="ko-KR" altLang="en-US" sz="4800" dirty="0">
                <a:solidFill>
                  <a:srgbClr val="FF0000"/>
                </a:solidFill>
              </a:rPr>
              <a:t>방식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98947" y="4497766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rgbClr val="FF0000"/>
                </a:solidFill>
              </a:rPr>
              <a:t>Git</a:t>
            </a:r>
            <a:r>
              <a:rPr lang="en-US" altLang="ko-KR" sz="4800" dirty="0">
                <a:solidFill>
                  <a:srgbClr val="FF0000"/>
                </a:solidFill>
              </a:rPr>
              <a:t> </a:t>
            </a:r>
            <a:r>
              <a:rPr lang="ko-KR" altLang="en-US" sz="4800" dirty="0">
                <a:solidFill>
                  <a:srgbClr val="FF0000"/>
                </a:solidFill>
              </a:rPr>
              <a:t>방식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F7C17-D11C-4986-A080-F0061E6AA91E}"/>
              </a:ext>
            </a:extLst>
          </p:cNvPr>
          <p:cNvSpPr txBox="1"/>
          <p:nvPr/>
        </p:nvSpPr>
        <p:spPr>
          <a:xfrm>
            <a:off x="6089161" y="6445862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Clone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A23725-65DC-4433-AD8C-C3064A7E1184}"/>
              </a:ext>
            </a:extLst>
          </p:cNvPr>
          <p:cNvCxnSpPr>
            <a:cxnSpLocks/>
          </p:cNvCxnSpPr>
          <p:nvPr/>
        </p:nvCxnSpPr>
        <p:spPr>
          <a:xfrm flipH="1">
            <a:off x="6007100" y="6260123"/>
            <a:ext cx="1510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32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</a:t>
            </a:r>
            <a:r>
              <a:rPr lang="en-US" altLang="ko-KR" dirty="0"/>
              <a:t> </a:t>
            </a:r>
            <a:r>
              <a:rPr lang="ko-KR" altLang="en-US" dirty="0"/>
              <a:t>내용의 반영을 위한 로컬 저장소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작업 내용의 공유를 위한 원격 저장소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4902200" y="2530168"/>
            <a:ext cx="2730500" cy="2112963"/>
            <a:chOff x="7874000" y="995363"/>
            <a:chExt cx="4013200" cy="33274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874000" y="995363"/>
              <a:ext cx="4013200" cy="3327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/>
                <a:t>작업 </a:t>
              </a:r>
              <a:r>
                <a:rPr lang="en-US" altLang="ko-KR" sz="3600" dirty="0"/>
                <a:t>PC</a:t>
              </a:r>
              <a:endParaRPr lang="ko-KR" altLang="en-US" sz="3600" dirty="0"/>
            </a:p>
          </p:txBody>
        </p:sp>
        <p:sp>
          <p:nvSpPr>
            <p:cNvPr id="5" name="원통 4"/>
            <p:cNvSpPr/>
            <p:nvPr/>
          </p:nvSpPr>
          <p:spPr>
            <a:xfrm>
              <a:off x="8331200" y="3109119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로컬 저장소</a:t>
              </a:r>
            </a:p>
          </p:txBody>
        </p:sp>
      </p:grpSp>
      <p:sp>
        <p:nvSpPr>
          <p:cNvPr id="7" name="원통 6"/>
          <p:cNvSpPr/>
          <p:nvPr/>
        </p:nvSpPr>
        <p:spPr>
          <a:xfrm>
            <a:off x="4902200" y="5736562"/>
            <a:ext cx="2730500" cy="8048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원격 저장소</a:t>
            </a:r>
          </a:p>
        </p:txBody>
      </p:sp>
    </p:spTree>
    <p:extLst>
      <p:ext uri="{BB962C8B-B14F-4D97-AF65-F5344CB8AC3E}">
        <p14:creationId xmlns:p14="http://schemas.microsoft.com/office/powerpoint/2010/main" val="1847559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pic>
        <p:nvPicPr>
          <p:cNvPr id="7170" name="Picture 2" descr="Storing data as changes to a base version of each 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9822"/>
            <a:ext cx="12205617" cy="472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4306" y="6254125"/>
            <a:ext cx="76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각</a:t>
            </a:r>
            <a:r>
              <a:rPr lang="en-US" altLang="ko-KR" sz="2800" dirty="0"/>
              <a:t> </a:t>
            </a:r>
            <a:r>
              <a:rPr lang="ko-KR" altLang="en-US" sz="2800" dirty="0"/>
              <a:t>파일의 변화를 시간 순으로 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5325" y="2678598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</a:rPr>
              <a:t>CVCS </a:t>
            </a:r>
            <a:r>
              <a:rPr lang="ko-KR" altLang="en-US" sz="4800" dirty="0">
                <a:solidFill>
                  <a:srgbClr val="FF0000"/>
                </a:solidFill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45832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pic>
        <p:nvPicPr>
          <p:cNvPr id="10242" name="Picture 2" descr="시간순으로 프로젝트의 스냅샷을 저장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9076"/>
            <a:ext cx="12192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600" y="6304002"/>
            <a:ext cx="76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각</a:t>
            </a:r>
            <a:r>
              <a:rPr lang="en-US" altLang="ko-KR" sz="2800" dirty="0"/>
              <a:t> </a:t>
            </a:r>
            <a:r>
              <a:rPr lang="ko-KR" altLang="en-US" sz="2800" dirty="0"/>
              <a:t>파일 시스템의 스냅샷을 관리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2321" y="2552588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rgbClr val="FF0000"/>
                </a:solidFill>
              </a:rPr>
              <a:t>Git</a:t>
            </a:r>
            <a:r>
              <a:rPr lang="en-US" altLang="ko-KR" sz="4800" dirty="0">
                <a:solidFill>
                  <a:srgbClr val="FF0000"/>
                </a:solidFill>
              </a:rPr>
              <a:t> </a:t>
            </a:r>
            <a:r>
              <a:rPr lang="ko-KR" altLang="en-US" sz="4800" dirty="0">
                <a:solidFill>
                  <a:srgbClr val="FF0000"/>
                </a:solidFill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268962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데이터가 로컬 저장소에 저장됨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원하는 버전을 아주 빠르게 얻을 수 있음</a:t>
            </a:r>
            <a:r>
              <a:rPr lang="en-US" altLang="ko-KR" dirty="0"/>
              <a:t>(</a:t>
            </a:r>
            <a:r>
              <a:rPr lang="ko-KR" altLang="en-US" dirty="0"/>
              <a:t>스냅샷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서버와의 통신이 적음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다운 시 작업 진행 및 복구 가능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D108050-0D99-4EDA-8ADD-4BD64264B840}"/>
              </a:ext>
            </a:extLst>
          </p:cNvPr>
          <p:cNvSpPr/>
          <p:nvPr/>
        </p:nvSpPr>
        <p:spPr>
          <a:xfrm>
            <a:off x="565638" y="562340"/>
            <a:ext cx="272562" cy="237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95460-8775-4EA5-A85D-57C4D112B92B}"/>
              </a:ext>
            </a:extLst>
          </p:cNvPr>
          <p:cNvSpPr txBox="1"/>
          <p:nvPr/>
        </p:nvSpPr>
        <p:spPr>
          <a:xfrm>
            <a:off x="1134208" y="365125"/>
            <a:ext cx="110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 dirty="0"/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321229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git-scm.com </a:t>
            </a:r>
            <a:r>
              <a:rPr lang="ko-KR" altLang="en-US" dirty="0"/>
              <a:t>접속 후 설치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2057" y="2586260"/>
            <a:ext cx="6879771" cy="4104826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8461829" y="6053704"/>
            <a:ext cx="580571" cy="5163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993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3943" y="365125"/>
            <a:ext cx="3149600" cy="63371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5943" y="2379536"/>
            <a:ext cx="3236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Git</a:t>
            </a:r>
            <a:r>
              <a:rPr lang="en-US" altLang="ko-KR" sz="3600" dirty="0"/>
              <a:t> GUI Here</a:t>
            </a:r>
          </a:p>
          <a:p>
            <a:r>
              <a:rPr lang="en-US" altLang="ko-KR" sz="3600" dirty="0" err="1"/>
              <a:t>Git</a:t>
            </a:r>
            <a:r>
              <a:rPr lang="en-US" altLang="ko-KR" sz="3600" dirty="0"/>
              <a:t> Bash Here</a:t>
            </a:r>
          </a:p>
          <a:p>
            <a:endParaRPr lang="en-US" altLang="ko-KR" sz="3600" dirty="0"/>
          </a:p>
          <a:p>
            <a:r>
              <a:rPr lang="ko-KR" altLang="en-US" sz="3600" dirty="0"/>
              <a:t>확인</a:t>
            </a: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 flipV="1">
            <a:off x="4702629" y="3323771"/>
            <a:ext cx="2351314" cy="2099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36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</a:t>
            </a:r>
            <a:r>
              <a:rPr lang="en-US" altLang="ko-KR" dirty="0"/>
              <a:t>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lvl="1"/>
            <a:r>
              <a:rPr lang="ko-KR" altLang="en-US" dirty="0"/>
              <a:t>향후 프로젝트 구현이 이루어질 폴더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6203" y="3467100"/>
            <a:ext cx="9647597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80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‘</a:t>
            </a:r>
            <a:r>
              <a:rPr lang="en-US" altLang="ko-KR" dirty="0" err="1"/>
              <a:t>Git</a:t>
            </a:r>
            <a:r>
              <a:rPr lang="en-US" altLang="ko-KR" dirty="0"/>
              <a:t> Bash Here’ </a:t>
            </a:r>
            <a:r>
              <a:rPr lang="ko-KR" altLang="en-US" dirty="0"/>
              <a:t>선택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3429000"/>
            <a:ext cx="10934700" cy="240030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889829" y="5082154"/>
            <a:ext cx="580571" cy="5163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932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Bash </a:t>
            </a:r>
            <a:r>
              <a:rPr lang="ko-KR" altLang="en-US" dirty="0"/>
              <a:t>에서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에서 사용할 이름 및 이메일 등록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3149963"/>
            <a:ext cx="12065004" cy="197448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6200" y="4001294"/>
            <a:ext cx="82677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6200" y="4991100"/>
            <a:ext cx="9048750" cy="1984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64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Version Control System (VCS)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변화를 시간에 따라 기록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특정 시점의 버전을 꺼낼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소스코드</a:t>
            </a:r>
            <a:r>
              <a:rPr lang="en-US" altLang="ko-KR" dirty="0"/>
              <a:t>, </a:t>
            </a:r>
            <a:r>
              <a:rPr lang="ko-KR" altLang="en-US" dirty="0"/>
              <a:t>문서 등 모든 파일 형식의 데이터 대상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04E1D23-3D08-4FD4-9EE1-C2436EF8DE42}"/>
              </a:ext>
            </a:extLst>
          </p:cNvPr>
          <p:cNvSpPr/>
          <p:nvPr/>
        </p:nvSpPr>
        <p:spPr>
          <a:xfrm>
            <a:off x="701749" y="1414297"/>
            <a:ext cx="669851" cy="552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7AD564-AB2B-452B-AFBE-87F497E9B571}"/>
              </a:ext>
            </a:extLst>
          </p:cNvPr>
          <p:cNvCxnSpPr/>
          <p:nvPr/>
        </p:nvCxnSpPr>
        <p:spPr>
          <a:xfrm flipV="1">
            <a:off x="7251405" y="1265274"/>
            <a:ext cx="659218" cy="42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3271CA-36B2-4E0F-9588-3ED4B05DC139}"/>
              </a:ext>
            </a:extLst>
          </p:cNvPr>
          <p:cNvSpPr txBox="1"/>
          <p:nvPr/>
        </p:nvSpPr>
        <p:spPr>
          <a:xfrm>
            <a:off x="8144540" y="520995"/>
            <a:ext cx="104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시험에 나옴</a:t>
            </a:r>
          </a:p>
        </p:txBody>
      </p:sp>
    </p:spTree>
    <p:extLst>
      <p:ext uri="{BB962C8B-B14F-4D97-AF65-F5344CB8AC3E}">
        <p14:creationId xmlns:p14="http://schemas.microsoft.com/office/powerpoint/2010/main" val="2437725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88841CF-047A-4CEB-9852-4662E4858D5E}"/>
              </a:ext>
            </a:extLst>
          </p:cNvPr>
          <p:cNvSpPr/>
          <p:nvPr/>
        </p:nvSpPr>
        <p:spPr>
          <a:xfrm>
            <a:off x="1034560" y="2577778"/>
            <a:ext cx="993531" cy="98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CC57C4B-34F9-4281-9ADE-12D798169C6B}"/>
              </a:ext>
            </a:extLst>
          </p:cNvPr>
          <p:cNvSpPr/>
          <p:nvPr/>
        </p:nvSpPr>
        <p:spPr>
          <a:xfrm>
            <a:off x="2939560" y="3429000"/>
            <a:ext cx="993531" cy="98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BC9B532-A672-426F-80A9-0D1BE00EA970}"/>
              </a:ext>
            </a:extLst>
          </p:cNvPr>
          <p:cNvSpPr/>
          <p:nvPr/>
        </p:nvSpPr>
        <p:spPr>
          <a:xfrm>
            <a:off x="2860430" y="1840634"/>
            <a:ext cx="993531" cy="98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3AF10-ED06-4FC3-B513-A9D16D0C023C}"/>
              </a:ext>
            </a:extLst>
          </p:cNvPr>
          <p:cNvSpPr txBox="1"/>
          <p:nvPr/>
        </p:nvSpPr>
        <p:spPr>
          <a:xfrm>
            <a:off x="5758962" y="1274885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A0FF2-CFB8-43E2-AE13-C492E19B7E60}"/>
              </a:ext>
            </a:extLst>
          </p:cNvPr>
          <p:cNvSpPr txBox="1"/>
          <p:nvPr/>
        </p:nvSpPr>
        <p:spPr>
          <a:xfrm>
            <a:off x="7450017" y="1274885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9680D-B974-4745-93A4-3BF2B1E1BDBC}"/>
              </a:ext>
            </a:extLst>
          </p:cNvPr>
          <p:cNvSpPr txBox="1"/>
          <p:nvPr/>
        </p:nvSpPr>
        <p:spPr>
          <a:xfrm>
            <a:off x="9334500" y="1274885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C5514-D7B8-4692-933E-4A3CA06B9942}"/>
              </a:ext>
            </a:extLst>
          </p:cNvPr>
          <p:cNvSpPr txBox="1"/>
          <p:nvPr/>
        </p:nvSpPr>
        <p:spPr>
          <a:xfrm>
            <a:off x="5758962" y="1799603"/>
            <a:ext cx="99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9971C-741A-4157-8E95-9DBD89B7B79F}"/>
              </a:ext>
            </a:extLst>
          </p:cNvPr>
          <p:cNvSpPr txBox="1"/>
          <p:nvPr/>
        </p:nvSpPr>
        <p:spPr>
          <a:xfrm>
            <a:off x="7450017" y="1796617"/>
            <a:ext cx="125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 : 4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7E03C0-F33B-4C41-92C7-73391B5AEB1E}"/>
              </a:ext>
            </a:extLst>
          </p:cNvPr>
          <p:cNvSpPr txBox="1"/>
          <p:nvPr/>
        </p:nvSpPr>
        <p:spPr>
          <a:xfrm>
            <a:off x="9334500" y="1796617"/>
            <a:ext cx="112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 : 3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3FEAAF-3CB4-4436-8BD0-C8319B1B0EC6}"/>
              </a:ext>
            </a:extLst>
          </p:cNvPr>
          <p:cNvCxnSpPr>
            <a:cxnSpLocks/>
            <a:stCxn id="6" idx="2"/>
            <a:endCxn id="4" idx="7"/>
          </p:cNvCxnSpPr>
          <p:nvPr/>
        </p:nvCxnSpPr>
        <p:spPr>
          <a:xfrm flipH="1">
            <a:off x="1882592" y="2333003"/>
            <a:ext cx="977838" cy="38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118486-042F-4D4F-8CD3-BFB0D5B64F9C}"/>
              </a:ext>
            </a:extLst>
          </p:cNvPr>
          <p:cNvCxnSpPr>
            <a:cxnSpLocks/>
            <a:stCxn id="5" idx="2"/>
            <a:endCxn id="4" idx="5"/>
          </p:cNvCxnSpPr>
          <p:nvPr/>
        </p:nvCxnSpPr>
        <p:spPr>
          <a:xfrm flipH="1" flipV="1">
            <a:off x="1882592" y="3418304"/>
            <a:ext cx="1056968" cy="50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51C2DF-AF7D-4DE1-BC40-C856DBF8D77F}"/>
              </a:ext>
            </a:extLst>
          </p:cNvPr>
          <p:cNvSpPr txBox="1"/>
          <p:nvPr/>
        </p:nvSpPr>
        <p:spPr>
          <a:xfrm>
            <a:off x="5679831" y="281658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번 비교가 다 다를 경우 </a:t>
            </a:r>
            <a:r>
              <a:rPr lang="en-US" altLang="ko-KR" dirty="0"/>
              <a:t>-&gt; Merge </a:t>
            </a:r>
            <a:r>
              <a:rPr lang="ko-KR" altLang="en-US" dirty="0"/>
              <a:t>필요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자동 </a:t>
            </a:r>
            <a:r>
              <a:rPr lang="en-US" altLang="ko-KR" dirty="0"/>
              <a:t>merge </a:t>
            </a:r>
            <a:r>
              <a:rPr lang="ko-KR" altLang="en-US" dirty="0"/>
              <a:t>시도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B710AD5-B071-4735-A628-022C923E0075}"/>
              </a:ext>
            </a:extLst>
          </p:cNvPr>
          <p:cNvSpPr/>
          <p:nvPr/>
        </p:nvSpPr>
        <p:spPr>
          <a:xfrm>
            <a:off x="7485186" y="2291862"/>
            <a:ext cx="808892" cy="44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5A04A6B6-572E-4277-9F35-152478B0355E}"/>
              </a:ext>
            </a:extLst>
          </p:cNvPr>
          <p:cNvSpPr/>
          <p:nvPr/>
        </p:nvSpPr>
        <p:spPr>
          <a:xfrm>
            <a:off x="5932609" y="3703423"/>
            <a:ext cx="1639766" cy="471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24" name="설명선: 아래쪽 화살표 23">
            <a:extLst>
              <a:ext uri="{FF2B5EF4-FFF2-40B4-BE49-F238E27FC236}">
                <a16:creationId xmlns:a16="http://schemas.microsoft.com/office/drawing/2014/main" id="{1239CFAD-D7CC-474E-A943-EEF7E38F8E5C}"/>
              </a:ext>
            </a:extLst>
          </p:cNvPr>
          <p:cNvSpPr/>
          <p:nvPr/>
        </p:nvSpPr>
        <p:spPr>
          <a:xfrm>
            <a:off x="2582007" y="563202"/>
            <a:ext cx="1550376" cy="929275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E041D9-EF56-42E3-AAB0-71620D41D26A}"/>
              </a:ext>
            </a:extLst>
          </p:cNvPr>
          <p:cNvSpPr txBox="1"/>
          <p:nvPr/>
        </p:nvSpPr>
        <p:spPr>
          <a:xfrm>
            <a:off x="3050930" y="3055631"/>
            <a:ext cx="8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B752EE-9A5B-4A58-9AA5-770B559C3040}"/>
              </a:ext>
            </a:extLst>
          </p:cNvPr>
          <p:cNvSpPr txBox="1"/>
          <p:nvPr/>
        </p:nvSpPr>
        <p:spPr>
          <a:xfrm>
            <a:off x="3001107" y="1465954"/>
            <a:ext cx="8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A20AEA-C378-4EB7-BDAC-CC96450BBDE2}"/>
              </a:ext>
            </a:extLst>
          </p:cNvPr>
          <p:cNvSpPr txBox="1"/>
          <p:nvPr/>
        </p:nvSpPr>
        <p:spPr>
          <a:xfrm>
            <a:off x="6271113" y="4602745"/>
            <a:ext cx="130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gogo</a:t>
            </a:r>
            <a:endParaRPr lang="ko-KR" altLang="en-US" dirty="0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E3D2276F-8FBE-42E5-AABE-83FAC446B0AE}"/>
              </a:ext>
            </a:extLst>
          </p:cNvPr>
          <p:cNvSpPr/>
          <p:nvPr/>
        </p:nvSpPr>
        <p:spPr>
          <a:xfrm>
            <a:off x="8704385" y="3692769"/>
            <a:ext cx="1758461" cy="471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Nope</a:t>
            </a:r>
            <a:endParaRPr lang="ko-KR" altLang="en-US" dirty="0"/>
          </a:p>
        </p:txBody>
      </p:sp>
      <p:sp>
        <p:nvSpPr>
          <p:cNvPr id="32" name="폭발: 14pt 31">
            <a:extLst>
              <a:ext uri="{FF2B5EF4-FFF2-40B4-BE49-F238E27FC236}">
                <a16:creationId xmlns:a16="http://schemas.microsoft.com/office/drawing/2014/main" id="{6DFC479D-8726-4458-94DB-1FE13852129A}"/>
              </a:ext>
            </a:extLst>
          </p:cNvPr>
          <p:cNvSpPr/>
          <p:nvPr/>
        </p:nvSpPr>
        <p:spPr>
          <a:xfrm>
            <a:off x="8634046" y="4413738"/>
            <a:ext cx="2189285" cy="747347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conflict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D4151D-B924-46CA-BFD5-A0E2098874B9}"/>
              </a:ext>
            </a:extLst>
          </p:cNvPr>
          <p:cNvSpPr txBox="1"/>
          <p:nvPr/>
        </p:nvSpPr>
        <p:spPr>
          <a:xfrm>
            <a:off x="0" y="104250"/>
            <a:ext cx="221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way merge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337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88841CF-047A-4CEB-9852-4662E4858D5E}"/>
              </a:ext>
            </a:extLst>
          </p:cNvPr>
          <p:cNvSpPr/>
          <p:nvPr/>
        </p:nvSpPr>
        <p:spPr>
          <a:xfrm>
            <a:off x="744780" y="1905920"/>
            <a:ext cx="993531" cy="98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CC57C4B-34F9-4281-9ADE-12D798169C6B}"/>
              </a:ext>
            </a:extLst>
          </p:cNvPr>
          <p:cNvSpPr/>
          <p:nvPr/>
        </p:nvSpPr>
        <p:spPr>
          <a:xfrm>
            <a:off x="2649780" y="2757142"/>
            <a:ext cx="993531" cy="98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3AF10-ED06-4FC3-B513-A9D16D0C023C}"/>
              </a:ext>
            </a:extLst>
          </p:cNvPr>
          <p:cNvSpPr txBox="1"/>
          <p:nvPr/>
        </p:nvSpPr>
        <p:spPr>
          <a:xfrm>
            <a:off x="5758962" y="1274885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A0FF2-CFB8-43E2-AE13-C492E19B7E60}"/>
              </a:ext>
            </a:extLst>
          </p:cNvPr>
          <p:cNvSpPr txBox="1"/>
          <p:nvPr/>
        </p:nvSpPr>
        <p:spPr>
          <a:xfrm>
            <a:off x="7450017" y="1274885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Main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9680D-B974-4745-93A4-3BF2B1E1BDBC}"/>
              </a:ext>
            </a:extLst>
          </p:cNvPr>
          <p:cNvSpPr txBox="1"/>
          <p:nvPr/>
        </p:nvSpPr>
        <p:spPr>
          <a:xfrm>
            <a:off x="9334500" y="1274885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Sub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C5514-D7B8-4692-933E-4A3CA06B9942}"/>
              </a:ext>
            </a:extLst>
          </p:cNvPr>
          <p:cNvSpPr txBox="1"/>
          <p:nvPr/>
        </p:nvSpPr>
        <p:spPr>
          <a:xfrm>
            <a:off x="5758962" y="1799603"/>
            <a:ext cx="99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9971C-741A-4157-8E95-9DBD89B7B79F}"/>
              </a:ext>
            </a:extLst>
          </p:cNvPr>
          <p:cNvSpPr txBox="1"/>
          <p:nvPr/>
        </p:nvSpPr>
        <p:spPr>
          <a:xfrm>
            <a:off x="7450017" y="1796617"/>
            <a:ext cx="125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 : 4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7E03C0-F33B-4C41-92C7-73391B5AEB1E}"/>
              </a:ext>
            </a:extLst>
          </p:cNvPr>
          <p:cNvSpPr txBox="1"/>
          <p:nvPr/>
        </p:nvSpPr>
        <p:spPr>
          <a:xfrm>
            <a:off x="9334500" y="1796617"/>
            <a:ext cx="112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 : 3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118486-042F-4D4F-8CD3-BFB0D5B64F9C}"/>
              </a:ext>
            </a:extLst>
          </p:cNvPr>
          <p:cNvCxnSpPr>
            <a:cxnSpLocks/>
            <a:stCxn id="5" idx="2"/>
            <a:endCxn id="4" idx="5"/>
          </p:cNvCxnSpPr>
          <p:nvPr/>
        </p:nvCxnSpPr>
        <p:spPr>
          <a:xfrm flipH="1" flipV="1">
            <a:off x="1592812" y="2746446"/>
            <a:ext cx="1056968" cy="50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51C2DF-AF7D-4DE1-BC40-C856DBF8D77F}"/>
              </a:ext>
            </a:extLst>
          </p:cNvPr>
          <p:cNvSpPr txBox="1"/>
          <p:nvPr/>
        </p:nvSpPr>
        <p:spPr>
          <a:xfrm>
            <a:off x="4906108" y="2852514"/>
            <a:ext cx="591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번 비교가 하나만 다를 경우 </a:t>
            </a:r>
            <a:r>
              <a:rPr lang="en-US" altLang="ko-KR" dirty="0"/>
              <a:t>-&gt; </a:t>
            </a:r>
            <a:r>
              <a:rPr lang="ko-KR" altLang="en-US" dirty="0"/>
              <a:t>다른 놈이 우선시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B710AD5-B071-4735-A628-022C923E0075}"/>
              </a:ext>
            </a:extLst>
          </p:cNvPr>
          <p:cNvSpPr/>
          <p:nvPr/>
        </p:nvSpPr>
        <p:spPr>
          <a:xfrm>
            <a:off x="7485186" y="2291862"/>
            <a:ext cx="808892" cy="44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설명선: 아래쪽 화살표 23">
            <a:extLst>
              <a:ext uri="{FF2B5EF4-FFF2-40B4-BE49-F238E27FC236}">
                <a16:creationId xmlns:a16="http://schemas.microsoft.com/office/drawing/2014/main" id="{1239CFAD-D7CC-474E-A943-EEF7E38F8E5C}"/>
              </a:ext>
            </a:extLst>
          </p:cNvPr>
          <p:cNvSpPr/>
          <p:nvPr/>
        </p:nvSpPr>
        <p:spPr>
          <a:xfrm>
            <a:off x="463426" y="787693"/>
            <a:ext cx="1550376" cy="929275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E041D9-EF56-42E3-AAB0-71620D41D26A}"/>
              </a:ext>
            </a:extLst>
          </p:cNvPr>
          <p:cNvSpPr txBox="1"/>
          <p:nvPr/>
        </p:nvSpPr>
        <p:spPr>
          <a:xfrm>
            <a:off x="1496523" y="1721254"/>
            <a:ext cx="8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E3D2276F-8FBE-42E5-AABE-83FAC446B0AE}"/>
              </a:ext>
            </a:extLst>
          </p:cNvPr>
          <p:cNvSpPr/>
          <p:nvPr/>
        </p:nvSpPr>
        <p:spPr>
          <a:xfrm>
            <a:off x="7323994" y="3763130"/>
            <a:ext cx="1056968" cy="471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D4151D-B924-46CA-BFD5-A0E2098874B9}"/>
              </a:ext>
            </a:extLst>
          </p:cNvPr>
          <p:cNvSpPr txBox="1"/>
          <p:nvPr/>
        </p:nvSpPr>
        <p:spPr>
          <a:xfrm>
            <a:off x="0" y="104250"/>
            <a:ext cx="221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way merge</a:t>
            </a:r>
            <a:endParaRPr lang="ko-KR" altLang="en-US" dirty="0"/>
          </a:p>
        </p:txBody>
      </p:sp>
      <p:sp>
        <p:nvSpPr>
          <p:cNvPr id="25" name="설명선: 아래쪽 화살표 24">
            <a:extLst>
              <a:ext uri="{FF2B5EF4-FFF2-40B4-BE49-F238E27FC236}">
                <a16:creationId xmlns:a16="http://schemas.microsoft.com/office/drawing/2014/main" id="{D1FD2ABA-530E-4B80-9D14-76569CBB40E4}"/>
              </a:ext>
            </a:extLst>
          </p:cNvPr>
          <p:cNvSpPr/>
          <p:nvPr/>
        </p:nvSpPr>
        <p:spPr>
          <a:xfrm rot="10800000">
            <a:off x="2412389" y="4255550"/>
            <a:ext cx="1550376" cy="928269"/>
          </a:xfrm>
          <a:prstGeom prst="downArrowCallout">
            <a:avLst>
              <a:gd name="adj1" fmla="val 25000"/>
              <a:gd name="adj2" fmla="val 26894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FAFDB4-C931-483D-AD36-A06E804FD9EB}"/>
              </a:ext>
            </a:extLst>
          </p:cNvPr>
          <p:cNvSpPr txBox="1"/>
          <p:nvPr/>
        </p:nvSpPr>
        <p:spPr>
          <a:xfrm>
            <a:off x="2920877" y="4656253"/>
            <a:ext cx="88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2C317-A900-45CC-81CD-B6892BC9DB6A}"/>
              </a:ext>
            </a:extLst>
          </p:cNvPr>
          <p:cNvSpPr txBox="1"/>
          <p:nvPr/>
        </p:nvSpPr>
        <p:spPr>
          <a:xfrm>
            <a:off x="744780" y="2997978"/>
            <a:ext cx="105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a.Txt</a:t>
            </a:r>
            <a:r>
              <a:rPr lang="en-US" altLang="ko-KR" dirty="0"/>
              <a:t> : 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7EA089-66A6-4552-ACE4-A428B0C1E153}"/>
              </a:ext>
            </a:extLst>
          </p:cNvPr>
          <p:cNvSpPr txBox="1"/>
          <p:nvPr/>
        </p:nvSpPr>
        <p:spPr>
          <a:xfrm>
            <a:off x="2711327" y="3814049"/>
            <a:ext cx="105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a.Txt</a:t>
            </a:r>
            <a:r>
              <a:rPr lang="en-US" altLang="ko-KR" dirty="0"/>
              <a:t> : 3</a:t>
            </a:r>
            <a:endParaRPr lang="ko-KR" altLang="en-US" dirty="0"/>
          </a:p>
        </p:txBody>
      </p:sp>
      <p:sp>
        <p:nvSpPr>
          <p:cNvPr id="13" name="화살표: 아래로 구부러짐 12">
            <a:extLst>
              <a:ext uri="{FF2B5EF4-FFF2-40B4-BE49-F238E27FC236}">
                <a16:creationId xmlns:a16="http://schemas.microsoft.com/office/drawing/2014/main" id="{C28A6BA6-3FBA-423C-BA74-E1A908028BFB}"/>
              </a:ext>
            </a:extLst>
          </p:cNvPr>
          <p:cNvSpPr/>
          <p:nvPr/>
        </p:nvSpPr>
        <p:spPr>
          <a:xfrm>
            <a:off x="6180993" y="764931"/>
            <a:ext cx="1600200" cy="5099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로 구부러짐 14">
            <a:extLst>
              <a:ext uri="{FF2B5EF4-FFF2-40B4-BE49-F238E27FC236}">
                <a16:creationId xmlns:a16="http://schemas.microsoft.com/office/drawing/2014/main" id="{03D94C28-EE3C-4143-88F8-2DFE6D158567}"/>
              </a:ext>
            </a:extLst>
          </p:cNvPr>
          <p:cNvSpPr/>
          <p:nvPr/>
        </p:nvSpPr>
        <p:spPr>
          <a:xfrm>
            <a:off x="6096000" y="395654"/>
            <a:ext cx="3549162" cy="879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4BF6D96F-F421-42F9-A270-86174A751BDD}"/>
              </a:ext>
            </a:extLst>
          </p:cNvPr>
          <p:cNvSpPr/>
          <p:nvPr/>
        </p:nvSpPr>
        <p:spPr>
          <a:xfrm>
            <a:off x="7605345" y="210933"/>
            <a:ext cx="351693" cy="3693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형: 비어 있음 17">
            <a:extLst>
              <a:ext uri="{FF2B5EF4-FFF2-40B4-BE49-F238E27FC236}">
                <a16:creationId xmlns:a16="http://schemas.microsoft.com/office/drawing/2014/main" id="{E1518FBE-E63D-40C2-AB7A-80247A030CE1}"/>
              </a:ext>
            </a:extLst>
          </p:cNvPr>
          <p:cNvSpPr/>
          <p:nvPr/>
        </p:nvSpPr>
        <p:spPr>
          <a:xfrm>
            <a:off x="6850305" y="621489"/>
            <a:ext cx="351693" cy="4160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2FE94A-6FDE-494A-A754-447ACCD1A311}"/>
              </a:ext>
            </a:extLst>
          </p:cNvPr>
          <p:cNvSpPr txBox="1"/>
          <p:nvPr/>
        </p:nvSpPr>
        <p:spPr>
          <a:xfrm>
            <a:off x="3376611" y="2451962"/>
            <a:ext cx="8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</a:t>
            </a:r>
            <a:endParaRPr lang="ko-KR" altLang="en-US" dirty="0"/>
          </a:p>
        </p:txBody>
      </p:sp>
      <p:sp>
        <p:nvSpPr>
          <p:cNvPr id="36" name="설명선: 아래쪽 화살표 35">
            <a:extLst>
              <a:ext uri="{FF2B5EF4-FFF2-40B4-BE49-F238E27FC236}">
                <a16:creationId xmlns:a16="http://schemas.microsoft.com/office/drawing/2014/main" id="{890F1E75-EF2B-4EE7-AD00-6BA0F9F845F2}"/>
              </a:ext>
            </a:extLst>
          </p:cNvPr>
          <p:cNvSpPr/>
          <p:nvPr/>
        </p:nvSpPr>
        <p:spPr>
          <a:xfrm>
            <a:off x="2507639" y="1459207"/>
            <a:ext cx="1550376" cy="929275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66389C-D716-4E70-B298-CAC144C9F86F}"/>
              </a:ext>
            </a:extLst>
          </p:cNvPr>
          <p:cNvSpPr txBox="1"/>
          <p:nvPr/>
        </p:nvSpPr>
        <p:spPr>
          <a:xfrm>
            <a:off x="3536338" y="2102710"/>
            <a:ext cx="8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E6446436-D4FF-487D-8FF3-E019E238CFB9}"/>
              </a:ext>
            </a:extLst>
          </p:cNvPr>
          <p:cNvSpPr/>
          <p:nvPr/>
        </p:nvSpPr>
        <p:spPr>
          <a:xfrm rot="18530237">
            <a:off x="2104310" y="1082632"/>
            <a:ext cx="490134" cy="44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378C2E-61B7-4FAB-985B-1C422727FE3B}"/>
              </a:ext>
            </a:extLst>
          </p:cNvPr>
          <p:cNvSpPr txBox="1"/>
          <p:nvPr/>
        </p:nvSpPr>
        <p:spPr>
          <a:xfrm>
            <a:off x="7353297" y="4471587"/>
            <a:ext cx="242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a.Txt</a:t>
            </a:r>
            <a:r>
              <a:rPr lang="en-US" altLang="ko-KR" dirty="0"/>
              <a:t> : 3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20BEF4-7898-4497-B49B-510CB76AC981}"/>
              </a:ext>
            </a:extLst>
          </p:cNvPr>
          <p:cNvSpPr txBox="1"/>
          <p:nvPr/>
        </p:nvSpPr>
        <p:spPr>
          <a:xfrm>
            <a:off x="6752492" y="5025585"/>
            <a:ext cx="2420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 branch</a:t>
            </a:r>
            <a:r>
              <a:rPr lang="ko-KR" altLang="en-US" dirty="0"/>
              <a:t>의 </a:t>
            </a:r>
            <a:r>
              <a:rPr lang="en-US" altLang="ko-KR" dirty="0"/>
              <a:t>head </a:t>
            </a:r>
            <a:r>
              <a:rPr lang="ko-KR" altLang="en-US" dirty="0"/>
              <a:t>만 </a:t>
            </a:r>
            <a:r>
              <a:rPr lang="en-US" altLang="ko-KR" dirty="0"/>
              <a:t>test branch</a:t>
            </a:r>
            <a:r>
              <a:rPr lang="ko-KR" altLang="en-US" dirty="0"/>
              <a:t>의 </a:t>
            </a:r>
            <a:r>
              <a:rPr lang="en-US" altLang="ko-KR" dirty="0"/>
              <a:t>Head</a:t>
            </a:r>
            <a:r>
              <a:rPr lang="ko-KR" altLang="en-US" dirty="0"/>
              <a:t>로 옮겨진다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별: 꼭짓점 6개 19">
            <a:extLst>
              <a:ext uri="{FF2B5EF4-FFF2-40B4-BE49-F238E27FC236}">
                <a16:creationId xmlns:a16="http://schemas.microsoft.com/office/drawing/2014/main" id="{936FAF9D-4269-46F4-853D-D1918B215F59}"/>
              </a:ext>
            </a:extLst>
          </p:cNvPr>
          <p:cNvSpPr/>
          <p:nvPr/>
        </p:nvSpPr>
        <p:spPr>
          <a:xfrm>
            <a:off x="8914026" y="3527115"/>
            <a:ext cx="1969294" cy="1406137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Fast </a:t>
            </a:r>
            <a:r>
              <a:rPr lang="en-US" altLang="ko-KR" dirty="0" err="1"/>
              <a:t>forword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077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88841CF-047A-4CEB-9852-4662E4858D5E}"/>
              </a:ext>
            </a:extLst>
          </p:cNvPr>
          <p:cNvSpPr/>
          <p:nvPr/>
        </p:nvSpPr>
        <p:spPr>
          <a:xfrm>
            <a:off x="744780" y="1905920"/>
            <a:ext cx="993531" cy="98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CC57C4B-34F9-4281-9ADE-12D798169C6B}"/>
              </a:ext>
            </a:extLst>
          </p:cNvPr>
          <p:cNvSpPr/>
          <p:nvPr/>
        </p:nvSpPr>
        <p:spPr>
          <a:xfrm>
            <a:off x="2649780" y="2757142"/>
            <a:ext cx="993531" cy="98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118486-042F-4D4F-8CD3-BFB0D5B64F9C}"/>
              </a:ext>
            </a:extLst>
          </p:cNvPr>
          <p:cNvCxnSpPr>
            <a:cxnSpLocks/>
            <a:stCxn id="5" idx="2"/>
            <a:endCxn id="4" idx="5"/>
          </p:cNvCxnSpPr>
          <p:nvPr/>
        </p:nvCxnSpPr>
        <p:spPr>
          <a:xfrm flipH="1" flipV="1">
            <a:off x="1592812" y="2746446"/>
            <a:ext cx="1056968" cy="50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설명선: 아래쪽 화살표 23">
            <a:extLst>
              <a:ext uri="{FF2B5EF4-FFF2-40B4-BE49-F238E27FC236}">
                <a16:creationId xmlns:a16="http://schemas.microsoft.com/office/drawing/2014/main" id="{1239CFAD-D7CC-474E-A943-EEF7E38F8E5C}"/>
              </a:ext>
            </a:extLst>
          </p:cNvPr>
          <p:cNvSpPr/>
          <p:nvPr/>
        </p:nvSpPr>
        <p:spPr>
          <a:xfrm>
            <a:off x="463426" y="787693"/>
            <a:ext cx="1550376" cy="929275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E041D9-EF56-42E3-AAB0-71620D41D26A}"/>
              </a:ext>
            </a:extLst>
          </p:cNvPr>
          <p:cNvSpPr txBox="1"/>
          <p:nvPr/>
        </p:nvSpPr>
        <p:spPr>
          <a:xfrm>
            <a:off x="1496523" y="1721254"/>
            <a:ext cx="8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D4151D-B924-46CA-BFD5-A0E2098874B9}"/>
              </a:ext>
            </a:extLst>
          </p:cNvPr>
          <p:cNvSpPr txBox="1"/>
          <p:nvPr/>
        </p:nvSpPr>
        <p:spPr>
          <a:xfrm>
            <a:off x="0" y="104250"/>
            <a:ext cx="221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way merge</a:t>
            </a:r>
            <a:endParaRPr lang="ko-KR" altLang="en-US" dirty="0"/>
          </a:p>
        </p:txBody>
      </p:sp>
      <p:sp>
        <p:nvSpPr>
          <p:cNvPr id="25" name="설명선: 아래쪽 화살표 24">
            <a:extLst>
              <a:ext uri="{FF2B5EF4-FFF2-40B4-BE49-F238E27FC236}">
                <a16:creationId xmlns:a16="http://schemas.microsoft.com/office/drawing/2014/main" id="{D1FD2ABA-530E-4B80-9D14-76569CBB40E4}"/>
              </a:ext>
            </a:extLst>
          </p:cNvPr>
          <p:cNvSpPr/>
          <p:nvPr/>
        </p:nvSpPr>
        <p:spPr>
          <a:xfrm rot="10800000">
            <a:off x="2412389" y="4255550"/>
            <a:ext cx="1550376" cy="928269"/>
          </a:xfrm>
          <a:prstGeom prst="downArrowCallout">
            <a:avLst>
              <a:gd name="adj1" fmla="val 25000"/>
              <a:gd name="adj2" fmla="val 26894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FAFDB4-C931-483D-AD36-A06E804FD9EB}"/>
              </a:ext>
            </a:extLst>
          </p:cNvPr>
          <p:cNvSpPr txBox="1"/>
          <p:nvPr/>
        </p:nvSpPr>
        <p:spPr>
          <a:xfrm>
            <a:off x="2920877" y="4656253"/>
            <a:ext cx="88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2C317-A900-45CC-81CD-B6892BC9DB6A}"/>
              </a:ext>
            </a:extLst>
          </p:cNvPr>
          <p:cNvSpPr txBox="1"/>
          <p:nvPr/>
        </p:nvSpPr>
        <p:spPr>
          <a:xfrm>
            <a:off x="744780" y="2997978"/>
            <a:ext cx="105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a.Txt</a:t>
            </a:r>
            <a:r>
              <a:rPr lang="en-US" altLang="ko-KR" dirty="0"/>
              <a:t> : 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7EA089-66A6-4552-ACE4-A428B0C1E153}"/>
              </a:ext>
            </a:extLst>
          </p:cNvPr>
          <p:cNvSpPr txBox="1"/>
          <p:nvPr/>
        </p:nvSpPr>
        <p:spPr>
          <a:xfrm>
            <a:off x="2711327" y="3814049"/>
            <a:ext cx="15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a.Txt</a:t>
            </a:r>
            <a:r>
              <a:rPr lang="en-US" altLang="ko-KR" dirty="0"/>
              <a:t> : </a:t>
            </a:r>
            <a:r>
              <a:rPr lang="ko-KR" altLang="en-US" dirty="0"/>
              <a:t>삭제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2FE94A-6FDE-494A-A754-447ACCD1A311}"/>
              </a:ext>
            </a:extLst>
          </p:cNvPr>
          <p:cNvSpPr txBox="1"/>
          <p:nvPr/>
        </p:nvSpPr>
        <p:spPr>
          <a:xfrm>
            <a:off x="3376611" y="2451962"/>
            <a:ext cx="8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66389C-D716-4E70-B298-CAC144C9F86F}"/>
              </a:ext>
            </a:extLst>
          </p:cNvPr>
          <p:cNvSpPr txBox="1"/>
          <p:nvPr/>
        </p:nvSpPr>
        <p:spPr>
          <a:xfrm>
            <a:off x="3536338" y="2102710"/>
            <a:ext cx="8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80B05F7-1C49-4BFA-A3A2-132BBC1F9885}"/>
              </a:ext>
            </a:extLst>
          </p:cNvPr>
          <p:cNvSpPr/>
          <p:nvPr/>
        </p:nvSpPr>
        <p:spPr>
          <a:xfrm>
            <a:off x="6746997" y="2417092"/>
            <a:ext cx="993531" cy="98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A825679-BBD3-4C40-ACF6-A52FCBEB459C}"/>
              </a:ext>
            </a:extLst>
          </p:cNvPr>
          <p:cNvSpPr/>
          <p:nvPr/>
        </p:nvSpPr>
        <p:spPr>
          <a:xfrm>
            <a:off x="8651997" y="3268314"/>
            <a:ext cx="993531" cy="98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0482091-B2F5-4ABD-8517-911485304F9A}"/>
              </a:ext>
            </a:extLst>
          </p:cNvPr>
          <p:cNvCxnSpPr>
            <a:cxnSpLocks/>
            <a:stCxn id="35" idx="2"/>
            <a:endCxn id="32" idx="6"/>
          </p:cNvCxnSpPr>
          <p:nvPr/>
        </p:nvCxnSpPr>
        <p:spPr>
          <a:xfrm flipH="1" flipV="1">
            <a:off x="7740528" y="2909461"/>
            <a:ext cx="911469" cy="85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설명선: 아래쪽 화살표 40">
            <a:extLst>
              <a:ext uri="{FF2B5EF4-FFF2-40B4-BE49-F238E27FC236}">
                <a16:creationId xmlns:a16="http://schemas.microsoft.com/office/drawing/2014/main" id="{059354EE-D871-4A73-8823-FECCDBA2F49D}"/>
              </a:ext>
            </a:extLst>
          </p:cNvPr>
          <p:cNvSpPr/>
          <p:nvPr/>
        </p:nvSpPr>
        <p:spPr>
          <a:xfrm>
            <a:off x="8379863" y="315702"/>
            <a:ext cx="1550376" cy="929275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97917C-2E08-4CE8-B0ED-11DF2158ACE2}"/>
              </a:ext>
            </a:extLst>
          </p:cNvPr>
          <p:cNvSpPr txBox="1"/>
          <p:nvPr/>
        </p:nvSpPr>
        <p:spPr>
          <a:xfrm>
            <a:off x="7498740" y="2232426"/>
            <a:ext cx="8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3" name="설명선: 아래쪽 화살표 42">
            <a:extLst>
              <a:ext uri="{FF2B5EF4-FFF2-40B4-BE49-F238E27FC236}">
                <a16:creationId xmlns:a16="http://schemas.microsoft.com/office/drawing/2014/main" id="{575CE25C-A030-448C-A32D-8C5250606B2A}"/>
              </a:ext>
            </a:extLst>
          </p:cNvPr>
          <p:cNvSpPr/>
          <p:nvPr/>
        </p:nvSpPr>
        <p:spPr>
          <a:xfrm rot="10800000">
            <a:off x="8379863" y="4966451"/>
            <a:ext cx="1550376" cy="928269"/>
          </a:xfrm>
          <a:prstGeom prst="downArrowCallout">
            <a:avLst>
              <a:gd name="adj1" fmla="val 25000"/>
              <a:gd name="adj2" fmla="val 26894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227180-1FEF-4575-99BC-464CE4CF1E33}"/>
              </a:ext>
            </a:extLst>
          </p:cNvPr>
          <p:cNvSpPr txBox="1"/>
          <p:nvPr/>
        </p:nvSpPr>
        <p:spPr>
          <a:xfrm>
            <a:off x="8888351" y="5367154"/>
            <a:ext cx="88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721B15-468B-401D-8A43-6436A1D5A712}"/>
              </a:ext>
            </a:extLst>
          </p:cNvPr>
          <p:cNvSpPr txBox="1"/>
          <p:nvPr/>
        </p:nvSpPr>
        <p:spPr>
          <a:xfrm>
            <a:off x="6746997" y="3509150"/>
            <a:ext cx="105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a.Txt</a:t>
            </a:r>
            <a:r>
              <a:rPr lang="en-US" altLang="ko-KR" dirty="0"/>
              <a:t> : 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BB212C-1F65-499C-BBFC-8A7810E4DF3A}"/>
              </a:ext>
            </a:extLst>
          </p:cNvPr>
          <p:cNvSpPr txBox="1"/>
          <p:nvPr/>
        </p:nvSpPr>
        <p:spPr>
          <a:xfrm>
            <a:off x="8713544" y="4325221"/>
            <a:ext cx="105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a.Txt</a:t>
            </a:r>
            <a:r>
              <a:rPr lang="en-US" altLang="ko-KR" dirty="0"/>
              <a:t> : 2</a:t>
            </a:r>
          </a:p>
          <a:p>
            <a:r>
              <a:rPr lang="en-US" altLang="ko-KR" dirty="0" err="1"/>
              <a:t>b.Txt</a:t>
            </a:r>
            <a:r>
              <a:rPr lang="en-US" altLang="ko-KR" dirty="0"/>
              <a:t> : 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4848C-0F32-48A5-90CB-BEDE514FD39F}"/>
              </a:ext>
            </a:extLst>
          </p:cNvPr>
          <p:cNvSpPr txBox="1"/>
          <p:nvPr/>
        </p:nvSpPr>
        <p:spPr>
          <a:xfrm>
            <a:off x="9378828" y="2963134"/>
            <a:ext cx="8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22C100-0122-4F07-A7DC-00E429E4487A}"/>
              </a:ext>
            </a:extLst>
          </p:cNvPr>
          <p:cNvSpPr txBox="1"/>
          <p:nvPr/>
        </p:nvSpPr>
        <p:spPr>
          <a:xfrm>
            <a:off x="9757692" y="1578836"/>
            <a:ext cx="8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E0A9013-807B-428A-B296-AFAAF7F97C63}"/>
              </a:ext>
            </a:extLst>
          </p:cNvPr>
          <p:cNvSpPr/>
          <p:nvPr/>
        </p:nvSpPr>
        <p:spPr>
          <a:xfrm>
            <a:off x="8651996" y="1294830"/>
            <a:ext cx="993531" cy="98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DFA7A49-C383-4698-A62E-497D097CD2D2}"/>
              </a:ext>
            </a:extLst>
          </p:cNvPr>
          <p:cNvCxnSpPr>
            <a:cxnSpLocks/>
            <a:stCxn id="51" idx="2"/>
            <a:endCxn id="32" idx="6"/>
          </p:cNvCxnSpPr>
          <p:nvPr/>
        </p:nvCxnSpPr>
        <p:spPr>
          <a:xfrm flipH="1">
            <a:off x="7740528" y="1787199"/>
            <a:ext cx="911468" cy="112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23AE0BE-8FA2-4F82-A2D3-5CEF13C36932}"/>
              </a:ext>
            </a:extLst>
          </p:cNvPr>
          <p:cNvSpPr txBox="1"/>
          <p:nvPr/>
        </p:nvSpPr>
        <p:spPr>
          <a:xfrm>
            <a:off x="1850199" y="5948988"/>
            <a:ext cx="302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a.Txt</a:t>
            </a:r>
            <a:r>
              <a:rPr lang="en-US" altLang="ko-KR" dirty="0"/>
              <a:t> </a:t>
            </a:r>
            <a:r>
              <a:rPr lang="ko-KR" altLang="en-US" dirty="0"/>
              <a:t>가 사라짐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CBB1AC-CEF8-4AE4-A4FF-1028A97ADDBD}"/>
              </a:ext>
            </a:extLst>
          </p:cNvPr>
          <p:cNvSpPr txBox="1"/>
          <p:nvPr/>
        </p:nvSpPr>
        <p:spPr>
          <a:xfrm>
            <a:off x="8723375" y="2288754"/>
            <a:ext cx="105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a.Txt</a:t>
            </a:r>
            <a:r>
              <a:rPr lang="en-US" altLang="ko-KR" dirty="0"/>
              <a:t> : 3</a:t>
            </a:r>
            <a:endParaRPr lang="ko-KR" altLang="en-US" dirty="0"/>
          </a:p>
        </p:txBody>
      </p:sp>
      <p:sp>
        <p:nvSpPr>
          <p:cNvPr id="54" name="별: 꼭짓점 6개 53">
            <a:extLst>
              <a:ext uri="{FF2B5EF4-FFF2-40B4-BE49-F238E27FC236}">
                <a16:creationId xmlns:a16="http://schemas.microsoft.com/office/drawing/2014/main" id="{9A3068C2-070C-498E-BFB9-18544F7E9C40}"/>
              </a:ext>
            </a:extLst>
          </p:cNvPr>
          <p:cNvSpPr/>
          <p:nvPr/>
        </p:nvSpPr>
        <p:spPr>
          <a:xfrm>
            <a:off x="-48113" y="5430586"/>
            <a:ext cx="1969294" cy="1406137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Fast </a:t>
            </a:r>
            <a:r>
              <a:rPr lang="en-US" altLang="ko-KR" dirty="0" err="1"/>
              <a:t>forword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04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>
            <a:extLst>
              <a:ext uri="{FF2B5EF4-FFF2-40B4-BE49-F238E27FC236}">
                <a16:creationId xmlns:a16="http://schemas.microsoft.com/office/drawing/2014/main" id="{380B05F7-1C49-4BFA-A3A2-132BBC1F9885}"/>
              </a:ext>
            </a:extLst>
          </p:cNvPr>
          <p:cNvSpPr/>
          <p:nvPr/>
        </p:nvSpPr>
        <p:spPr>
          <a:xfrm>
            <a:off x="231897" y="2883084"/>
            <a:ext cx="993531" cy="98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A825679-BBD3-4C40-ACF6-A52FCBEB459C}"/>
              </a:ext>
            </a:extLst>
          </p:cNvPr>
          <p:cNvSpPr/>
          <p:nvPr/>
        </p:nvSpPr>
        <p:spPr>
          <a:xfrm>
            <a:off x="2136897" y="3734306"/>
            <a:ext cx="993531" cy="98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0482091-B2F5-4ABD-8517-911485304F9A}"/>
              </a:ext>
            </a:extLst>
          </p:cNvPr>
          <p:cNvCxnSpPr>
            <a:cxnSpLocks/>
            <a:stCxn id="35" idx="2"/>
            <a:endCxn id="32" idx="6"/>
          </p:cNvCxnSpPr>
          <p:nvPr/>
        </p:nvCxnSpPr>
        <p:spPr>
          <a:xfrm flipH="1" flipV="1">
            <a:off x="1225428" y="3375453"/>
            <a:ext cx="911469" cy="85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설명선: 아래쪽 화살표 40">
            <a:extLst>
              <a:ext uri="{FF2B5EF4-FFF2-40B4-BE49-F238E27FC236}">
                <a16:creationId xmlns:a16="http://schemas.microsoft.com/office/drawing/2014/main" id="{059354EE-D871-4A73-8823-FECCDBA2F49D}"/>
              </a:ext>
            </a:extLst>
          </p:cNvPr>
          <p:cNvSpPr/>
          <p:nvPr/>
        </p:nvSpPr>
        <p:spPr>
          <a:xfrm>
            <a:off x="1864763" y="781694"/>
            <a:ext cx="1550376" cy="929275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97917C-2E08-4CE8-B0ED-11DF2158ACE2}"/>
              </a:ext>
            </a:extLst>
          </p:cNvPr>
          <p:cNvSpPr txBox="1"/>
          <p:nvPr/>
        </p:nvSpPr>
        <p:spPr>
          <a:xfrm>
            <a:off x="983640" y="2698418"/>
            <a:ext cx="8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3" name="설명선: 아래쪽 화살표 42">
            <a:extLst>
              <a:ext uri="{FF2B5EF4-FFF2-40B4-BE49-F238E27FC236}">
                <a16:creationId xmlns:a16="http://schemas.microsoft.com/office/drawing/2014/main" id="{575CE25C-A030-448C-A32D-8C5250606B2A}"/>
              </a:ext>
            </a:extLst>
          </p:cNvPr>
          <p:cNvSpPr/>
          <p:nvPr/>
        </p:nvSpPr>
        <p:spPr>
          <a:xfrm rot="10800000">
            <a:off x="1864763" y="5432443"/>
            <a:ext cx="1550376" cy="928269"/>
          </a:xfrm>
          <a:prstGeom prst="downArrowCallout">
            <a:avLst>
              <a:gd name="adj1" fmla="val 25000"/>
              <a:gd name="adj2" fmla="val 26894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227180-1FEF-4575-99BC-464CE4CF1E33}"/>
              </a:ext>
            </a:extLst>
          </p:cNvPr>
          <p:cNvSpPr txBox="1"/>
          <p:nvPr/>
        </p:nvSpPr>
        <p:spPr>
          <a:xfrm>
            <a:off x="2373251" y="5833146"/>
            <a:ext cx="88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721B15-468B-401D-8A43-6436A1D5A712}"/>
              </a:ext>
            </a:extLst>
          </p:cNvPr>
          <p:cNvSpPr txBox="1"/>
          <p:nvPr/>
        </p:nvSpPr>
        <p:spPr>
          <a:xfrm>
            <a:off x="231897" y="3975142"/>
            <a:ext cx="105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a.Txt</a:t>
            </a:r>
            <a:r>
              <a:rPr lang="en-US" altLang="ko-KR" dirty="0"/>
              <a:t> : 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BB212C-1F65-499C-BBFC-8A7810E4DF3A}"/>
              </a:ext>
            </a:extLst>
          </p:cNvPr>
          <p:cNvSpPr txBox="1"/>
          <p:nvPr/>
        </p:nvSpPr>
        <p:spPr>
          <a:xfrm>
            <a:off x="2198444" y="4791213"/>
            <a:ext cx="105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a.Txt</a:t>
            </a:r>
            <a:r>
              <a:rPr lang="en-US" altLang="ko-KR" dirty="0"/>
              <a:t> : 2</a:t>
            </a:r>
          </a:p>
          <a:p>
            <a:r>
              <a:rPr lang="en-US" altLang="ko-KR" dirty="0" err="1"/>
              <a:t>b.Txt</a:t>
            </a:r>
            <a:r>
              <a:rPr lang="en-US" altLang="ko-KR" dirty="0"/>
              <a:t> : 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4848C-0F32-48A5-90CB-BEDE514FD39F}"/>
              </a:ext>
            </a:extLst>
          </p:cNvPr>
          <p:cNvSpPr txBox="1"/>
          <p:nvPr/>
        </p:nvSpPr>
        <p:spPr>
          <a:xfrm>
            <a:off x="2863728" y="3429126"/>
            <a:ext cx="8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22C100-0122-4F07-A7DC-00E429E4487A}"/>
              </a:ext>
            </a:extLst>
          </p:cNvPr>
          <p:cNvSpPr txBox="1"/>
          <p:nvPr/>
        </p:nvSpPr>
        <p:spPr>
          <a:xfrm>
            <a:off x="3242592" y="2044828"/>
            <a:ext cx="8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E0A9013-807B-428A-B296-AFAAF7F97C63}"/>
              </a:ext>
            </a:extLst>
          </p:cNvPr>
          <p:cNvSpPr/>
          <p:nvPr/>
        </p:nvSpPr>
        <p:spPr>
          <a:xfrm>
            <a:off x="2136896" y="1760822"/>
            <a:ext cx="993531" cy="98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DFA7A49-C383-4698-A62E-497D097CD2D2}"/>
              </a:ext>
            </a:extLst>
          </p:cNvPr>
          <p:cNvCxnSpPr>
            <a:cxnSpLocks/>
            <a:stCxn id="51" idx="2"/>
            <a:endCxn id="32" idx="6"/>
          </p:cNvCxnSpPr>
          <p:nvPr/>
        </p:nvCxnSpPr>
        <p:spPr>
          <a:xfrm flipH="1">
            <a:off x="1225428" y="2253191"/>
            <a:ext cx="911468" cy="112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ACBB1AC-CEF8-4AE4-A4FF-1028A97ADDBD}"/>
              </a:ext>
            </a:extLst>
          </p:cNvPr>
          <p:cNvSpPr txBox="1"/>
          <p:nvPr/>
        </p:nvSpPr>
        <p:spPr>
          <a:xfrm>
            <a:off x="2208275" y="2754746"/>
            <a:ext cx="105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a.Txt</a:t>
            </a:r>
            <a:r>
              <a:rPr lang="en-US" altLang="ko-KR" dirty="0"/>
              <a:t> : 3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577236-DDE1-4479-A4EE-DBE8DE9B3236}"/>
              </a:ext>
            </a:extLst>
          </p:cNvPr>
          <p:cNvSpPr txBox="1"/>
          <p:nvPr/>
        </p:nvSpPr>
        <p:spPr>
          <a:xfrm>
            <a:off x="5758962" y="1274885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547EDC-1D50-4D1C-8369-F5624031E5F5}"/>
              </a:ext>
            </a:extLst>
          </p:cNvPr>
          <p:cNvSpPr txBox="1"/>
          <p:nvPr/>
        </p:nvSpPr>
        <p:spPr>
          <a:xfrm>
            <a:off x="7450017" y="1274885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Main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192BF5-87C4-4145-9EB7-9E07A515FDAF}"/>
              </a:ext>
            </a:extLst>
          </p:cNvPr>
          <p:cNvSpPr txBox="1"/>
          <p:nvPr/>
        </p:nvSpPr>
        <p:spPr>
          <a:xfrm>
            <a:off x="9334500" y="1274885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Sub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D17DEF-CF18-4E5B-9882-67AE086A0CAA}"/>
              </a:ext>
            </a:extLst>
          </p:cNvPr>
          <p:cNvSpPr txBox="1"/>
          <p:nvPr/>
        </p:nvSpPr>
        <p:spPr>
          <a:xfrm>
            <a:off x="5758962" y="1799603"/>
            <a:ext cx="99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:2</a:t>
            </a:r>
            <a:endParaRPr lang="ko-KR" altLang="en-US" dirty="0"/>
          </a:p>
        </p:txBody>
      </p:sp>
      <p:sp>
        <p:nvSpPr>
          <p:cNvPr id="50" name="화살표: 아래로 구부러짐 49">
            <a:extLst>
              <a:ext uri="{FF2B5EF4-FFF2-40B4-BE49-F238E27FC236}">
                <a16:creationId xmlns:a16="http://schemas.microsoft.com/office/drawing/2014/main" id="{2DA9A5F3-2E31-4897-814C-2C635EEA227C}"/>
              </a:ext>
            </a:extLst>
          </p:cNvPr>
          <p:cNvSpPr/>
          <p:nvPr/>
        </p:nvSpPr>
        <p:spPr>
          <a:xfrm>
            <a:off x="6180993" y="764931"/>
            <a:ext cx="1600200" cy="5099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화살표: 아래로 구부러짐 51">
            <a:extLst>
              <a:ext uri="{FF2B5EF4-FFF2-40B4-BE49-F238E27FC236}">
                <a16:creationId xmlns:a16="http://schemas.microsoft.com/office/drawing/2014/main" id="{4151795E-6E10-4722-B1A4-1B6F79B5CDC5}"/>
              </a:ext>
            </a:extLst>
          </p:cNvPr>
          <p:cNvSpPr/>
          <p:nvPr/>
        </p:nvSpPr>
        <p:spPr>
          <a:xfrm>
            <a:off x="6096000" y="395654"/>
            <a:ext cx="3549162" cy="879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곱하기 기호 56">
            <a:extLst>
              <a:ext uri="{FF2B5EF4-FFF2-40B4-BE49-F238E27FC236}">
                <a16:creationId xmlns:a16="http://schemas.microsoft.com/office/drawing/2014/main" id="{E4183E0D-BE9C-4950-A6F2-13A328C6FBC4}"/>
              </a:ext>
            </a:extLst>
          </p:cNvPr>
          <p:cNvSpPr/>
          <p:nvPr/>
        </p:nvSpPr>
        <p:spPr>
          <a:xfrm>
            <a:off x="6805246" y="650524"/>
            <a:ext cx="351693" cy="3693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73BF7B-A423-4AA4-A98E-FF74D68112E3}"/>
              </a:ext>
            </a:extLst>
          </p:cNvPr>
          <p:cNvSpPr txBox="1"/>
          <p:nvPr/>
        </p:nvSpPr>
        <p:spPr>
          <a:xfrm>
            <a:off x="7460273" y="1817111"/>
            <a:ext cx="99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:3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E23027-7DAE-4E2C-BD06-1ACCE5F16EEC}"/>
              </a:ext>
            </a:extLst>
          </p:cNvPr>
          <p:cNvSpPr txBox="1"/>
          <p:nvPr/>
        </p:nvSpPr>
        <p:spPr>
          <a:xfrm>
            <a:off x="9148397" y="1799581"/>
            <a:ext cx="99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:2</a:t>
            </a:r>
            <a:endParaRPr lang="ko-KR" altLang="en-US" dirty="0"/>
          </a:p>
        </p:txBody>
      </p:sp>
      <p:sp>
        <p:nvSpPr>
          <p:cNvPr id="60" name="원형: 비어 있음 59">
            <a:extLst>
              <a:ext uri="{FF2B5EF4-FFF2-40B4-BE49-F238E27FC236}">
                <a16:creationId xmlns:a16="http://schemas.microsoft.com/office/drawing/2014/main" id="{97F2D429-24EE-4E79-9D05-2BAC2892AD4D}"/>
              </a:ext>
            </a:extLst>
          </p:cNvPr>
          <p:cNvSpPr/>
          <p:nvPr/>
        </p:nvSpPr>
        <p:spPr>
          <a:xfrm>
            <a:off x="7650404" y="249006"/>
            <a:ext cx="306634" cy="27266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4C141-1B24-4692-9E95-0B0522EB5456}"/>
              </a:ext>
            </a:extLst>
          </p:cNvPr>
          <p:cNvSpPr txBox="1"/>
          <p:nvPr/>
        </p:nvSpPr>
        <p:spPr>
          <a:xfrm>
            <a:off x="10503088" y="3507984"/>
            <a:ext cx="1230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베이스와 다른 놈이 변함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b.txt: 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7589BE-4CDA-48D9-8EC2-023C7FC7AFC2}"/>
              </a:ext>
            </a:extLst>
          </p:cNvPr>
          <p:cNvSpPr txBox="1"/>
          <p:nvPr/>
        </p:nvSpPr>
        <p:spPr>
          <a:xfrm>
            <a:off x="5805063" y="4202604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61EC6F-448D-422B-8ED5-DAB482A0C741}"/>
              </a:ext>
            </a:extLst>
          </p:cNvPr>
          <p:cNvSpPr txBox="1"/>
          <p:nvPr/>
        </p:nvSpPr>
        <p:spPr>
          <a:xfrm>
            <a:off x="7496118" y="4202604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Main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16C610-4E7F-4066-ABB1-9290B4F6F9C1}"/>
              </a:ext>
            </a:extLst>
          </p:cNvPr>
          <p:cNvSpPr txBox="1"/>
          <p:nvPr/>
        </p:nvSpPr>
        <p:spPr>
          <a:xfrm>
            <a:off x="9380601" y="4202604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Sub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5" name="화살표: 아래로 구부러짐 64">
            <a:extLst>
              <a:ext uri="{FF2B5EF4-FFF2-40B4-BE49-F238E27FC236}">
                <a16:creationId xmlns:a16="http://schemas.microsoft.com/office/drawing/2014/main" id="{54EB1225-96B3-4044-9801-1FEE31B94624}"/>
              </a:ext>
            </a:extLst>
          </p:cNvPr>
          <p:cNvSpPr/>
          <p:nvPr/>
        </p:nvSpPr>
        <p:spPr>
          <a:xfrm>
            <a:off x="6227094" y="3692650"/>
            <a:ext cx="1600200" cy="5099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화살표: 아래로 구부러짐 65">
            <a:extLst>
              <a:ext uri="{FF2B5EF4-FFF2-40B4-BE49-F238E27FC236}">
                <a16:creationId xmlns:a16="http://schemas.microsoft.com/office/drawing/2014/main" id="{45BF7CA3-7484-4784-A297-5B909883AFDB}"/>
              </a:ext>
            </a:extLst>
          </p:cNvPr>
          <p:cNvSpPr/>
          <p:nvPr/>
        </p:nvSpPr>
        <p:spPr>
          <a:xfrm>
            <a:off x="6142101" y="3323373"/>
            <a:ext cx="3549162" cy="879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곱하기 기호 66">
            <a:extLst>
              <a:ext uri="{FF2B5EF4-FFF2-40B4-BE49-F238E27FC236}">
                <a16:creationId xmlns:a16="http://schemas.microsoft.com/office/drawing/2014/main" id="{3868E7B9-D3D8-4B0E-8AAB-641A866F3080}"/>
              </a:ext>
            </a:extLst>
          </p:cNvPr>
          <p:cNvSpPr/>
          <p:nvPr/>
        </p:nvSpPr>
        <p:spPr>
          <a:xfrm>
            <a:off x="7694734" y="3138652"/>
            <a:ext cx="351693" cy="3693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8BB0CB-5BA0-4F03-8095-EA26CD62E1EC}"/>
              </a:ext>
            </a:extLst>
          </p:cNvPr>
          <p:cNvSpPr txBox="1"/>
          <p:nvPr/>
        </p:nvSpPr>
        <p:spPr>
          <a:xfrm>
            <a:off x="9194498" y="4727300"/>
            <a:ext cx="99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:2</a:t>
            </a:r>
            <a:endParaRPr lang="ko-KR" altLang="en-US" dirty="0"/>
          </a:p>
        </p:txBody>
      </p:sp>
      <p:sp>
        <p:nvSpPr>
          <p:cNvPr id="70" name="원형: 비어 있음 69">
            <a:extLst>
              <a:ext uri="{FF2B5EF4-FFF2-40B4-BE49-F238E27FC236}">
                <a16:creationId xmlns:a16="http://schemas.microsoft.com/office/drawing/2014/main" id="{2CF21ADC-AEE8-44D7-9437-8106D1CCC987}"/>
              </a:ext>
            </a:extLst>
          </p:cNvPr>
          <p:cNvSpPr/>
          <p:nvPr/>
        </p:nvSpPr>
        <p:spPr>
          <a:xfrm>
            <a:off x="6900686" y="3594959"/>
            <a:ext cx="306634" cy="27266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9C7D3B-6EC5-4E25-AD8F-910F9E32788B}"/>
              </a:ext>
            </a:extLst>
          </p:cNvPr>
          <p:cNvSpPr txBox="1"/>
          <p:nvPr/>
        </p:nvSpPr>
        <p:spPr>
          <a:xfrm>
            <a:off x="10896600" y="987590"/>
            <a:ext cx="1230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베이스와 다른 놈이 변함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a.txt: 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09610-4A49-41D2-B9F7-854F9FBDCFE3}"/>
              </a:ext>
            </a:extLst>
          </p:cNvPr>
          <p:cNvSpPr txBox="1"/>
          <p:nvPr/>
        </p:nvSpPr>
        <p:spPr>
          <a:xfrm>
            <a:off x="6227094" y="5833146"/>
            <a:ext cx="245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페스트 포워드 불가 </a:t>
            </a:r>
            <a:r>
              <a:rPr lang="en-US" altLang="ko-KR" dirty="0"/>
              <a:t>= </a:t>
            </a:r>
            <a:r>
              <a:rPr lang="ko-KR" altLang="en-US" dirty="0"/>
              <a:t>새로운 </a:t>
            </a:r>
            <a:r>
              <a:rPr lang="ko-KR" altLang="en-US" dirty="0" err="1"/>
              <a:t>커밋</a:t>
            </a:r>
            <a:r>
              <a:rPr lang="ko-KR" altLang="en-US" dirty="0"/>
              <a:t> 발생</a:t>
            </a:r>
          </a:p>
        </p:txBody>
      </p:sp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C436B8F2-3B90-4109-B3BF-E72A13CE1ED6}"/>
              </a:ext>
            </a:extLst>
          </p:cNvPr>
          <p:cNvSpPr/>
          <p:nvPr/>
        </p:nvSpPr>
        <p:spPr>
          <a:xfrm>
            <a:off x="4457700" y="3067750"/>
            <a:ext cx="772932" cy="52720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M1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06E6CE1-63AC-466F-AB22-D023BD74537F}"/>
              </a:ext>
            </a:extLst>
          </p:cNvPr>
          <p:cNvCxnSpPr>
            <a:cxnSpLocks/>
            <a:stCxn id="8" idx="1"/>
            <a:endCxn id="51" idx="6"/>
          </p:cNvCxnSpPr>
          <p:nvPr/>
        </p:nvCxnSpPr>
        <p:spPr>
          <a:xfrm flipH="1" flipV="1">
            <a:off x="3130427" y="2253191"/>
            <a:ext cx="1327273" cy="107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B065AF1-AD04-4C6A-876D-961A62C60BD1}"/>
              </a:ext>
            </a:extLst>
          </p:cNvPr>
          <p:cNvCxnSpPr>
            <a:cxnSpLocks/>
            <a:stCxn id="8" idx="1"/>
            <a:endCxn id="35" idx="6"/>
          </p:cNvCxnSpPr>
          <p:nvPr/>
        </p:nvCxnSpPr>
        <p:spPr>
          <a:xfrm flipH="1">
            <a:off x="3130428" y="3331355"/>
            <a:ext cx="1327272" cy="89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EB8590-6175-41EE-9617-F484EBCBFC07}"/>
              </a:ext>
            </a:extLst>
          </p:cNvPr>
          <p:cNvSpPr txBox="1"/>
          <p:nvPr/>
        </p:nvSpPr>
        <p:spPr>
          <a:xfrm>
            <a:off x="0" y="104250"/>
            <a:ext cx="221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way merge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800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0E9D7A-CFB5-4121-AEE4-F6FD1D11E870}"/>
              </a:ext>
            </a:extLst>
          </p:cNvPr>
          <p:cNvSpPr/>
          <p:nvPr/>
        </p:nvSpPr>
        <p:spPr>
          <a:xfrm>
            <a:off x="826477" y="2549769"/>
            <a:ext cx="747346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EBF1AB3-48D6-4B1A-9D26-959BFECDB492}"/>
              </a:ext>
            </a:extLst>
          </p:cNvPr>
          <p:cNvSpPr/>
          <p:nvPr/>
        </p:nvSpPr>
        <p:spPr>
          <a:xfrm>
            <a:off x="2222988" y="4085490"/>
            <a:ext cx="747346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25F4D2-EBF2-4260-99A1-A242D255EC58}"/>
              </a:ext>
            </a:extLst>
          </p:cNvPr>
          <p:cNvSpPr/>
          <p:nvPr/>
        </p:nvSpPr>
        <p:spPr>
          <a:xfrm>
            <a:off x="3974122" y="4111867"/>
            <a:ext cx="747346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053BAB6-E818-4E6F-AED7-A8C0742DFB79}"/>
              </a:ext>
            </a:extLst>
          </p:cNvPr>
          <p:cNvSpPr/>
          <p:nvPr/>
        </p:nvSpPr>
        <p:spPr>
          <a:xfrm>
            <a:off x="6427177" y="4103075"/>
            <a:ext cx="747346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c5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458E514-0CD3-453B-AD2E-C1326F90C20B}"/>
              </a:ext>
            </a:extLst>
          </p:cNvPr>
          <p:cNvSpPr/>
          <p:nvPr/>
        </p:nvSpPr>
        <p:spPr>
          <a:xfrm>
            <a:off x="8847993" y="4085491"/>
            <a:ext cx="747346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c6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A641DB3-FC43-4AB3-A2F9-BEBFD1717C61}"/>
              </a:ext>
            </a:extLst>
          </p:cNvPr>
          <p:cNvSpPr/>
          <p:nvPr/>
        </p:nvSpPr>
        <p:spPr>
          <a:xfrm>
            <a:off x="2596661" y="1720361"/>
            <a:ext cx="747346" cy="72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4" name="설명선: 아래쪽 화살표 3">
            <a:extLst>
              <a:ext uri="{FF2B5EF4-FFF2-40B4-BE49-F238E27FC236}">
                <a16:creationId xmlns:a16="http://schemas.microsoft.com/office/drawing/2014/main" id="{645B9BC9-C2F0-4F81-920D-69E48CC04A32}"/>
              </a:ext>
            </a:extLst>
          </p:cNvPr>
          <p:cNvSpPr/>
          <p:nvPr/>
        </p:nvSpPr>
        <p:spPr>
          <a:xfrm>
            <a:off x="2429607" y="441081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77" name="설명선: 아래쪽 화살표 76">
            <a:extLst>
              <a:ext uri="{FF2B5EF4-FFF2-40B4-BE49-F238E27FC236}">
                <a16:creationId xmlns:a16="http://schemas.microsoft.com/office/drawing/2014/main" id="{5526BEE4-2580-4E38-804F-62150ACDB574}"/>
              </a:ext>
            </a:extLst>
          </p:cNvPr>
          <p:cNvSpPr/>
          <p:nvPr/>
        </p:nvSpPr>
        <p:spPr>
          <a:xfrm>
            <a:off x="8764466" y="2813538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824FB-F4E8-4AFC-925B-2AF95C7025AC}"/>
              </a:ext>
            </a:extLst>
          </p:cNvPr>
          <p:cNvSpPr txBox="1"/>
          <p:nvPr/>
        </p:nvSpPr>
        <p:spPr>
          <a:xfrm>
            <a:off x="2634763" y="13554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07B568-7E78-469D-8D14-4C7D2FDF5A5D}"/>
              </a:ext>
            </a:extLst>
          </p:cNvPr>
          <p:cNvSpPr txBox="1"/>
          <p:nvPr/>
        </p:nvSpPr>
        <p:spPr>
          <a:xfrm>
            <a:off x="8950571" y="37337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12372E-2F76-4074-A519-55565B4328EA}"/>
              </a:ext>
            </a:extLst>
          </p:cNvPr>
          <p:cNvSpPr txBox="1"/>
          <p:nvPr/>
        </p:nvSpPr>
        <p:spPr>
          <a:xfrm>
            <a:off x="899748" y="21804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397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4F504-F550-414B-A4DA-076E67EC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90160-7212-4993-BC01-01A4C0F0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Shoot </a:t>
            </a:r>
            <a:r>
              <a:rPr lang="ko-KR" altLang="en-US" dirty="0"/>
              <a:t>완성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Collision test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추가 </a:t>
            </a:r>
            <a:r>
              <a:rPr lang="en-US" altLang="ko-KR" dirty="0"/>
              <a:t>(axis aligned rectangle </a:t>
            </a:r>
            <a:r>
              <a:rPr lang="ko-KR" altLang="en-US" dirty="0"/>
              <a:t>가정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간단한 </a:t>
            </a:r>
            <a:r>
              <a:rPr lang="en-US" altLang="ko-KR" dirty="0"/>
              <a:t>Collision </a:t>
            </a:r>
            <a:r>
              <a:rPr lang="ko-KR" altLang="en-US"/>
              <a:t>체크 추가</a:t>
            </a:r>
          </a:p>
        </p:txBody>
      </p:sp>
    </p:spTree>
    <p:extLst>
      <p:ext uri="{BB962C8B-B14F-4D97-AF65-F5344CB8AC3E}">
        <p14:creationId xmlns:p14="http://schemas.microsoft.com/office/powerpoint/2010/main" val="355329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Version Control System (VCS)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각 파일을 특정 시점으로 되돌릴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프로젝트 자체를 특정 시점으로 되돌릴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시간에 따른 수정 내용 파악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문제를 만들어 낸 원인 파악 가능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00099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 관리 시스템의 내용은 주홍글씨가 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 개발에 있어 버전 관리 시스템의 전반적인 내용을 아는 것은 필수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9489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</a:t>
            </a:r>
            <a:r>
              <a:rPr lang="en-US" altLang="ko-KR" dirty="0"/>
              <a:t> </a:t>
            </a:r>
            <a:r>
              <a:rPr lang="ko-KR" altLang="en-US" dirty="0"/>
              <a:t>버전 관리 시스템 </a:t>
            </a:r>
            <a:r>
              <a:rPr lang="en-US" altLang="ko-KR" dirty="0"/>
              <a:t>(Local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985006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기본적인 버전 관리</a:t>
            </a:r>
            <a:endParaRPr lang="en-US" altLang="ko-KR" dirty="0"/>
          </a:p>
          <a:p>
            <a:r>
              <a:rPr lang="en-US" altLang="ko-KR" dirty="0"/>
              <a:t>Local VCS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간단한 데이터 베이스</a:t>
            </a:r>
            <a:endParaRPr lang="en-US" altLang="ko-KR" dirty="0"/>
          </a:p>
          <a:p>
            <a:pPr lvl="1"/>
            <a:r>
              <a:rPr lang="ko-KR" altLang="en-US" dirty="0"/>
              <a:t>파일의 버전 정보 관리</a:t>
            </a:r>
            <a:endParaRPr lang="en-US" altLang="ko-KR" dirty="0"/>
          </a:p>
          <a:p>
            <a:pPr lvl="1"/>
            <a:r>
              <a:rPr lang="ko-KR" altLang="en-US" dirty="0"/>
              <a:t>한 사람이 관리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 : RCS(Revision Control System)</a:t>
            </a:r>
            <a:endParaRPr lang="ko-KR" altLang="en-US" dirty="0"/>
          </a:p>
        </p:txBody>
      </p:sp>
      <p:pic>
        <p:nvPicPr>
          <p:cNvPr id="1026" name="Picture 2" descr="로컬 버전 관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17" y="1691546"/>
            <a:ext cx="5410829" cy="461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35428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중앙집중식 버전 관리 시스템 </a:t>
            </a:r>
            <a:r>
              <a:rPr lang="en-US" altLang="ko-KR" dirty="0"/>
              <a:t>(Central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49562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협업을</a:t>
            </a:r>
            <a:r>
              <a:rPr lang="en-US" altLang="ko-KR" dirty="0"/>
              <a:t> </a:t>
            </a:r>
            <a:r>
              <a:rPr lang="ko-KR" altLang="en-US" dirty="0"/>
              <a:t>위한 버전 관리</a:t>
            </a:r>
            <a:endParaRPr lang="en-US" altLang="ko-KR" dirty="0"/>
          </a:p>
          <a:p>
            <a:r>
              <a:rPr lang="en-US" altLang="ko-KR" dirty="0"/>
              <a:t>Central VCS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서버 존재</a:t>
            </a:r>
            <a:endParaRPr lang="en-US" altLang="ko-KR" dirty="0"/>
          </a:p>
          <a:p>
            <a:pPr lvl="1"/>
            <a:r>
              <a:rPr lang="ko-KR" altLang="en-US" dirty="0"/>
              <a:t>클라이언트 존재</a:t>
            </a:r>
            <a:endParaRPr lang="en-US" altLang="ko-KR" dirty="0"/>
          </a:p>
          <a:p>
            <a:pPr lvl="1"/>
            <a:r>
              <a:rPr lang="ko-KR" altLang="en-US" dirty="0"/>
              <a:t>서버 데이터를 받아 사용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CVS(Concurrent Versions System), Subversion, Perforce</a:t>
            </a:r>
            <a:endParaRPr lang="ko-KR" altLang="en-US" dirty="0"/>
          </a:p>
        </p:txBody>
      </p:sp>
      <p:pic>
        <p:nvPicPr>
          <p:cNvPr id="2050" name="Picture 2" descr="중앙집중식 버전 관리(CVC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762" y="1825625"/>
            <a:ext cx="6009657" cy="41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3030A22-E8E1-437D-BC1A-F447F3EC7BF1}"/>
              </a:ext>
            </a:extLst>
          </p:cNvPr>
          <p:cNvCxnSpPr/>
          <p:nvPr/>
        </p:nvCxnSpPr>
        <p:spPr>
          <a:xfrm>
            <a:off x="3742660" y="6039809"/>
            <a:ext cx="1403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8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CVCS </a:t>
            </a:r>
            <a:r>
              <a:rPr lang="ko-KR" altLang="en-US" dirty="0"/>
              <a:t>의 핵심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38200" y="2216944"/>
            <a:ext cx="10515600" cy="3282156"/>
            <a:chOff x="838200" y="2216944"/>
            <a:chExt cx="10515600" cy="328215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277100" y="2216944"/>
              <a:ext cx="4076700" cy="3282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/>
                <a:t>서버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38200" y="2750344"/>
              <a:ext cx="4064000" cy="2170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/>
                <a:t>작업</a:t>
              </a:r>
              <a:r>
                <a:rPr lang="en-US" altLang="ko-KR" sz="4400" dirty="0"/>
                <a:t> PC</a:t>
              </a:r>
              <a:endParaRPr lang="ko-KR" altLang="en-US" sz="4400" dirty="0"/>
            </a:p>
          </p:txBody>
        </p:sp>
        <p:sp>
          <p:nvSpPr>
            <p:cNvPr id="8" name="원통 7"/>
            <p:cNvSpPr/>
            <p:nvPr/>
          </p:nvSpPr>
          <p:spPr>
            <a:xfrm>
              <a:off x="7766050" y="4364434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/>
                <a:t>저장소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5283200" y="4387056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5168900" y="3035300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54650" y="4484548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/>
                <a:t>요구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54650" y="3086554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/>
                <a:t>전송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41500" y="5980112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</a:rPr>
              <a:t>CVCS </a:t>
            </a:r>
            <a:r>
              <a:rPr lang="ko-KR" altLang="en-US" sz="4800" dirty="0">
                <a:solidFill>
                  <a:srgbClr val="FF0000"/>
                </a:solidFill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413342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중앙집중식 버전 관리 시스템 </a:t>
            </a:r>
            <a:r>
              <a:rPr lang="en-US" altLang="ko-KR" dirty="0"/>
              <a:t>(Central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누가 무엇을 하는지 쉽게 판단</a:t>
            </a:r>
            <a:endParaRPr lang="en-US" altLang="ko-KR" dirty="0"/>
          </a:p>
          <a:p>
            <a:pPr lvl="1"/>
            <a:r>
              <a:rPr lang="ko-KR" altLang="en-US" dirty="0"/>
              <a:t>관리가 쉬움 </a:t>
            </a:r>
            <a:r>
              <a:rPr lang="en-US" altLang="ko-KR" dirty="0"/>
              <a:t>(</a:t>
            </a:r>
            <a:r>
              <a:rPr lang="ko-KR" altLang="en-US" dirty="0"/>
              <a:t>서버 </a:t>
            </a:r>
            <a:r>
              <a:rPr lang="en-US" altLang="ko-KR" dirty="0"/>
              <a:t>VCS </a:t>
            </a:r>
            <a:r>
              <a:rPr lang="ko-KR" altLang="en-US" dirty="0"/>
              <a:t>하나만 관리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서버 다운</a:t>
            </a:r>
            <a:endParaRPr lang="en-US" altLang="ko-KR" dirty="0"/>
          </a:p>
          <a:p>
            <a:pPr lvl="1"/>
            <a:r>
              <a:rPr lang="ko-KR" altLang="en-US" dirty="0"/>
              <a:t>로컬 데이터의 스냅샷이 명확하지 않음</a:t>
            </a:r>
            <a:r>
              <a:rPr lang="en-US" altLang="ko-KR" dirty="0"/>
              <a:t>(</a:t>
            </a:r>
            <a:r>
              <a:rPr lang="ko-KR" altLang="en-US" dirty="0"/>
              <a:t>복구 어려움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85774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914</Words>
  <Application>Microsoft Office PowerPoint</Application>
  <PresentationFormat>와이드스크린</PresentationFormat>
  <Paragraphs>301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게임 소프트웨어 공학 Lecture 2</vt:lpstr>
      <vt:lpstr>목차</vt:lpstr>
      <vt:lpstr>버전 관리 시스템</vt:lpstr>
      <vt:lpstr>버전 관리 시스템</vt:lpstr>
      <vt:lpstr>버전 관리 시스템</vt:lpstr>
      <vt:lpstr>로컬 버전 관리 시스템 (Local VCS)</vt:lpstr>
      <vt:lpstr>중앙집중식 버전 관리 시스템 (Central VCS)</vt:lpstr>
      <vt:lpstr>CVCS 의 핵심</vt:lpstr>
      <vt:lpstr>중앙집중식 버전 관리 시스템 (Central VCS)</vt:lpstr>
      <vt:lpstr>분산 버전 관리 시스템(Distributed VCS)</vt:lpstr>
      <vt:lpstr>분산 버전 관리 시스템(Distributed VCS)</vt:lpstr>
      <vt:lpstr>Git의 역사</vt:lpstr>
      <vt:lpstr>Linux 개발에 사용</vt:lpstr>
      <vt:lpstr>Linux 개발에 사용</vt:lpstr>
      <vt:lpstr>Git 프로젝트 목표</vt:lpstr>
      <vt:lpstr>Git ?</vt:lpstr>
      <vt:lpstr>Git의 기초</vt:lpstr>
      <vt:lpstr>Git VCS 의 핵심</vt:lpstr>
      <vt:lpstr>Git VCS 의 핵심</vt:lpstr>
      <vt:lpstr>Git VCS 의 핵심</vt:lpstr>
      <vt:lpstr>Git VCS 의 핵심</vt:lpstr>
      <vt:lpstr>Git VCS 의 핵심</vt:lpstr>
      <vt:lpstr>Git VCS 의 핵심</vt:lpstr>
      <vt:lpstr>Git VCS 의 핵심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원동욱</cp:lastModifiedBy>
  <cp:revision>56</cp:revision>
  <dcterms:created xsi:type="dcterms:W3CDTF">2017-09-10T13:04:55Z</dcterms:created>
  <dcterms:modified xsi:type="dcterms:W3CDTF">2018-11-16T01:42:04Z</dcterms:modified>
</cp:coreProperties>
</file>