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9" r:id="rId6"/>
    <p:sldId id="265" r:id="rId7"/>
    <p:sldId id="270" r:id="rId8"/>
    <p:sldId id="26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1C3"/>
    <a:srgbClr val="39A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6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5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EEFF-4AD2-4221-87A1-C6C7A9A9164A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4AB-B485-412E-BC5A-A02BA6773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mptv.com/program/program_detail.asp?program_id=PG2020010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9854" y="1588454"/>
            <a:ext cx="29722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스크립트</a:t>
            </a:r>
            <a:endParaRPr lang="en-US" altLang="ko-KR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 발표</a:t>
            </a:r>
            <a:endParaRPr lang="en-US" altLang="ko-KR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3742996" y="1545597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3742996" y="3130032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F472AF-5C19-40A6-913C-59D0372E11F6}"/>
              </a:ext>
            </a:extLst>
          </p:cNvPr>
          <p:cNvSpPr txBox="1"/>
          <p:nvPr/>
        </p:nvSpPr>
        <p:spPr>
          <a:xfrm>
            <a:off x="8449003" y="589837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학번 </a:t>
            </a:r>
            <a:r>
              <a:rPr lang="en-US" altLang="ko-KR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2014180026</a:t>
            </a:r>
          </a:p>
          <a:p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이름 </a:t>
            </a:r>
            <a:r>
              <a:rPr lang="en-US" altLang="ko-KR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2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원동욱</a:t>
            </a:r>
            <a:endParaRPr lang="en-US" altLang="ko-KR" sz="20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0630AD-0530-41B6-B6FB-6B0C0F54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084" y="3680725"/>
            <a:ext cx="1596045" cy="20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3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13"/>
    </mc:Choice>
    <mc:Fallback>
      <p:transition spd="slow" advTm="99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285" y="838627"/>
            <a:ext cx="1233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682280" y="704400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77332" y="162281"/>
            <a:ext cx="8614667" cy="683451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2459421 w 8555421"/>
              <a:gd name="connsiteY0" fmla="*/ 0 h 6865883"/>
              <a:gd name="connsiteX1" fmla="*/ 8555421 w 8555421"/>
              <a:gd name="connsiteY1" fmla="*/ 0 h 6865883"/>
              <a:gd name="connsiteX2" fmla="*/ 8555421 w 8555421"/>
              <a:gd name="connsiteY2" fmla="*/ 6858000 h 6865883"/>
              <a:gd name="connsiteX3" fmla="*/ 0 w 8555421"/>
              <a:gd name="connsiteY3" fmla="*/ 6865883 h 6865883"/>
              <a:gd name="connsiteX4" fmla="*/ 2459421 w 8555421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47473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65883"/>
              <a:gd name="connsiteX1" fmla="*/ 8602894 w 8602894"/>
              <a:gd name="connsiteY1" fmla="*/ 0 h 6865883"/>
              <a:gd name="connsiteX2" fmla="*/ 8602894 w 8602894"/>
              <a:gd name="connsiteY2" fmla="*/ 6858000 h 6865883"/>
              <a:gd name="connsiteX3" fmla="*/ 2749577 w 8602894"/>
              <a:gd name="connsiteY3" fmla="*/ 6865883 h 6865883"/>
              <a:gd name="connsiteX4" fmla="*/ 0 w 8602894"/>
              <a:gd name="connsiteY4" fmla="*/ 0 h 6865883"/>
              <a:gd name="connsiteX0" fmla="*/ 0 w 8602894"/>
              <a:gd name="connsiteY0" fmla="*/ 0 h 6886432"/>
              <a:gd name="connsiteX1" fmla="*/ 8602894 w 8602894"/>
              <a:gd name="connsiteY1" fmla="*/ 0 h 6886432"/>
              <a:gd name="connsiteX2" fmla="*/ 8602894 w 8602894"/>
              <a:gd name="connsiteY2" fmla="*/ 6858000 h 6886432"/>
              <a:gd name="connsiteX3" fmla="*/ 2092031 w 8602894"/>
              <a:gd name="connsiteY3" fmla="*/ 6886432 h 6886432"/>
              <a:gd name="connsiteX4" fmla="*/ 0 w 8602894"/>
              <a:gd name="connsiteY4" fmla="*/ 0 h 6886432"/>
              <a:gd name="connsiteX0" fmla="*/ 0 w 8674813"/>
              <a:gd name="connsiteY0" fmla="*/ 0 h 6991564"/>
              <a:gd name="connsiteX1" fmla="*/ 8602894 w 8674813"/>
              <a:gd name="connsiteY1" fmla="*/ 0 h 6991564"/>
              <a:gd name="connsiteX2" fmla="*/ 8674813 w 8674813"/>
              <a:gd name="connsiteY2" fmla="*/ 6991564 h 6991564"/>
              <a:gd name="connsiteX3" fmla="*/ 2092031 w 8674813"/>
              <a:gd name="connsiteY3" fmla="*/ 6886432 h 6991564"/>
              <a:gd name="connsiteX4" fmla="*/ 0 w 8674813"/>
              <a:gd name="connsiteY4" fmla="*/ 0 h 6991564"/>
              <a:gd name="connsiteX0" fmla="*/ 0 w 8613168"/>
              <a:gd name="connsiteY0" fmla="*/ 0 h 6991564"/>
              <a:gd name="connsiteX1" fmla="*/ 8602894 w 8613168"/>
              <a:gd name="connsiteY1" fmla="*/ 0 h 6991564"/>
              <a:gd name="connsiteX2" fmla="*/ 8613168 w 8613168"/>
              <a:gd name="connsiteY2" fmla="*/ 6991564 h 6991564"/>
              <a:gd name="connsiteX3" fmla="*/ 2092031 w 8613168"/>
              <a:gd name="connsiteY3" fmla="*/ 6886432 h 6991564"/>
              <a:gd name="connsiteX4" fmla="*/ 0 w 8613168"/>
              <a:gd name="connsiteY4" fmla="*/ 0 h 699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168" h="6991564">
                <a:moveTo>
                  <a:pt x="0" y="0"/>
                </a:moveTo>
                <a:lnTo>
                  <a:pt x="8602894" y="0"/>
                </a:lnTo>
                <a:cubicBezTo>
                  <a:pt x="8606319" y="2330521"/>
                  <a:pt x="8609743" y="4661043"/>
                  <a:pt x="8613168" y="6991564"/>
                </a:cubicBezTo>
                <a:lnTo>
                  <a:pt x="2092031" y="68864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2280" y="1680741"/>
            <a:ext cx="194704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618950" y="1192570"/>
            <a:ext cx="1125629" cy="875038"/>
            <a:chOff x="5876817" y="1219074"/>
            <a:chExt cx="1125629" cy="875038"/>
          </a:xfrm>
        </p:grpSpPr>
        <p:sp>
          <p:nvSpPr>
            <p:cNvPr id="4" name="TextBox 3"/>
            <p:cNvSpPr txBox="1"/>
            <p:nvPr/>
          </p:nvSpPr>
          <p:spPr>
            <a:xfrm>
              <a:off x="5876817" y="1219074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51483" y="1639820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98216" y="1972166"/>
            <a:ext cx="1944763" cy="934439"/>
            <a:chOff x="5824113" y="3349818"/>
            <a:chExt cx="1944763" cy="934439"/>
          </a:xfrm>
        </p:grpSpPr>
        <p:sp>
          <p:nvSpPr>
            <p:cNvPr id="10" name="TextBox 9"/>
            <p:cNvSpPr txBox="1"/>
            <p:nvPr/>
          </p:nvSpPr>
          <p:spPr>
            <a:xfrm>
              <a:off x="5824113" y="3349818"/>
              <a:ext cx="1944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02. </a:t>
              </a:r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 할 </a:t>
              </a:r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API</a:t>
              </a:r>
              <a:endPara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483" y="3829965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17951" y="2742515"/>
            <a:ext cx="1728358" cy="978511"/>
            <a:chOff x="5540831" y="5577304"/>
            <a:chExt cx="1728358" cy="978511"/>
          </a:xfrm>
        </p:grpSpPr>
        <p:sp>
          <p:nvSpPr>
            <p:cNvPr id="13" name="TextBox 12"/>
            <p:cNvSpPr txBox="1"/>
            <p:nvPr/>
          </p:nvSpPr>
          <p:spPr>
            <a:xfrm>
              <a:off x="5540831" y="5577304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0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dirty="0"/>
                <a:t>03. </a:t>
              </a:r>
              <a:r>
                <a:rPr lang="ko-KR" altLang="en-US" dirty="0"/>
                <a:t>구현 목표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1483" y="6101523"/>
              <a:ext cx="18473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A66BA2-7FCA-4FF3-A945-97CF6D6FD3C4}"/>
              </a:ext>
            </a:extLst>
          </p:cNvPr>
          <p:cNvSpPr txBox="1"/>
          <p:nvPr/>
        </p:nvSpPr>
        <p:spPr>
          <a:xfrm>
            <a:off x="5512501" y="3512864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04. </a:t>
            </a:r>
            <a:r>
              <a:rPr lang="ko-KR" altLang="en-US" dirty="0"/>
              <a:t>구현 방식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6382CE-5FC2-4B1B-B52C-77FAD6B701C1}"/>
              </a:ext>
            </a:extLst>
          </p:cNvPr>
          <p:cNvSpPr txBox="1"/>
          <p:nvPr/>
        </p:nvSpPr>
        <p:spPr>
          <a:xfrm>
            <a:off x="5864349" y="4283213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05. </a:t>
            </a:r>
            <a:r>
              <a:rPr lang="ko-KR" altLang="en-US" dirty="0"/>
              <a:t>개발 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B43E7-B1EA-4121-A671-C4110CF821C1}"/>
              </a:ext>
            </a:extLst>
          </p:cNvPr>
          <p:cNvSpPr txBox="1"/>
          <p:nvPr/>
        </p:nvSpPr>
        <p:spPr>
          <a:xfrm>
            <a:off x="6298923" y="5117428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06. GitHub</a:t>
            </a:r>
            <a:r>
              <a:rPr lang="ko-KR" altLang="en-US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21126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62"/>
    </mc:Choice>
    <mc:Fallback>
      <p:transition spd="slow" advTm="70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C645B09-E9D9-44FD-950B-AF402AEC59C6}"/>
              </a:ext>
            </a:extLst>
          </p:cNvPr>
          <p:cNvSpPr/>
          <p:nvPr/>
        </p:nvSpPr>
        <p:spPr>
          <a:xfrm>
            <a:off x="3250199" y="3197160"/>
            <a:ext cx="764678" cy="2860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042" y="28639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87395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3843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1389160" y="1561992"/>
            <a:ext cx="2177883" cy="1365659"/>
          </a:xfrm>
          <a:prstGeom prst="frame">
            <a:avLst>
              <a:gd name="adj1" fmla="val 9009"/>
            </a:avLst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389161" y="3355614"/>
            <a:ext cx="2064332" cy="1847096"/>
          </a:xfrm>
          <a:prstGeom prst="frame">
            <a:avLst>
              <a:gd name="adj1" fmla="val 9009"/>
            </a:avLst>
          </a:prstGeom>
          <a:solidFill>
            <a:srgbClr val="39A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3927" y="3599729"/>
            <a:ext cx="139012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기능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247F81-65D6-4C8A-88D7-9399D51C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79" y="1851517"/>
            <a:ext cx="5159397" cy="28602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41D44A-B1CF-4032-AD21-D9B10D084145}"/>
              </a:ext>
            </a:extLst>
          </p:cNvPr>
          <p:cNvSpPr/>
          <p:nvPr/>
        </p:nvSpPr>
        <p:spPr>
          <a:xfrm flipH="1">
            <a:off x="3288997" y="1536395"/>
            <a:ext cx="432707" cy="1407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72681" y="1859590"/>
            <a:ext cx="192071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프로그램명</a:t>
            </a:r>
            <a:endParaRPr lang="en-US" altLang="ko-KR" sz="20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던파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스카우터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9C7BF-63A6-4E0F-93C8-FDEA717AEDE1}"/>
              </a:ext>
            </a:extLst>
          </p:cNvPr>
          <p:cNvSpPr/>
          <p:nvPr/>
        </p:nvSpPr>
        <p:spPr>
          <a:xfrm flipH="1">
            <a:off x="3271268" y="3355613"/>
            <a:ext cx="432707" cy="226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CB31C-CC67-4062-9C2E-1F9BEB60EC3E}"/>
              </a:ext>
            </a:extLst>
          </p:cNvPr>
          <p:cNvSpPr txBox="1"/>
          <p:nvPr/>
        </p:nvSpPr>
        <p:spPr>
          <a:xfrm>
            <a:off x="1926666" y="3956415"/>
            <a:ext cx="3825086" cy="8697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비교를 통한 캐릭터의 전투력 측정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아이템 변경 시 바뀌는 전투력 측정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F9CC7-2C22-4BC6-88A8-45788510D687}"/>
              </a:ext>
            </a:extLst>
          </p:cNvPr>
          <p:cNvSpPr txBox="1"/>
          <p:nvPr/>
        </p:nvSpPr>
        <p:spPr>
          <a:xfrm>
            <a:off x="10520106" y="4739306"/>
            <a:ext cx="11710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ja-JP" altLang="en-US" sz="800" b="1" dirty="0">
                <a:hlinkClick r:id="rId3"/>
              </a:rPr>
              <a:t>드래곤볼</a:t>
            </a:r>
            <a:endParaRPr lang="ja-JP" altLang="en-US" sz="800" b="1" dirty="0"/>
          </a:p>
          <a:p>
            <a:r>
              <a:rPr lang="ja-JP" altLang="en-US" sz="800" dirty="0"/>
              <a:t> </a:t>
            </a:r>
            <a:r>
              <a:rPr lang="en-US" altLang="ja-JP" sz="800" dirty="0"/>
              <a:t>(</a:t>
            </a:r>
            <a:r>
              <a:rPr lang="ja-JP" altLang="en-US" sz="800" dirty="0"/>
              <a:t>ドラゴンボール</a:t>
            </a:r>
            <a:r>
              <a:rPr lang="en-US" altLang="ja-JP" sz="800" dirty="0"/>
              <a:t>)</a:t>
            </a:r>
            <a:endParaRPr lang="ko-KR" altLang="en-US" sz="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59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12"/>
    </mc:Choice>
    <mc:Fallback>
      <p:transition spd="slow" advTm="145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6577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/>
          <p:cNvSpPr/>
          <p:nvPr/>
        </p:nvSpPr>
        <p:spPr>
          <a:xfrm>
            <a:off x="698642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22068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4980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2989779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3205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펑펑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6117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펑펑아카데미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5280916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04342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  <a:endParaRPr lang="ko-KR" altLang="en-US" sz="24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7254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7572053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95479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  <a:endParaRPr lang="ko-KR" altLang="en-US" sz="24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8391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9863190" y="3336852"/>
            <a:ext cx="1643864" cy="1980856"/>
          </a:xfrm>
          <a:prstGeom prst="roundRect">
            <a:avLst>
              <a:gd name="adj" fmla="val 11010"/>
            </a:avLst>
          </a:prstGeom>
          <a:noFill/>
          <a:ln w="12700">
            <a:solidFill>
              <a:srgbClr val="277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286616" y="340199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</a:t>
            </a:r>
            <a:endParaRPr lang="ko-KR" altLang="en-US" sz="2400" spc="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9528" y="3898185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팡팡아카데미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551855" y="4285823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4842992" y="4285823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/>
          <p:cNvSpPr/>
          <p:nvPr/>
        </p:nvSpPr>
        <p:spPr>
          <a:xfrm rot="5400000">
            <a:off x="7134130" y="4292102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이등변 삼각형 47"/>
          <p:cNvSpPr/>
          <p:nvPr/>
        </p:nvSpPr>
        <p:spPr>
          <a:xfrm rot="5400000">
            <a:off x="9425267" y="4292102"/>
            <a:ext cx="228574" cy="240930"/>
          </a:xfrm>
          <a:prstGeom prst="triangle">
            <a:avLst/>
          </a:prstGeom>
          <a:solidFill>
            <a:srgbClr val="27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1852" y="2262650"/>
            <a:ext cx="1992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텍스트를 입력하세요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텍스트를 입력하세요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텍스트를 입력하세요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1852" y="1838459"/>
            <a:ext cx="512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팡팡이와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함께하면 기획서 </a:t>
            </a:r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PPT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 어렵지 않아요</a:t>
            </a:r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sz="2000" dirty="0">
              <a:gradFill>
                <a:gsLst>
                  <a:gs pos="0">
                    <a:srgbClr val="2771C3"/>
                  </a:gs>
                  <a:gs pos="100000">
                    <a:srgbClr val="2771C3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AFE3-5EF0-43CE-9616-160BE30885A7}"/>
              </a:ext>
            </a:extLst>
          </p:cNvPr>
          <p:cNvSpPr txBox="1"/>
          <p:nvPr/>
        </p:nvSpPr>
        <p:spPr>
          <a:xfrm>
            <a:off x="284906" y="323223"/>
            <a:ext cx="209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할 </a:t>
            </a:r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endParaRPr lang="ko-KR" altLang="en-US" sz="24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743940-B9A7-47C5-AA5F-AF0A77C4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2" y="965771"/>
            <a:ext cx="11599675" cy="57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5"/>
    </mc:Choice>
    <mc:Fallback>
      <p:transition spd="slow" advTm="85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974397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정보 검색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아이템 정보 검색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전투력 측정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기준 캐릭터 설정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아이템 변경 후 변경 전투력 측정</a:t>
            </a:r>
          </a:p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AFE3-5EF0-43CE-9616-160BE30885A7}"/>
              </a:ext>
            </a:extLst>
          </p:cNvPr>
          <p:cNvSpPr txBox="1"/>
          <p:nvPr/>
        </p:nvSpPr>
        <p:spPr>
          <a:xfrm>
            <a:off x="527232" y="318151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구현 목표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587234F1-6785-4BDD-8D42-B90876C02E44}"/>
              </a:ext>
            </a:extLst>
          </p:cNvPr>
          <p:cNvSpPr txBox="1">
            <a:spLocks/>
          </p:cNvSpPr>
          <p:nvPr/>
        </p:nvSpPr>
        <p:spPr>
          <a:xfrm>
            <a:off x="527232" y="1012578"/>
            <a:ext cx="9419025" cy="5218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/>
          </a:p>
          <a:p>
            <a:pPr algn="l"/>
            <a:r>
              <a:rPr lang="en-US" altLang="ko-KR" dirty="0"/>
              <a:t>1. </a:t>
            </a:r>
            <a:r>
              <a:rPr lang="ko-KR" altLang="en-US" dirty="0"/>
              <a:t>정보 검색 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/</a:t>
            </a:r>
            <a:r>
              <a:rPr lang="ko-KR" altLang="en-US" dirty="0"/>
              <a:t>아이템</a:t>
            </a:r>
            <a:r>
              <a:rPr lang="en-US" altLang="ko-KR" dirty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비교를 통한 전투력 측정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아이템 변경 시 변경되는 전투력 측정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GUI </a:t>
            </a:r>
            <a:r>
              <a:rPr lang="ko-KR" altLang="en-US" dirty="0"/>
              <a:t>환경 구축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5.  </a:t>
            </a:r>
            <a:r>
              <a:rPr lang="ko-KR" altLang="en-US" dirty="0"/>
              <a:t>배포 파일의 작성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86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98"/>
    </mc:Choice>
    <mc:Fallback>
      <p:transition spd="slow" advTm="238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786" y="917131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58645" y="3784059"/>
            <a:ext cx="11538283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27082" y="2787380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파이션을 사용 하여 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OPENAPI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연동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6259" y="237584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 01. 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연동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364379" y="3380360"/>
            <a:ext cx="0" cy="398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74589" y="3380360"/>
            <a:ext cx="0" cy="398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7158" y="3778484"/>
            <a:ext cx="0" cy="398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22097" y="2737339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distutils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모듈을 통한 배포 파일 작성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2097" y="2387270"/>
            <a:ext cx="190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 : 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77380" y="4650345"/>
            <a:ext cx="33698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파이션을 사용하여 기본 틀과 함수 구현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C++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내부 함수 구현</a:t>
            </a:r>
            <a:endParaRPr lang="en-US" altLang="ko-KR" sz="1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tkinter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통하여 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GUI 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</a:t>
            </a:r>
            <a:r>
              <a:rPr lang="en-US" altLang="ko-KR" sz="1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77380" y="4300276"/>
            <a:ext cx="2929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Step 02. </a:t>
            </a:r>
            <a:r>
              <a:rPr lang="ko-KR" altLang="en-US" sz="2000" dirty="0">
                <a:gradFill>
                  <a:gsLst>
                    <a:gs pos="0">
                      <a:srgbClr val="2771C3"/>
                    </a:gs>
                    <a:gs pos="100000">
                      <a:srgbClr val="2771C3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기능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276C23-0086-4CE6-BEA9-47ACC7859AAC}"/>
              </a:ext>
            </a:extLst>
          </p:cNvPr>
          <p:cNvCxnSpPr>
            <a:cxnSpLocks/>
          </p:cNvCxnSpPr>
          <p:nvPr/>
        </p:nvCxnSpPr>
        <p:spPr>
          <a:xfrm>
            <a:off x="426381" y="228229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863993-1116-4F34-827A-98F34645C0F7}"/>
              </a:ext>
            </a:extLst>
          </p:cNvPr>
          <p:cNvCxnSpPr>
            <a:cxnSpLocks/>
          </p:cNvCxnSpPr>
          <p:nvPr/>
        </p:nvCxnSpPr>
        <p:spPr>
          <a:xfrm>
            <a:off x="426381" y="665492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02714-652A-4997-B065-99D2E1EEEFE8}"/>
              </a:ext>
            </a:extLst>
          </p:cNvPr>
          <p:cNvSpPr txBox="1"/>
          <p:nvPr/>
        </p:nvSpPr>
        <p:spPr>
          <a:xfrm>
            <a:off x="607689" y="22822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19157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91"/>
    </mc:Choice>
    <mc:Fallback>
      <p:transition spd="slow" advTm="200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41393"/>
            <a:ext cx="12192000" cy="572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276C23-0086-4CE6-BEA9-47ACC7859AAC}"/>
              </a:ext>
            </a:extLst>
          </p:cNvPr>
          <p:cNvCxnSpPr>
            <a:cxnSpLocks/>
          </p:cNvCxnSpPr>
          <p:nvPr/>
        </p:nvCxnSpPr>
        <p:spPr>
          <a:xfrm>
            <a:off x="295436" y="195930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1863993-1116-4F34-827A-98F34645C0F7}"/>
              </a:ext>
            </a:extLst>
          </p:cNvPr>
          <p:cNvCxnSpPr>
            <a:cxnSpLocks/>
          </p:cNvCxnSpPr>
          <p:nvPr/>
        </p:nvCxnSpPr>
        <p:spPr>
          <a:xfrm>
            <a:off x="295436" y="633193"/>
            <a:ext cx="207975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02714-652A-4997-B065-99D2E1EEEFE8}"/>
              </a:ext>
            </a:extLst>
          </p:cNvPr>
          <p:cNvSpPr txBox="1"/>
          <p:nvPr/>
        </p:nvSpPr>
        <p:spPr>
          <a:xfrm>
            <a:off x="476744" y="195930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AC6538-B422-45F1-8435-21359E163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1328"/>
              </p:ext>
            </p:extLst>
          </p:nvPr>
        </p:nvGraphicFramePr>
        <p:xfrm>
          <a:off x="1264556" y="1227365"/>
          <a:ext cx="9177566" cy="441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944">
                  <a:extLst>
                    <a:ext uri="{9D8B030D-6E8A-4147-A177-3AD203B41FA5}">
                      <a16:colId xmlns:a16="http://schemas.microsoft.com/office/drawing/2014/main" val="2870619716"/>
                    </a:ext>
                  </a:extLst>
                </a:gridCol>
                <a:gridCol w="7584622">
                  <a:extLst>
                    <a:ext uri="{9D8B030D-6E8A-4147-A177-3AD203B41FA5}">
                      <a16:colId xmlns:a16="http://schemas.microsoft.com/office/drawing/2014/main" val="1015237792"/>
                    </a:ext>
                  </a:extLst>
                </a:gridCol>
              </a:tblGrid>
              <a:tr h="398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목표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14877"/>
                  </a:ext>
                </a:extLst>
              </a:tr>
              <a:tr h="52525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(5/10~5/17)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프로그램 기획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77667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(5/17~5/24)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연동 및 프로그램의 기본 틀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19410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(5/24~5/31)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전투력 측정을 위한 함수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C++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Python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383366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(5/31 ~6/7)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아이템 변경 시 변경되는 전투력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617478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(6/7 ~ 6/14)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tkinter</a:t>
                      </a:r>
                      <a:r>
                        <a:rPr lang="ko-KR" altLang="en-US" dirty="0"/>
                        <a:t>을 통한 </a:t>
                      </a:r>
                      <a:r>
                        <a:rPr lang="en-US" altLang="ko-KR" dirty="0"/>
                        <a:t>GUI</a:t>
                      </a:r>
                      <a:r>
                        <a:rPr lang="ko-KR" altLang="en-US" dirty="0"/>
                        <a:t>환경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771108"/>
                  </a:ext>
                </a:extLst>
              </a:tr>
              <a:tr h="6882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vl="0" algn="ctr" latinLnBrk="1"/>
                      <a:r>
                        <a:rPr lang="en-US" altLang="ko-KR" sz="1400" dirty="0"/>
                        <a:t>(6/14~ 6/21)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배포 파일제작 및 버그 수정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58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70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51"/>
    </mc:Choice>
    <mc:Fallback>
      <p:transition spd="slow" advTm="221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771C3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358645" y="304371"/>
            <a:ext cx="195184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58645" y="741634"/>
            <a:ext cx="195184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E2BB0E-84C6-45FD-BDE4-9A6AE6423884}"/>
              </a:ext>
            </a:extLst>
          </p:cNvPr>
          <p:cNvSpPr/>
          <p:nvPr/>
        </p:nvSpPr>
        <p:spPr>
          <a:xfrm>
            <a:off x="0" y="1168400"/>
            <a:ext cx="12192000" cy="547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015945-98E2-4156-91CF-DD6B0EEBA563}"/>
              </a:ext>
            </a:extLst>
          </p:cNvPr>
          <p:cNvSpPr txBox="1">
            <a:spLocks/>
          </p:cNvSpPr>
          <p:nvPr/>
        </p:nvSpPr>
        <p:spPr>
          <a:xfrm>
            <a:off x="-445348" y="15767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https://github.com/dw5450/Script-_language_term_assignment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68D0E9-A3D7-4400-9D61-5C79DE9F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4" y="2440733"/>
            <a:ext cx="11640315" cy="3988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5E18F7-1979-4953-A8C6-1E11CABD6AC7}"/>
              </a:ext>
            </a:extLst>
          </p:cNvPr>
          <p:cNvSpPr txBox="1"/>
          <p:nvPr/>
        </p:nvSpPr>
        <p:spPr>
          <a:xfrm>
            <a:off x="215515" y="292171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GitHub </a:t>
            </a:r>
            <a:r>
              <a:rPr lang="ko-KR" altLang="en-US" sz="24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324781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5"/>
    </mc:Choice>
    <mc:Fallback>
      <p:transition spd="slow" advTm="81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2F8AD5"/>
            </a:gs>
            <a:gs pos="0">
              <a:srgbClr val="2771C3"/>
            </a:gs>
            <a:gs pos="100000">
              <a:srgbClr val="39A5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8150" y="2978032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8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800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2997" y="2601313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42997" y="4185748"/>
            <a:ext cx="470600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7188" y="2655997"/>
            <a:ext cx="19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endParaRPr lang="ko-KR" altLang="en-US" spc="6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9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2"/>
    </mc:Choice>
    <mc:Fallback>
      <p:transition spd="slow" advTm="511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 algn="l">
          <a:lnSpc>
            <a:spcPct val="150000"/>
          </a:lnSpc>
          <a:defRPr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310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游ゴシック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원동욱</cp:lastModifiedBy>
  <cp:revision>43</cp:revision>
  <dcterms:created xsi:type="dcterms:W3CDTF">2017-01-24T05:38:17Z</dcterms:created>
  <dcterms:modified xsi:type="dcterms:W3CDTF">2018-05-16T13:40:03Z</dcterms:modified>
</cp:coreProperties>
</file>