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0" r:id="rId6"/>
    <p:sldId id="27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1C3"/>
    <a:srgbClr val="39A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mptv.com/program/program_detail.asp?program_id=PG2020010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2771C3"/>
            </a:gs>
            <a:gs pos="0">
              <a:srgbClr val="2771C3"/>
            </a:gs>
            <a:gs pos="100000">
              <a:srgbClr val="39A5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1996" y="1588454"/>
            <a:ext cx="32480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스크립트</a:t>
            </a:r>
            <a:endParaRPr lang="en-US" altLang="ko-KR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중간 발표</a:t>
            </a:r>
            <a:endParaRPr lang="en-US" altLang="ko-KR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3742996" y="1545597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3742996" y="3130032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F472AF-5C19-40A6-913C-59D0372E11F6}"/>
              </a:ext>
            </a:extLst>
          </p:cNvPr>
          <p:cNvSpPr txBox="1"/>
          <p:nvPr/>
        </p:nvSpPr>
        <p:spPr>
          <a:xfrm>
            <a:off x="8449003" y="589837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학번 </a:t>
            </a:r>
            <a:r>
              <a:rPr lang="en-US" altLang="ko-KR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2014180026</a:t>
            </a:r>
          </a:p>
          <a:p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이름 </a:t>
            </a:r>
            <a:r>
              <a:rPr lang="en-US" altLang="ko-KR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원동욱</a:t>
            </a:r>
            <a:endParaRPr lang="en-US" altLang="ko-KR" sz="20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0630AD-0530-41B6-B6FB-6B0C0F54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084" y="3680725"/>
            <a:ext cx="1596045" cy="20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3"/>
    </mc:Choice>
    <mc:Fallback xmlns="">
      <p:transition spd="slow" advTm="99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2771C3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285" y="838627"/>
            <a:ext cx="1233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682280" y="704400"/>
            <a:ext cx="194704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77333" y="153968"/>
            <a:ext cx="8614667" cy="683451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2459421 w 8555421"/>
              <a:gd name="connsiteY0" fmla="*/ 0 h 6865883"/>
              <a:gd name="connsiteX1" fmla="*/ 8555421 w 8555421"/>
              <a:gd name="connsiteY1" fmla="*/ 0 h 6865883"/>
              <a:gd name="connsiteX2" fmla="*/ 8555421 w 8555421"/>
              <a:gd name="connsiteY2" fmla="*/ 6858000 h 6865883"/>
              <a:gd name="connsiteX3" fmla="*/ 0 w 8555421"/>
              <a:gd name="connsiteY3" fmla="*/ 6865883 h 6865883"/>
              <a:gd name="connsiteX4" fmla="*/ 2459421 w 8555421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47473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2749577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86432"/>
              <a:gd name="connsiteX1" fmla="*/ 8602894 w 8602894"/>
              <a:gd name="connsiteY1" fmla="*/ 0 h 6886432"/>
              <a:gd name="connsiteX2" fmla="*/ 8602894 w 8602894"/>
              <a:gd name="connsiteY2" fmla="*/ 6858000 h 6886432"/>
              <a:gd name="connsiteX3" fmla="*/ 2092031 w 8602894"/>
              <a:gd name="connsiteY3" fmla="*/ 6886432 h 6886432"/>
              <a:gd name="connsiteX4" fmla="*/ 0 w 8602894"/>
              <a:gd name="connsiteY4" fmla="*/ 0 h 6886432"/>
              <a:gd name="connsiteX0" fmla="*/ 0 w 8674813"/>
              <a:gd name="connsiteY0" fmla="*/ 0 h 6991564"/>
              <a:gd name="connsiteX1" fmla="*/ 8602894 w 8674813"/>
              <a:gd name="connsiteY1" fmla="*/ 0 h 6991564"/>
              <a:gd name="connsiteX2" fmla="*/ 8674813 w 8674813"/>
              <a:gd name="connsiteY2" fmla="*/ 6991564 h 6991564"/>
              <a:gd name="connsiteX3" fmla="*/ 2092031 w 8674813"/>
              <a:gd name="connsiteY3" fmla="*/ 6886432 h 6991564"/>
              <a:gd name="connsiteX4" fmla="*/ 0 w 8674813"/>
              <a:gd name="connsiteY4" fmla="*/ 0 h 6991564"/>
              <a:gd name="connsiteX0" fmla="*/ 0 w 8613168"/>
              <a:gd name="connsiteY0" fmla="*/ 0 h 6991564"/>
              <a:gd name="connsiteX1" fmla="*/ 8602894 w 8613168"/>
              <a:gd name="connsiteY1" fmla="*/ 0 h 6991564"/>
              <a:gd name="connsiteX2" fmla="*/ 8613168 w 8613168"/>
              <a:gd name="connsiteY2" fmla="*/ 6991564 h 6991564"/>
              <a:gd name="connsiteX3" fmla="*/ 2092031 w 8613168"/>
              <a:gd name="connsiteY3" fmla="*/ 6886432 h 6991564"/>
              <a:gd name="connsiteX4" fmla="*/ 0 w 8613168"/>
              <a:gd name="connsiteY4" fmla="*/ 0 h 699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168" h="6991564">
                <a:moveTo>
                  <a:pt x="0" y="0"/>
                </a:moveTo>
                <a:lnTo>
                  <a:pt x="8602894" y="0"/>
                </a:lnTo>
                <a:cubicBezTo>
                  <a:pt x="8606319" y="2330521"/>
                  <a:pt x="8609743" y="4661043"/>
                  <a:pt x="8613168" y="6991564"/>
                </a:cubicBezTo>
                <a:lnTo>
                  <a:pt x="2092031" y="6886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82280" y="1680741"/>
            <a:ext cx="194704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618950" y="1192570"/>
            <a:ext cx="1728358" cy="875038"/>
            <a:chOff x="5876817" y="1219074"/>
            <a:chExt cx="1728358" cy="875038"/>
          </a:xfrm>
        </p:grpSpPr>
        <p:sp>
          <p:nvSpPr>
            <p:cNvPr id="4" name="TextBox 3"/>
            <p:cNvSpPr txBox="1"/>
            <p:nvPr/>
          </p:nvSpPr>
          <p:spPr>
            <a:xfrm>
              <a:off x="5876817" y="1219074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기획 의도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1483" y="1639820"/>
              <a:ext cx="18473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78347" y="2423216"/>
            <a:ext cx="1944763" cy="856265"/>
            <a:chOff x="5866849" y="3427992"/>
            <a:chExt cx="1944763" cy="856265"/>
          </a:xfrm>
        </p:grpSpPr>
        <p:sp>
          <p:nvSpPr>
            <p:cNvPr id="10" name="TextBox 9"/>
            <p:cNvSpPr txBox="1"/>
            <p:nvPr/>
          </p:nvSpPr>
          <p:spPr>
            <a:xfrm>
              <a:off x="5866849" y="3427992"/>
              <a:ext cx="1944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사용 할 </a:t>
              </a:r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API</a:t>
              </a:r>
              <a:endPara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1483" y="3829965"/>
              <a:ext cx="18473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01262" y="3266734"/>
            <a:ext cx="1984839" cy="711895"/>
            <a:chOff x="5924142" y="6101523"/>
            <a:chExt cx="1984839" cy="711895"/>
          </a:xfrm>
        </p:grpSpPr>
        <p:sp>
          <p:nvSpPr>
            <p:cNvPr id="13" name="TextBox 12"/>
            <p:cNvSpPr txBox="1"/>
            <p:nvPr/>
          </p:nvSpPr>
          <p:spPr>
            <a:xfrm>
              <a:off x="5924142" y="6413308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dirty="0"/>
                <a:t>03. </a:t>
              </a:r>
              <a:r>
                <a:rPr lang="ko-KR" altLang="en-US" dirty="0"/>
                <a:t>일정 진행도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1483" y="6101523"/>
              <a:ext cx="18473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5A66BA2-7FCA-4FF3-A945-97CF6D6FD3C4}"/>
              </a:ext>
            </a:extLst>
          </p:cNvPr>
          <p:cNvSpPr txBox="1"/>
          <p:nvPr/>
        </p:nvSpPr>
        <p:spPr>
          <a:xfrm>
            <a:off x="6360295" y="4718999"/>
            <a:ext cx="1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04. </a:t>
            </a:r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112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2"/>
    </mc:Choice>
    <mc:Fallback xmlns="">
      <p:transition spd="slow" advTm="70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645B09-E9D9-44FD-950B-AF402AEC59C6}"/>
              </a:ext>
            </a:extLst>
          </p:cNvPr>
          <p:cNvSpPr/>
          <p:nvPr/>
        </p:nvSpPr>
        <p:spPr>
          <a:xfrm>
            <a:off x="3250199" y="3197160"/>
            <a:ext cx="764678" cy="286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7966" y="23313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기획의도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291439" y="255882"/>
            <a:ext cx="1569660" cy="3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1439" y="694800"/>
            <a:ext cx="156966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3843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389160" y="1561992"/>
            <a:ext cx="2177883" cy="1365659"/>
          </a:xfrm>
          <a:prstGeom prst="frame">
            <a:avLst>
              <a:gd name="adj1" fmla="val 9009"/>
            </a:avLst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389161" y="3355614"/>
            <a:ext cx="2064332" cy="1847096"/>
          </a:xfrm>
          <a:prstGeom prst="frame">
            <a:avLst>
              <a:gd name="adj1" fmla="val 9009"/>
            </a:avLst>
          </a:prstGeom>
          <a:solidFill>
            <a:srgbClr val="39A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3927" y="3599729"/>
            <a:ext cx="139012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기능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247F81-65D6-4C8A-88D7-9399D51C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79" y="1851517"/>
            <a:ext cx="5159397" cy="28602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41D44A-B1CF-4032-AD21-D9B10D084145}"/>
              </a:ext>
            </a:extLst>
          </p:cNvPr>
          <p:cNvSpPr/>
          <p:nvPr/>
        </p:nvSpPr>
        <p:spPr>
          <a:xfrm flipH="1">
            <a:off x="3288997" y="1536395"/>
            <a:ext cx="432707" cy="1407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72681" y="1859590"/>
            <a:ext cx="192071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프로그램명</a:t>
            </a:r>
            <a:endParaRPr lang="en-US" altLang="ko-KR" sz="20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던파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스카우터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9C7BF-63A6-4E0F-93C8-FDEA717AEDE1}"/>
              </a:ext>
            </a:extLst>
          </p:cNvPr>
          <p:cNvSpPr/>
          <p:nvPr/>
        </p:nvSpPr>
        <p:spPr>
          <a:xfrm flipH="1">
            <a:off x="3271268" y="3355613"/>
            <a:ext cx="432707" cy="226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CB31C-CC67-4062-9C2E-1F9BEB60EC3E}"/>
              </a:ext>
            </a:extLst>
          </p:cNvPr>
          <p:cNvSpPr txBox="1"/>
          <p:nvPr/>
        </p:nvSpPr>
        <p:spPr>
          <a:xfrm>
            <a:off x="1926666" y="3956415"/>
            <a:ext cx="3825086" cy="8697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비교를 통한 캐릭터의 전투력 측정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아이템 변경 시 바뀌는 전투력 측정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F9CC7-2C22-4BC6-88A8-45788510D687}"/>
              </a:ext>
            </a:extLst>
          </p:cNvPr>
          <p:cNvSpPr txBox="1"/>
          <p:nvPr/>
        </p:nvSpPr>
        <p:spPr>
          <a:xfrm>
            <a:off x="10520106" y="4739306"/>
            <a:ext cx="11710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ja-JP" altLang="en-US" sz="800" b="1" dirty="0">
                <a:hlinkClick r:id="rId3"/>
              </a:rPr>
              <a:t>드래곤볼</a:t>
            </a:r>
            <a:endParaRPr lang="ja-JP" altLang="en-US" sz="800" b="1" dirty="0"/>
          </a:p>
          <a:p>
            <a:r>
              <a:rPr lang="ja-JP" altLang="en-US" sz="800" dirty="0"/>
              <a:t> </a:t>
            </a:r>
            <a:r>
              <a:rPr lang="en-US" altLang="ja-JP" sz="800" dirty="0"/>
              <a:t>(</a:t>
            </a:r>
            <a:r>
              <a:rPr lang="ja-JP" altLang="en-US" sz="800" dirty="0"/>
              <a:t>ドラゴンボール</a:t>
            </a:r>
            <a:r>
              <a:rPr lang="en-US" altLang="ja-JP" sz="800" dirty="0"/>
              <a:t>)</a:t>
            </a:r>
            <a:endParaRPr lang="ko-KR" altLang="en-US" sz="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5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2"/>
    </mc:Choice>
    <mc:Fallback xmlns="">
      <p:transition spd="slow" advTm="145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EAAFE3-5EF0-43CE-9616-160BE30885A7}"/>
              </a:ext>
            </a:extLst>
          </p:cNvPr>
          <p:cNvSpPr txBox="1"/>
          <p:nvPr/>
        </p:nvSpPr>
        <p:spPr>
          <a:xfrm>
            <a:off x="284906" y="323223"/>
            <a:ext cx="209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된 </a:t>
            </a:r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789EA2-2A94-4B30-8CEA-5CE1E881A158}"/>
              </a:ext>
            </a:extLst>
          </p:cNvPr>
          <p:cNvSpPr/>
          <p:nvPr/>
        </p:nvSpPr>
        <p:spPr>
          <a:xfrm>
            <a:off x="0" y="982710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sz="2400" dirty="0" err="1">
                <a:solidFill>
                  <a:schemeClr val="tx1"/>
                </a:solidFill>
                <a:latin typeface="+mj-lt"/>
              </a:rPr>
              <a:t>던전앤파이터</a:t>
            </a:r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API : </a:t>
            </a:r>
            <a:r>
              <a:rPr lang="ko-KR" altLang="en-US" sz="2000" dirty="0">
                <a:solidFill>
                  <a:schemeClr val="tx1"/>
                </a:solidFill>
                <a:latin typeface="+mj-lt"/>
              </a:rPr>
              <a:t>총 </a:t>
            </a:r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17</a:t>
            </a:r>
            <a:r>
              <a:rPr lang="ko-KR" altLang="en-US" sz="2000" dirty="0">
                <a:solidFill>
                  <a:schemeClr val="tx1"/>
                </a:solidFill>
                <a:latin typeface="+mj-lt"/>
              </a:rPr>
              <a:t>개의 </a:t>
            </a:r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API </a:t>
            </a:r>
            <a:r>
              <a:rPr lang="ko-KR" altLang="en-US" sz="2000" dirty="0">
                <a:solidFill>
                  <a:schemeClr val="tx1"/>
                </a:solidFill>
                <a:latin typeface="+mj-lt"/>
              </a:rPr>
              <a:t>기능 중 다음과 같은 기능 사용</a:t>
            </a:r>
            <a:endParaRPr lang="en-US" altLang="ko-KR" sz="2000" dirty="0">
              <a:solidFill>
                <a:schemeClr val="tx1"/>
              </a:solidFill>
              <a:latin typeface="+mj-lt"/>
            </a:endParaRPr>
          </a:p>
          <a:p>
            <a:pPr lvl="2"/>
            <a:endParaRPr lang="en-US" altLang="ko-KR" sz="2000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01.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서버 정보</a:t>
            </a:r>
          </a:p>
          <a:p>
            <a:pPr lvl="4"/>
            <a:endParaRPr lang="ko-KR" altLang="en-US" dirty="0">
              <a:solidFill>
                <a:schemeClr val="tx1"/>
              </a:solidFill>
              <a:latin typeface="+mj-lt"/>
            </a:endParaRPr>
          </a:p>
          <a:p>
            <a:pPr lvl="4"/>
            <a:r>
              <a:rPr lang="en-US" altLang="ko-KR" dirty="0">
                <a:solidFill>
                  <a:schemeClr val="tx1"/>
                </a:solidFill>
                <a:latin typeface="+mj-lt"/>
              </a:rPr>
              <a:t>02.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캐릭터 검색</a:t>
            </a:r>
          </a:p>
          <a:p>
            <a:pPr lvl="4"/>
            <a:endParaRPr lang="ko-KR" altLang="en-US" dirty="0">
              <a:solidFill>
                <a:schemeClr val="tx1"/>
              </a:solidFill>
              <a:latin typeface="+mj-lt"/>
            </a:endParaRPr>
          </a:p>
          <a:p>
            <a:pPr lvl="4"/>
            <a:r>
              <a:rPr lang="en-US" altLang="ko-KR" dirty="0">
                <a:solidFill>
                  <a:schemeClr val="tx1"/>
                </a:solidFill>
                <a:latin typeface="+mj-lt"/>
              </a:rPr>
              <a:t>03.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캐릭터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능력치 정보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'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조회</a:t>
            </a:r>
          </a:p>
          <a:p>
            <a:pPr lvl="4"/>
            <a:endParaRPr lang="ko-KR" altLang="en-US" dirty="0">
              <a:solidFill>
                <a:schemeClr val="tx1"/>
              </a:solidFill>
              <a:latin typeface="+mj-lt"/>
            </a:endParaRPr>
          </a:p>
          <a:p>
            <a:pPr lvl="4"/>
            <a:r>
              <a:rPr lang="en-US" altLang="ko-KR" dirty="0">
                <a:solidFill>
                  <a:schemeClr val="tx1"/>
                </a:solidFill>
                <a:latin typeface="+mj-lt"/>
              </a:rPr>
              <a:t>04.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캐릭터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'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장착 장비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'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조회</a:t>
            </a:r>
          </a:p>
          <a:p>
            <a:pPr lvl="4"/>
            <a:endParaRPr lang="ko-KR" altLang="en-US" dirty="0">
              <a:solidFill>
                <a:schemeClr val="tx1"/>
              </a:solidFill>
              <a:latin typeface="+mj-lt"/>
            </a:endParaRPr>
          </a:p>
          <a:p>
            <a:pPr lvl="4"/>
            <a:r>
              <a:rPr lang="en-US" altLang="ko-KR" dirty="0">
                <a:solidFill>
                  <a:schemeClr val="tx1"/>
                </a:solidFill>
                <a:latin typeface="+mj-lt"/>
              </a:rPr>
              <a:t>05.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아이템 상세 정보 조회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pPr lvl="4"/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pPr lvl="4"/>
            <a:r>
              <a:rPr lang="en-US" altLang="ko-KR" dirty="0">
                <a:solidFill>
                  <a:schemeClr val="tx1"/>
                </a:solidFill>
                <a:latin typeface="+mj-lt"/>
              </a:rPr>
              <a:t>06.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캐릭터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장착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크리쳐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’(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펫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조회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추가 되어야 할 내용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3"/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pPr lvl="3"/>
            <a:endParaRPr lang="en-US" altLang="ko-K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2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5"/>
    </mc:Choice>
    <mc:Fallback xmlns="">
      <p:transition spd="slow" advTm="85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41393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276C23-0086-4CE6-BEA9-47ACC7859AAC}"/>
              </a:ext>
            </a:extLst>
          </p:cNvPr>
          <p:cNvCxnSpPr>
            <a:cxnSpLocks/>
          </p:cNvCxnSpPr>
          <p:nvPr/>
        </p:nvCxnSpPr>
        <p:spPr>
          <a:xfrm>
            <a:off x="295436" y="195930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863993-1116-4F34-827A-98F34645C0F7}"/>
              </a:ext>
            </a:extLst>
          </p:cNvPr>
          <p:cNvCxnSpPr>
            <a:cxnSpLocks/>
          </p:cNvCxnSpPr>
          <p:nvPr/>
        </p:nvCxnSpPr>
        <p:spPr>
          <a:xfrm>
            <a:off x="295436" y="633193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02714-652A-4997-B065-99D2E1EEEFE8}"/>
              </a:ext>
            </a:extLst>
          </p:cNvPr>
          <p:cNvSpPr txBox="1"/>
          <p:nvPr/>
        </p:nvSpPr>
        <p:spPr>
          <a:xfrm>
            <a:off x="303619" y="195930"/>
            <a:ext cx="206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 진행도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7AC6538-B422-45F1-8435-21359E163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50023"/>
              </p:ext>
            </p:extLst>
          </p:nvPr>
        </p:nvGraphicFramePr>
        <p:xfrm>
          <a:off x="1507217" y="1005266"/>
          <a:ext cx="917756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62">
                  <a:extLst>
                    <a:ext uri="{9D8B030D-6E8A-4147-A177-3AD203B41FA5}">
                      <a16:colId xmlns:a16="http://schemas.microsoft.com/office/drawing/2014/main" val="2870619716"/>
                    </a:ext>
                  </a:extLst>
                </a:gridCol>
                <a:gridCol w="6142758">
                  <a:extLst>
                    <a:ext uri="{9D8B030D-6E8A-4147-A177-3AD203B41FA5}">
                      <a16:colId xmlns:a16="http://schemas.microsoft.com/office/drawing/2014/main" val="1015237792"/>
                    </a:ext>
                  </a:extLst>
                </a:gridCol>
                <a:gridCol w="2162646">
                  <a:extLst>
                    <a:ext uri="{9D8B030D-6E8A-4147-A177-3AD203B41FA5}">
                      <a16:colId xmlns:a16="http://schemas.microsoft.com/office/drawing/2014/main" val="4054525438"/>
                    </a:ext>
                  </a:extLst>
                </a:gridCol>
              </a:tblGrid>
              <a:tr h="398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완성도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714877"/>
                  </a:ext>
                </a:extLst>
              </a:tr>
              <a:tr h="52525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(5/10~5/17)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프로그램 기획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77667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(5/17~5/24)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연동 및 프로그램의 기본 틀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19410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(5/24~5/31)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전투력 측정을 위한 함수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C++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Python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383366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(5/31 ~6/7)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아이템 변경 시 변경되는 전투력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617478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(6/7 ~ 6/14)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tkinter</a:t>
                      </a:r>
                      <a:r>
                        <a:rPr lang="ko-KR" altLang="en-US" dirty="0"/>
                        <a:t>을 통한 </a:t>
                      </a:r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환경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771108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(6/14~ 6/21)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배포 파일제작 및 버그 수정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587208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5A124E5-D976-4E1E-97ED-914E49BB670F}"/>
              </a:ext>
            </a:extLst>
          </p:cNvPr>
          <p:cNvSpPr/>
          <p:nvPr/>
        </p:nvSpPr>
        <p:spPr>
          <a:xfrm>
            <a:off x="414526" y="1682789"/>
            <a:ext cx="993522" cy="2286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19577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51"/>
    </mc:Choice>
    <mc:Fallback xmlns="">
      <p:transition spd="slow" advTm="221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24767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</a:rPr>
              <a:t>API </a:t>
            </a:r>
            <a:r>
              <a:rPr lang="ko-KR" altLang="en-US" sz="2400" dirty="0" err="1">
                <a:solidFill>
                  <a:schemeClr val="tx1"/>
                </a:solidFill>
              </a:rPr>
              <a:t>파싱하기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</a:rPr>
              <a:t>캐릭터 정보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en-US" altLang="ko-KR" sz="2400" dirty="0" err="1">
                <a:solidFill>
                  <a:schemeClr val="tx1"/>
                </a:solidFill>
              </a:rPr>
              <a:t>FrameWork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276C23-0086-4CE6-BEA9-47ACC7859AAC}"/>
              </a:ext>
            </a:extLst>
          </p:cNvPr>
          <p:cNvCxnSpPr>
            <a:cxnSpLocks/>
          </p:cNvCxnSpPr>
          <p:nvPr/>
        </p:nvCxnSpPr>
        <p:spPr>
          <a:xfrm>
            <a:off x="295436" y="195930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863993-1116-4F34-827A-98F34645C0F7}"/>
              </a:ext>
            </a:extLst>
          </p:cNvPr>
          <p:cNvCxnSpPr>
            <a:cxnSpLocks/>
          </p:cNvCxnSpPr>
          <p:nvPr/>
        </p:nvCxnSpPr>
        <p:spPr>
          <a:xfrm>
            <a:off x="295436" y="633193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02714-652A-4997-B065-99D2E1EEEFE8}"/>
              </a:ext>
            </a:extLst>
          </p:cNvPr>
          <p:cNvSpPr txBox="1"/>
          <p:nvPr/>
        </p:nvSpPr>
        <p:spPr>
          <a:xfrm>
            <a:off x="896729" y="19593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1414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51"/>
    </mc:Choice>
    <mc:Fallback xmlns="">
      <p:transition spd="slow" advTm="221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8150" y="2978032"/>
            <a:ext cx="3515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7188" y="2655997"/>
            <a:ext cx="19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4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2"/>
    </mc:Choice>
    <mc:Fallback xmlns="">
      <p:transition spd="slow" advTm="511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 algn="l">
          <a:lnSpc>
            <a:spcPct val="150000"/>
          </a:lnSpc>
          <a:defRPr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161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KoPub돋움체 Bold</vt:lpstr>
      <vt:lpstr>KoPub돋움체 Light</vt:lpstr>
      <vt:lpstr>KoPub돋움체 Medium</vt:lpstr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원동욱</cp:lastModifiedBy>
  <cp:revision>47</cp:revision>
  <dcterms:created xsi:type="dcterms:W3CDTF">2017-01-24T05:38:17Z</dcterms:created>
  <dcterms:modified xsi:type="dcterms:W3CDTF">2018-05-29T09:44:47Z</dcterms:modified>
</cp:coreProperties>
</file>