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3A26-822F-43CA-9986-36CB39B0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A9895-533A-46FB-A51F-92601111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410DB-5F7E-4641-9E5C-836F858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A9688-CFC0-4AD6-AAD7-85925707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F8C81-685B-4F44-9B2C-5595938F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9A249-DAB4-46C2-A3C7-EC7B7F3E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B6B82-24FE-4CDA-A386-F7D88D94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DCA0E-AF6F-4102-9FF8-66EA5B0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BAC1E-9C30-44B2-983D-DF7169C4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627E6-542E-435E-B6CA-E088E4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24D223-B2B3-4A72-86ED-73EF0A2B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C8AAE-D0D7-4F27-BC8A-1963B09C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D455C-75A3-4215-B00B-621569CA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6167-13F9-4AFF-8CDB-8CA03586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21ADF-7A61-4CEA-9E8D-5C13720F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387A-59C8-42D5-AB41-E6B9571D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F36F8-31AD-46EE-BEE7-8CF15C29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364B0-213B-4E8B-B897-79FD6482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14946-660D-43EB-9FC0-C03A6F2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F7FF-7871-443C-B5D0-82C82368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D6AE0-A62E-47E1-8C75-67038E15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ECA35-6C3A-46DE-A384-EB6C1540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219DC-BF33-43E9-A4A9-012CD610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DC5B2-71AB-4F8A-9185-08200C50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2030-8CC7-4AEE-84C6-E56A789A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452C-81D7-44D1-B368-1459E5D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72F13-0E82-4B56-85F7-60CFA2520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79DC8-828A-4B69-922B-B810153E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3B26C-3EFC-4B62-A8E1-FFAFEEC3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A7E14-477F-46AD-B40D-A467FBF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EDA9-5809-4F99-ACA0-1400BE1D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3485-73D7-4C78-A75F-DDE98B3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9D4BB-2125-4351-8E34-563FF4C1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29A68-4AD1-48F5-BA0C-526B5D654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FF257D-0CDE-40B9-BCDF-E90B6C9F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6B3BD-7277-4544-A911-7C15D8C6C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A5342-9122-409C-BB30-092C49BB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09A36-541C-43DB-8649-28A03D0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E2F1A-1F88-4DB1-9D69-EF82CD94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92E42-3CAA-4810-ABAE-60C7054D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BF03B-0AA1-4220-888D-5F2A950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E93D4-7826-480A-8E83-280BA3A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7B960-ADA0-4770-88C9-A5475E7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5CECB9-DF95-4D10-8EC9-3CC10463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8B1B6E-95F7-4C78-B54E-31F07666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7C541-DD72-46B9-B5A5-96387436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8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6871-2B20-4C69-B596-AF3B0B5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752AF-1363-41C8-B3F8-A731EBEB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DF2C3-727F-412A-964E-E5BDD721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8225D-27EC-4C9E-B1D0-35CB338A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B70CC-C7F7-48C0-8A82-C970A1A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39C8C-A33A-424C-B2A7-18F7497A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EA75-25DF-43E3-BB81-EDB3B751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178F99-5FDC-4865-B57E-ADB743523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A26C3-C604-4240-9F31-2BCEB1FA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5CC90-68DF-45E6-B0BD-711D3A7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38DF2-3AC7-45DC-9EAF-C194888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56C7-D7F0-4BAE-B251-A79172E8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291DE-3BFE-47ED-A17D-B37A89A4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F9BE4-19F5-4A8F-83EB-6AFBE51A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A4E8F-763D-4006-9150-DEE6F65B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DB0E-2094-4998-8487-D401124DF18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3EEB6-F46B-4595-A7F6-296BAEDF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CB335-D886-4DDA-8687-33637728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CDE3-4B85-4228-ABCE-989BDE9F1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DD39-3B32-44E7-BFE6-AF9F48E6D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언어 기말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75577-2C85-40E6-9F41-CF9FAB4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 </a:t>
            </a:r>
            <a:r>
              <a:rPr lang="en-US" altLang="ko-KR" dirty="0"/>
              <a:t>: 2014180026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원동욱</a:t>
            </a:r>
          </a:p>
        </p:txBody>
      </p:sp>
    </p:spTree>
    <p:extLst>
      <p:ext uri="{BB962C8B-B14F-4D97-AF65-F5344CB8AC3E}">
        <p14:creationId xmlns:p14="http://schemas.microsoft.com/office/powerpoint/2010/main" val="8582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16DB8-6DFF-4FE2-8430-46DE8A93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42E58-A5D2-4FAC-9F4A-7ACEBB66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47721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사용된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할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</a:t>
            </a:r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69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5D606-9381-42D9-9BFA-3B10070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D004-4D4B-4405-82AD-F7B91BF8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프로그램명 </a:t>
            </a:r>
            <a:r>
              <a:rPr lang="en-US" altLang="ko-KR" dirty="0"/>
              <a:t>: </a:t>
            </a:r>
            <a:r>
              <a:rPr lang="ko-KR" altLang="en-US" dirty="0"/>
              <a:t>던파 </a:t>
            </a:r>
            <a:r>
              <a:rPr lang="ko-KR" altLang="en-US" dirty="0" err="1"/>
              <a:t>스카우터</a:t>
            </a:r>
            <a:endParaRPr lang="en-US" altLang="ko-KR" dirty="0"/>
          </a:p>
          <a:p>
            <a:r>
              <a:rPr lang="ko-KR" altLang="en-US" dirty="0"/>
              <a:t>주요 기능 </a:t>
            </a:r>
            <a:endParaRPr lang="en-US" altLang="ko-KR" dirty="0"/>
          </a:p>
          <a:p>
            <a:pPr lvl="1"/>
            <a:r>
              <a:rPr lang="ko-KR" altLang="en-US" dirty="0"/>
              <a:t>나의 던파 캐릭터의 전투력 측정</a:t>
            </a:r>
            <a:endParaRPr lang="en-US" altLang="ko-KR" dirty="0"/>
          </a:p>
          <a:p>
            <a:pPr lvl="1"/>
            <a:r>
              <a:rPr lang="ko-KR" altLang="en-US" dirty="0"/>
              <a:t>다른 캐릭터와의 전투력 비교</a:t>
            </a:r>
            <a:endParaRPr lang="en-US" altLang="ko-KR" dirty="0"/>
          </a:p>
          <a:p>
            <a:pPr lvl="1"/>
            <a:r>
              <a:rPr lang="ko-KR" altLang="en-US" dirty="0"/>
              <a:t>아이템을 변경 할 시 변경되는 전투력 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446BE-7AF0-40B6-AAD0-05556289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B12190-ED27-4092-BBD2-DA430D67C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92" y="1825625"/>
            <a:ext cx="972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0300-0284-4E2C-93B9-4BAB769D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할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95352-13BC-488F-9971-BD5F9FC8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정보 검색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아이템 정보 검색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전투력 측정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기준 캐릭터 설정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아이템 변경 후 변경 전투력 측정</a:t>
            </a:r>
          </a:p>
        </p:txBody>
      </p:sp>
    </p:spTree>
    <p:extLst>
      <p:ext uri="{BB962C8B-B14F-4D97-AF65-F5344CB8AC3E}">
        <p14:creationId xmlns:p14="http://schemas.microsoft.com/office/powerpoint/2010/main" val="15324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907A6-6CF8-462F-94D5-03490E8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D2B10-D2A5-4F1F-AB0B-9301AB78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와 파이션을 이용한 실시간 데이터 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를 이용한 내부 함수 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Thinker</a:t>
            </a:r>
            <a:r>
              <a:rPr lang="ko-KR" altLang="en-US" dirty="0"/>
              <a:t>을 이용한 </a:t>
            </a:r>
            <a:r>
              <a:rPr lang="en-US" altLang="ko-KR" dirty="0"/>
              <a:t>GUI </a:t>
            </a:r>
            <a:r>
              <a:rPr lang="ko-KR" altLang="en-US" dirty="0"/>
              <a:t>환경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Distutils</a:t>
            </a:r>
            <a:r>
              <a:rPr lang="ko-KR" altLang="en-US" dirty="0"/>
              <a:t>를 이용한 </a:t>
            </a:r>
            <a:r>
              <a:rPr lang="ko-KR" altLang="en-US" dirty="0" err="1"/>
              <a:t>배포판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2CCF-79E7-4899-AAC5-926092E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2007-F2FC-46D8-8581-5B958B47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게임 기획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기본적인 순서도 제작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 접근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ko-KR" altLang="en-US" dirty="0"/>
              <a:t>내부 함수를 제작해 기능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en-US" altLang="ko-KR" dirty="0" err="1"/>
              <a:t>thiker</a:t>
            </a:r>
            <a:r>
              <a:rPr lang="ko-KR" altLang="en-US" dirty="0"/>
              <a:t>을 통한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 </a:t>
            </a:r>
            <a:r>
              <a:rPr lang="en-US" altLang="ko-KR" dirty="0"/>
              <a:t>:</a:t>
            </a:r>
            <a:r>
              <a:rPr lang="ko-KR" altLang="en-US" dirty="0"/>
              <a:t>버그 수정 및 </a:t>
            </a:r>
            <a:r>
              <a:rPr lang="ko-KR" altLang="en-US" dirty="0" err="1"/>
              <a:t>배포판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68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D31DE-49D5-4052-A00D-0128D48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9C92-E519-43AA-808D-65C21FE2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148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스크립트 언어 기말 과제</vt:lpstr>
      <vt:lpstr>목차</vt:lpstr>
      <vt:lpstr>소개</vt:lpstr>
      <vt:lpstr>사용하는 APi</vt:lpstr>
      <vt:lpstr>구현 할 기능</vt:lpstr>
      <vt:lpstr>구현 방법</vt:lpstr>
      <vt:lpstr>개발 일정</vt:lpstr>
      <vt:lpstr>깃허브 주소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기말 과제</dc:title>
  <dc:creator>원동욱</dc:creator>
  <cp:lastModifiedBy>원동욱</cp:lastModifiedBy>
  <cp:revision>4</cp:revision>
  <dcterms:created xsi:type="dcterms:W3CDTF">2018-05-11T08:29:33Z</dcterms:created>
  <dcterms:modified xsi:type="dcterms:W3CDTF">2018-05-11T08:59:26Z</dcterms:modified>
</cp:coreProperties>
</file>