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5"/>
  </p:handoutMasterIdLst>
  <p:sldIdLst>
    <p:sldId id="257" r:id="rId3"/>
    <p:sldId id="261" r:id="rId4"/>
    <p:sldId id="262" r:id="rId5"/>
    <p:sldId id="256" r:id="rId6"/>
    <p:sldId id="269" r:id="rId8"/>
    <p:sldId id="275" r:id="rId9"/>
    <p:sldId id="258" r:id="rId10"/>
    <p:sldId id="274" r:id="rId11"/>
    <p:sldId id="263" r:id="rId12"/>
    <p:sldId id="259" r:id="rId13"/>
    <p:sldId id="26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755" y="3089910"/>
            <a:ext cx="10515600" cy="677545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html2canvas</a:t>
            </a:r>
            <a:r>
              <a:rPr lang="zh-CN" altLang="en-US"/>
              <a:t>原理</a:t>
            </a:r>
            <a:r>
              <a:rPr lang="zh-CN" altLang="en-US"/>
              <a:t>剖析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250"/>
            <a:ext cx="2446655" cy="462915"/>
          </a:xfrm>
        </p:spPr>
        <p:txBody>
          <a:bodyPr>
            <a:normAutofit/>
          </a:bodyPr>
          <a:p>
            <a:pPr algn="ctr"/>
            <a:r>
              <a:rPr lang="zh-CN" altLang="en-US" sz="2000"/>
              <a:t>像素基本概念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613410" y="118681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1805" y="685165"/>
            <a:ext cx="10595610" cy="599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英寸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英寸是用来描述屏幕物理大小的单位，以对角线长度为度量标准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像素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像素是图像显示的基本单元，无法再分割，由单一颜色的小方格组成的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PPI （Pixel Per Inch）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每英寸包括的像素数，用来描述屏幕的像素密度。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设备像素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设备像素（物理像素）dp：device pixels，显示屏就是由一个个物理像素点组成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屏幕分辨率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屏幕分辨率是指一个屏幕由多少像素组成，常说的分辨率指的就是物理像素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设备独立像素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设备像素比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设备像素比是指物理像素和设备独立像素之间的比例关系，可以用devicePixelRatio来表示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设备像素比：物理像素 / 设备独立像素 // 在某一方向上，x 方向或者 y 方向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411480"/>
            <a:ext cx="2414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canvas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050" y="1623060"/>
            <a:ext cx="6746240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4200" y="472440"/>
            <a:ext cx="89281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html2canvas</a:t>
            </a:r>
            <a:r>
              <a:rPr lang="zh-CN" altLang="en-US" sz="1600">
                <a:sym typeface="+mn-ea"/>
              </a:rPr>
              <a:t>这个库的主要作用是将</a:t>
            </a:r>
            <a:r>
              <a:rPr lang="en-US" altLang="zh-CN" sz="1600">
                <a:sym typeface="+mn-ea"/>
              </a:rPr>
              <a:t>DOM</a:t>
            </a:r>
            <a:r>
              <a:rPr lang="zh-CN" altLang="en-US" sz="1600">
                <a:sym typeface="+mn-ea"/>
              </a:rPr>
              <a:t>元素生成图片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html2canvas的原理是通过分析页面上的DOM结构以及CSS样式，使用Canvas API来重新绘制页面的内容。它会遍历DOM树，将元素的样式和内容转换成对应的Canvas绘图指令。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88315"/>
            <a:ext cx="111887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/>
              <a:t>在使用html2canvas时，有两种可选的模式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一种是使用foreignObject，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使用第一种模式时，需要经过以下步骤：首先将需要截图的DOM元素进行克隆，并在过程中附上getComputedStyle的style属性，然后将其放入SVG的foreignObject中，最后将SVG序列化成img的src（SVG直接内联）。</a:t>
            </a:r>
            <a:endParaRPr lang="zh-CN" altLang="en-US" sz="1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img.src = "data:image/svg+xml;charset=utf-8," + encodeURIComponent(new XMLSerializer().serializeToString(svg)); 4.ctx.drawImage(img, ....)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一种是使用纯canvas绘制。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使用纯Canvas进行截图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复制要截图的DOM，并将其附加样式。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将复制的DOM转换为类似于VirtualDOM的对象。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递归该对象，根据其父子关系和层叠关系计算出一个renderQueue。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每个renderQueue项目都是一个虚拟DOM对象，根据之前获取的样式信息，调用ctx的各种方法。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955675"/>
            <a:ext cx="5130800" cy="4791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9785" y="0"/>
            <a:ext cx="54717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41070"/>
            <a:ext cx="9081770" cy="5406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81770" y="941070"/>
            <a:ext cx="29730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复制要截图的DOM，并将其附加样式。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将复制的DOM转换为类似于VirtualDOM的对象。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/>
              <a:t>递归该对象，根据其父子关系和层叠关系计算出一个renderQueue。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4</a:t>
            </a:r>
            <a:r>
              <a:rPr lang="zh-CN" altLang="en-US" sz="1400"/>
              <a:t>、</a:t>
            </a:r>
            <a:r>
              <a:rPr lang="en-US" altLang="zh-CN" sz="1400"/>
              <a:t>每个renderQueue项目都是一个虚拟DOM对象，根据之前获取的样式信息，调用ctx的各种方法。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endParaRPr lang="en-US" altLang="zh-CN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html2canvas原理剖析</vt:lpstr>
      <vt:lpstr>像素基本概念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曾几何时</cp:lastModifiedBy>
  <cp:revision>93</cp:revision>
  <dcterms:created xsi:type="dcterms:W3CDTF">2024-08-04T20:02:08Z</dcterms:created>
  <dcterms:modified xsi:type="dcterms:W3CDTF">2024-08-04T20:02:08Z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16BF4D1FB673BD9CB9AC8166742212FC_43</vt:lpwstr>
  </property>
</Properties>
</file>