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8"/>
  </p:handoutMasterIdLst>
  <p:sldIdLst>
    <p:sldId id="257" r:id="rId3"/>
    <p:sldId id="261" r:id="rId4"/>
    <p:sldId id="262" r:id="rId5"/>
    <p:sldId id="256" r:id="rId6"/>
    <p:sldId id="269" r:id="rId8"/>
    <p:sldId id="283" r:id="rId9"/>
    <p:sldId id="275" r:id="rId10"/>
    <p:sldId id="258" r:id="rId11"/>
    <p:sldId id="274" r:id="rId12"/>
    <p:sldId id="263" r:id="rId13"/>
    <p:sldId id="259" r:id="rId14"/>
    <p:sldId id="260" r:id="rId15"/>
    <p:sldId id="281" r:id="rId16"/>
    <p:sldId id="282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0755" y="3089910"/>
            <a:ext cx="10515600" cy="677545"/>
          </a:xfrm>
        </p:spPr>
        <p:txBody>
          <a:bodyPr>
            <a:normAutofit fontScale="90000"/>
          </a:bodyPr>
          <a:p>
            <a:pPr algn="ctr"/>
            <a:r>
              <a:rPr lang="en-US" altLang="zh-CN"/>
              <a:t>html2canvas</a:t>
            </a:r>
            <a:r>
              <a:rPr lang="zh-CN" altLang="en-US"/>
              <a:t>原理</a:t>
            </a:r>
            <a:r>
              <a:rPr lang="zh-CN" altLang="en-US"/>
              <a:t>剖析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19885" y="0"/>
            <a:ext cx="895223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3625" y="-104775"/>
            <a:ext cx="895223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24275" y="2638425"/>
            <a:ext cx="4743450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0" y="890270"/>
            <a:ext cx="60960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4.1 为什么使用大图片 Icon 打印出来还模糊</a:t>
            </a:r>
            <a:endParaRPr lang="zh-CN" altLang="en-US"/>
          </a:p>
          <a:p>
            <a:r>
              <a:rPr lang="zh-CN" altLang="en-US"/>
              <a:t>在理论上，一个位图像素应该对应一个物理像素，这样图片才能完美清晰地展示。在普通屏幕上，这没有问题，但在Retina屏幕上，由于位图像素点不足，图片会变得模糊。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所以，对于图片高清问题，比较好的方案是两倍图片(@2x)。</a:t>
            </a:r>
            <a:endParaRPr lang="zh-CN" altLang="en-US"/>
          </a:p>
          <a:p>
            <a:r>
              <a:rPr lang="zh-CN" altLang="en-US"/>
              <a:t>如：200x300(css pixel)img标签，就需要提供 400x600 的图片。</a:t>
            </a:r>
            <a:endParaRPr lang="zh-CN" altLang="en-US"/>
          </a:p>
          <a:p>
            <a:r>
              <a:rPr lang="zh-CN" altLang="en-US"/>
              <a:t>如此一来，位图像素点个数就是原来的 4 倍，在 retina 屏幕下，位图像素个数就可以跟物理像素个数</a:t>
            </a:r>
            <a:endParaRPr lang="zh-CN" altLang="en-US"/>
          </a:p>
          <a:p>
            <a:r>
              <a:rPr lang="zh-CN" altLang="en-US"/>
              <a:t>形成 1:1 的比例，图片自然就清晰了（这也解释了为啥视觉稿的画布需要 x2）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048000" y="-2987675"/>
            <a:ext cx="6096000" cy="12833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&lt;!DOCTYPE html&gt;</a:t>
            </a:r>
            <a:endParaRPr lang="zh-CN" altLang="en-US"/>
          </a:p>
          <a:p>
            <a:r>
              <a:rPr lang="zh-CN" altLang="en-US"/>
              <a:t>&lt;html&gt;</a:t>
            </a:r>
            <a:endParaRPr lang="zh-CN" altLang="en-US"/>
          </a:p>
          <a:p>
            <a:r>
              <a:rPr lang="zh-CN" altLang="en-US"/>
              <a:t>&lt;head&gt;</a:t>
            </a:r>
            <a:endParaRPr lang="zh-CN" altLang="en-US"/>
          </a:p>
          <a:p>
            <a:r>
              <a:rPr lang="zh-CN" altLang="en-US"/>
              <a:t>    &lt;title&gt;Print PDF Example&lt;/title&gt;</a:t>
            </a:r>
            <a:endParaRPr lang="zh-CN" altLang="en-US"/>
          </a:p>
          <a:p>
            <a:r>
              <a:rPr lang="zh-CN" altLang="en-US"/>
              <a:t>    &lt;script src="https://cdnjs.cloudflare.com/ajax/libs/html2canvas/1.3.2/html2canvas.min.js"&gt;&lt;/script&gt;</a:t>
            </a:r>
            <a:endParaRPr lang="zh-CN" altLang="en-US"/>
          </a:p>
          <a:p>
            <a:r>
              <a:rPr lang="zh-CN" altLang="en-US"/>
              <a:t>    &lt;script src="https://cdnjs.cloudflare.com/ajax/libs/jspdf/2.4.0/jspdf.umd.min.js"&gt;&lt;/script&gt;</a:t>
            </a:r>
            <a:endParaRPr lang="zh-CN" altLang="en-US"/>
          </a:p>
          <a:p>
            <a:r>
              <a:rPr lang="zh-CN" altLang="en-US"/>
              <a:t>&lt;/head&gt;</a:t>
            </a:r>
            <a:endParaRPr lang="zh-CN" altLang="en-US"/>
          </a:p>
          <a:p>
            <a:r>
              <a:rPr lang="zh-CN" altLang="en-US"/>
              <a:t>&lt;body&gt;</a:t>
            </a:r>
            <a:endParaRPr lang="zh-CN" altLang="en-US"/>
          </a:p>
          <a:p>
            <a:r>
              <a:rPr lang="zh-CN" altLang="en-US"/>
              <a:t>    &lt;div id="content"&gt;</a:t>
            </a:r>
            <a:endParaRPr lang="zh-CN" altLang="en-US"/>
          </a:p>
          <a:p>
            <a:r>
              <a:rPr lang="zh-CN" altLang="en-US"/>
              <a:t>        &lt;!-- 这里是你想要打印的内容 --&gt;</a:t>
            </a:r>
            <a:endParaRPr lang="zh-CN" altLang="en-US"/>
          </a:p>
          <a:p>
            <a:r>
              <a:rPr lang="zh-CN" altLang="en-US"/>
              <a:t>        &lt;h1&gt;Hello, World!&lt;/h1&gt;</a:t>
            </a:r>
            <a:endParaRPr lang="zh-CN" altLang="en-US"/>
          </a:p>
          <a:p>
            <a:r>
              <a:rPr lang="zh-CN" altLang="en-US"/>
              <a:t>    &lt;/div&gt;</a:t>
            </a:r>
            <a:endParaRPr lang="zh-CN" altLang="en-US"/>
          </a:p>
          <a:p>
            <a:r>
              <a:rPr lang="zh-CN" altLang="en-US"/>
              <a:t>    &lt;button onclick="printPDF()"&gt;Print as PDF&lt;/button&gt;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    &lt;script&gt;</a:t>
            </a:r>
            <a:endParaRPr lang="zh-CN" altLang="en-US"/>
          </a:p>
          <a:p>
            <a:r>
              <a:rPr lang="zh-CN" altLang="en-US"/>
              <a:t>        function printPDF() {</a:t>
            </a:r>
            <a:endParaRPr lang="zh-CN" altLang="en-US"/>
          </a:p>
          <a:p>
            <a:r>
              <a:rPr lang="zh-CN" altLang="en-US"/>
              <a:t>            // 1. 使用html2canvas将HTML元素转换为画布</a:t>
            </a:r>
            <a:endParaRPr lang="zh-CN" altLang="en-US"/>
          </a:p>
          <a:p>
            <a:r>
              <a:rPr lang="zh-CN" altLang="en-US"/>
              <a:t>            html2canvas(document.querySelector("#content")).then(canvas =&gt; {</a:t>
            </a:r>
            <a:endParaRPr lang="zh-CN" altLang="en-US"/>
          </a:p>
          <a:p>
            <a:r>
              <a:rPr lang="zh-CN" altLang="en-US"/>
              <a:t>                // 2. 创建一个新的jsPDF实例</a:t>
            </a:r>
            <a:endParaRPr lang="zh-CN" altLang="en-US"/>
          </a:p>
          <a:p>
            <a:r>
              <a:rPr lang="zh-CN" altLang="en-US"/>
              <a:t>                const pdf = new jspdf.jsPDF();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                // 3. 将画布渲染到PDF中</a:t>
            </a:r>
            <a:endParaRPr lang="zh-CN" altLang="en-US"/>
          </a:p>
          <a:p>
            <a:r>
              <a:rPr lang="zh-CN" altLang="en-US"/>
              <a:t>                const imgData = canvas.toDataURL('image/png');</a:t>
            </a:r>
            <a:endParaRPr lang="zh-CN" altLang="en-US"/>
          </a:p>
          <a:p>
            <a:r>
              <a:rPr lang="zh-CN" altLang="en-US"/>
              <a:t>                const imgProps= pdf.getImageProperties(imgData);</a:t>
            </a:r>
            <a:endParaRPr lang="zh-CN" altLang="en-US"/>
          </a:p>
          <a:p>
            <a:r>
              <a:rPr lang="zh-CN" altLang="en-US"/>
              <a:t>                const pdfWidth = pdf.internal.pageSize.getWidth();</a:t>
            </a:r>
            <a:endParaRPr lang="zh-CN" altLang="en-US"/>
          </a:p>
          <a:p>
            <a:r>
              <a:rPr lang="zh-CN" altLang="en-US"/>
              <a:t>                const pdfHeight = (imgProps.height * pdfWidth) / imgProps.width;</a:t>
            </a:r>
            <a:endParaRPr lang="zh-CN" altLang="en-US"/>
          </a:p>
          <a:p>
            <a:r>
              <a:rPr lang="zh-CN" altLang="en-US"/>
              <a:t>                pdf.addImage(imgData, 'PNG', 0, 0, pdfWidth, pdfHeight);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                // 4. 保存生成的PDF</a:t>
            </a:r>
            <a:endParaRPr lang="zh-CN" altLang="en-US"/>
          </a:p>
          <a:p>
            <a:r>
              <a:rPr lang="zh-CN" altLang="en-US"/>
              <a:t>                pdf.save('printed.pdf');</a:t>
            </a:r>
            <a:endParaRPr lang="zh-CN" altLang="en-US"/>
          </a:p>
          <a:p>
            <a:r>
              <a:rPr lang="zh-CN" altLang="en-US"/>
              <a:t>            });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&lt;/script&gt;</a:t>
            </a:r>
            <a:endParaRPr lang="zh-CN" altLang="en-US"/>
          </a:p>
          <a:p>
            <a:r>
              <a:rPr lang="zh-CN" altLang="en-US"/>
              <a:t>&lt;/body&gt;</a:t>
            </a:r>
            <a:endParaRPr lang="zh-CN" altLang="en-US"/>
          </a:p>
          <a:p>
            <a:r>
              <a:rPr lang="zh-CN" altLang="en-US"/>
              <a:t>&lt;/html&gt;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48000" y="-5895975"/>
            <a:ext cx="7976235" cy="13449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&lt;!DOCTYPE html&gt;</a:t>
            </a:r>
            <a:endParaRPr lang="zh-CN" altLang="en-US" sz="1400"/>
          </a:p>
          <a:p>
            <a:r>
              <a:rPr lang="zh-CN" altLang="en-US" sz="1400"/>
              <a:t>&lt;html&gt;</a:t>
            </a:r>
            <a:endParaRPr lang="zh-CN" altLang="en-US" sz="1400"/>
          </a:p>
          <a:p>
            <a:r>
              <a:rPr lang="zh-CN" altLang="en-US" sz="1400"/>
              <a:t>&lt;head&gt;</a:t>
            </a:r>
            <a:endParaRPr lang="zh-CN" altLang="en-US" sz="1400"/>
          </a:p>
          <a:p>
            <a:r>
              <a:rPr lang="zh-CN" altLang="en-US" sz="1400"/>
              <a:t>    &lt;title&gt;PDF Print Example&lt;/title&gt;</a:t>
            </a:r>
            <a:endParaRPr lang="zh-CN" altLang="en-US" sz="1400"/>
          </a:p>
          <a:p>
            <a:r>
              <a:rPr lang="zh-CN" altLang="en-US" sz="1400"/>
              <a:t>    &lt;script src="path/to/pdf.js"&gt;&lt;/script&gt;</a:t>
            </a:r>
            <a:endParaRPr lang="zh-CN" altLang="en-US" sz="1400"/>
          </a:p>
          <a:p>
            <a:r>
              <a:rPr lang="zh-CN" altLang="en-US" sz="1400"/>
              <a:t>    &lt;script src="path/to/html2canvas.min.js"&gt;&lt;/script&gt;</a:t>
            </a:r>
            <a:endParaRPr lang="zh-CN" altLang="en-US" sz="1400"/>
          </a:p>
          <a:p>
            <a:r>
              <a:rPr lang="zh-CN" altLang="en-US" sz="1400"/>
              <a:t>&lt;/head&gt;</a:t>
            </a:r>
            <a:endParaRPr lang="zh-CN" altLang="en-US" sz="1400"/>
          </a:p>
          <a:p>
            <a:r>
              <a:rPr lang="zh-CN" altLang="en-US" sz="1400"/>
              <a:t>&lt;body&gt;</a:t>
            </a:r>
            <a:endParaRPr lang="zh-CN" altLang="en-US" sz="1400"/>
          </a:p>
          <a:p>
            <a:r>
              <a:rPr lang="zh-CN" altLang="en-US" sz="1400"/>
              <a:t>    &lt;div id="pdf-viewer"&gt;&lt;/div&gt;</a:t>
            </a:r>
            <a:endParaRPr lang="zh-CN" altLang="en-US" sz="1400"/>
          </a:p>
          <a:p>
            <a:r>
              <a:rPr lang="zh-CN" altLang="en-US" sz="1400"/>
              <a:t>    &lt;button onclick="printPDF()"&gt;Print PDF&lt;/button&gt;</a:t>
            </a:r>
            <a:endParaRPr lang="zh-CN" altLang="en-US" sz="1400"/>
          </a:p>
          <a:p>
            <a:r>
              <a:rPr lang="zh-CN" altLang="en-US" sz="1400"/>
              <a:t> </a:t>
            </a:r>
            <a:endParaRPr lang="zh-CN" altLang="en-US" sz="1400"/>
          </a:p>
          <a:p>
            <a:r>
              <a:rPr lang="zh-CN" altLang="en-US" sz="1400"/>
              <a:t>    &lt;script&gt;</a:t>
            </a:r>
            <a:endParaRPr lang="zh-CN" altLang="en-US" sz="1400"/>
          </a:p>
          <a:p>
            <a:r>
              <a:rPr lang="zh-CN" altLang="en-US" sz="1400"/>
              <a:t>        // 加载PDF文件</a:t>
            </a:r>
            <a:endParaRPr lang="zh-CN" altLang="en-US" sz="1400"/>
          </a:p>
          <a:p>
            <a:r>
              <a:rPr lang="zh-CN" altLang="en-US" sz="1400"/>
              <a:t>        let pdfUrl = 'path/to/your/pdf/file.pdf';</a:t>
            </a:r>
            <a:endParaRPr lang="zh-CN" altLang="en-US" sz="1400"/>
          </a:p>
          <a:p>
            <a:r>
              <a:rPr lang="zh-CN" altLang="en-US" sz="1400"/>
              <a:t>        let pdfjsLib = window['pdfjs-dist/build/pdf'];</a:t>
            </a:r>
            <a:endParaRPr lang="zh-CN" altLang="en-US" sz="1400"/>
          </a:p>
          <a:p>
            <a:r>
              <a:rPr lang="zh-CN" altLang="en-US" sz="1400"/>
              <a:t>        pdfjsLib.GlobalWorkerOptions.workerSrc = 'path/to/pdf.js/build/pdf.worker.js';</a:t>
            </a:r>
            <a:endParaRPr lang="zh-CN" altLang="en-US" sz="1400"/>
          </a:p>
          <a:p>
            <a:r>
              <a:rPr lang="zh-CN" altLang="en-US" sz="1400"/>
              <a:t> </a:t>
            </a:r>
            <a:endParaRPr lang="zh-CN" altLang="en-US" sz="1400"/>
          </a:p>
          <a:p>
            <a:r>
              <a:rPr lang="zh-CN" altLang="en-US" sz="1400"/>
              <a:t>        let loadingTask = pdfjsLib.getDocument(pdfUrl);</a:t>
            </a:r>
            <a:endParaRPr lang="zh-CN" altLang="en-US" sz="1400"/>
          </a:p>
          <a:p>
            <a:r>
              <a:rPr lang="zh-CN" altLang="en-US" sz="1400"/>
              <a:t> </a:t>
            </a:r>
            <a:endParaRPr lang="zh-CN" altLang="en-US" sz="1400"/>
          </a:p>
          <a:p>
            <a:r>
              <a:rPr lang="zh-CN" altLang="en-US" sz="1400"/>
              <a:t>        loadingTask.promise.then(function(pdf) {</a:t>
            </a:r>
            <a:endParaRPr lang="zh-CN" altLang="en-US" sz="1400"/>
          </a:p>
          <a:p>
            <a:r>
              <a:rPr lang="zh-CN" altLang="en-US" sz="1400"/>
              <a:t>            console.log('PDF loaded');</a:t>
            </a:r>
            <a:endParaRPr lang="zh-CN" altLang="en-US" sz="1400"/>
          </a:p>
          <a:p>
            <a:r>
              <a:rPr lang="zh-CN" altLang="en-US" sz="1400"/>
              <a:t> </a:t>
            </a:r>
            <a:endParaRPr lang="zh-CN" altLang="en-US" sz="1400"/>
          </a:p>
          <a:p>
            <a:r>
              <a:rPr lang="zh-CN" altLang="en-US" sz="1400"/>
              <a:t>            // 渲染PDF</a:t>
            </a:r>
            <a:endParaRPr lang="zh-CN" altLang="en-US" sz="1400"/>
          </a:p>
          <a:p>
            <a:r>
              <a:rPr lang="zh-CN" altLang="en-US" sz="1400"/>
              <a:t>            let pageNumber = 1;</a:t>
            </a:r>
            <a:endParaRPr lang="zh-CN" altLang="en-US" sz="1400"/>
          </a:p>
          <a:p>
            <a:r>
              <a:rPr lang="zh-CN" altLang="en-US" sz="1400"/>
              <a:t>            pdf.getPage(pageNumber).then(function(page) {</a:t>
            </a:r>
            <a:endParaRPr lang="zh-CN" altLang="en-US" sz="1400"/>
          </a:p>
          <a:p>
            <a:r>
              <a:rPr lang="zh-CN" altLang="en-US" sz="1400"/>
              <a:t>                console.log('Page loaded');</a:t>
            </a:r>
            <a:endParaRPr lang="zh-CN" altLang="en-US" sz="1400"/>
          </a:p>
          <a:p>
            <a:r>
              <a:rPr lang="zh-CN" altLang="en-US" sz="1400"/>
              <a:t> </a:t>
            </a:r>
            <a:endParaRPr lang="zh-CN" altLang="en-US" sz="1400"/>
          </a:p>
          <a:p>
            <a:r>
              <a:rPr lang="zh-CN" altLang="en-US" sz="1400"/>
              <a:t>                let canvas = document.createElement('canvas');</a:t>
            </a:r>
            <a:endParaRPr lang="zh-CN" altLang="en-US" sz="1400"/>
          </a:p>
          <a:p>
            <a:r>
              <a:rPr lang="zh-CN" altLang="en-US" sz="1400"/>
              <a:t>                let viewport = page.getViewport({ scale: 1.5 });</a:t>
            </a:r>
            <a:endParaRPr lang="zh-CN" altLang="en-US" sz="1400"/>
          </a:p>
          <a:p>
            <a:r>
              <a:rPr lang="zh-CN" altLang="en-US" sz="1400"/>
              <a:t>                canvas.width = viewport.width;</a:t>
            </a:r>
            <a:endParaRPr lang="zh-CN" altLang="en-US" sz="1400"/>
          </a:p>
          <a:p>
            <a:r>
              <a:rPr lang="zh-CN" altLang="en-US" sz="1400"/>
              <a:t>                canvas.height = viewport.height;</a:t>
            </a:r>
            <a:endParaRPr lang="zh-CN" altLang="en-US" sz="1400"/>
          </a:p>
          <a:p>
            <a:r>
              <a:rPr lang="zh-CN" altLang="en-US" sz="1400"/>
              <a:t>                canvas.style.width = '100%';</a:t>
            </a:r>
            <a:endParaRPr lang="zh-CN" altLang="en-US" sz="1400"/>
          </a:p>
          <a:p>
            <a:r>
              <a:rPr lang="zh-CN" altLang="en-US" sz="1400"/>
              <a:t> </a:t>
            </a:r>
            <a:endParaRPr lang="zh-CN" altLang="en-US" sz="1400"/>
          </a:p>
          <a:p>
            <a:r>
              <a:rPr lang="zh-CN" altLang="en-US" sz="1400"/>
              <a:t>                let context = canvas.getContext('2d');</a:t>
            </a:r>
            <a:endParaRPr lang="zh-CN" altLang="en-US" sz="1400"/>
          </a:p>
          <a:p>
            <a:r>
              <a:rPr lang="zh-CN" altLang="en-US" sz="1400"/>
              <a:t>                let renderContext = {</a:t>
            </a:r>
            <a:endParaRPr lang="zh-CN" altLang="en-US" sz="1400"/>
          </a:p>
          <a:p>
            <a:r>
              <a:rPr lang="zh-CN" altLang="en-US" sz="1400"/>
              <a:t>                    canvasContext: context,</a:t>
            </a:r>
            <a:endParaRPr lang="zh-CN" altLang="en-US" sz="1400"/>
          </a:p>
          <a:p>
            <a:r>
              <a:rPr lang="zh-CN" altLang="en-US" sz="1400"/>
              <a:t>                    viewport: viewport</a:t>
            </a:r>
            <a:endParaRPr lang="zh-CN" altLang="en-US" sz="1400"/>
          </a:p>
          <a:p>
            <a:r>
              <a:rPr lang="zh-CN" altLang="en-US" sz="1400"/>
              <a:t>                };</a:t>
            </a:r>
            <a:endParaRPr lang="zh-CN" altLang="en-US" sz="1400"/>
          </a:p>
          <a:p>
            <a:r>
              <a:rPr lang="zh-CN" altLang="en-US" sz="1400"/>
              <a:t> </a:t>
            </a:r>
            <a:endParaRPr lang="zh-CN" altLang="en-US" sz="1400"/>
          </a:p>
          <a:p>
            <a:r>
              <a:rPr lang="zh-CN" altLang="en-US" sz="1400"/>
              <a:t>                page.render(renderContext).promise.then(function() {</a:t>
            </a:r>
            <a:endParaRPr lang="zh-CN" altLang="en-US" sz="1400"/>
          </a:p>
          <a:p>
            <a:r>
              <a:rPr lang="zh-CN" altLang="en-US" sz="1400"/>
              <a:t>                    document.getElementById('pdf-viewer').appendChild(canvas);</a:t>
            </a:r>
            <a:endParaRPr lang="zh-CN" altLang="en-US" sz="1400"/>
          </a:p>
          <a:p>
            <a:r>
              <a:rPr lang="zh-CN" altLang="en-US" sz="1400"/>
              <a:t>                });</a:t>
            </a:r>
            <a:endParaRPr lang="zh-CN" altLang="en-US" sz="1400"/>
          </a:p>
          <a:p>
            <a:r>
              <a:rPr lang="zh-CN" altLang="en-US" sz="1400"/>
              <a:t>            });</a:t>
            </a:r>
            <a:endParaRPr lang="zh-CN" altLang="en-US" sz="1400"/>
          </a:p>
          <a:p>
            <a:r>
              <a:rPr lang="zh-CN" altLang="en-US" sz="1400"/>
              <a:t>        }).catch(function(error) {</a:t>
            </a:r>
            <a:endParaRPr lang="zh-CN" altLang="en-US" sz="1400"/>
          </a:p>
          <a:p>
            <a:r>
              <a:rPr lang="zh-CN" altLang="en-US" sz="1400"/>
              <a:t>            // 处理错误</a:t>
            </a:r>
            <a:endParaRPr lang="zh-CN" altLang="en-US" sz="1400"/>
          </a:p>
          <a:p>
            <a:r>
              <a:rPr lang="zh-CN" altLang="en-US" sz="1400"/>
              <a:t>            console.error('Error loading PDF: ', error);</a:t>
            </a:r>
            <a:endParaRPr lang="zh-CN" altLang="en-US" sz="1400"/>
          </a:p>
          <a:p>
            <a:r>
              <a:rPr lang="zh-CN" altLang="en-US" sz="1400"/>
              <a:t>        });</a:t>
            </a:r>
            <a:endParaRPr lang="zh-CN" altLang="en-US" sz="1400"/>
          </a:p>
          <a:p>
            <a:r>
              <a:rPr lang="zh-CN" altLang="en-US" sz="1400"/>
              <a:t> </a:t>
            </a:r>
            <a:endParaRPr lang="zh-CN" altLang="en-US" sz="1400"/>
          </a:p>
          <a:p>
            <a:r>
              <a:rPr lang="zh-CN" altLang="en-US" sz="1400"/>
              <a:t>        function printPDF() {</a:t>
            </a:r>
            <a:endParaRPr lang="zh-CN" altLang="en-US" sz="1400"/>
          </a:p>
          <a:p>
            <a:r>
              <a:rPr lang="zh-CN" altLang="en-US" sz="1400"/>
              <a:t>            html2canvas(document.getElementById('pdf-viewer')).then(canvas =&gt; {</a:t>
            </a:r>
            <a:endParaRPr lang="zh-CN" altLang="en-US" sz="1400"/>
          </a:p>
          <a:p>
            <a:r>
              <a:rPr lang="zh-CN" altLang="en-US" sz="1400"/>
              <a:t>                // 创建一个新的PDF文档并添加图片</a:t>
            </a:r>
            <a:endParaRPr lang="zh-CN" altLang="en-US" sz="1400"/>
          </a:p>
          <a:p>
            <a:r>
              <a:rPr lang="zh-CN" altLang="en-US" sz="1400"/>
              <a:t>                let pdf = new jspdf.jsPDF();</a:t>
            </a:r>
            <a:endParaRPr lang="zh-CN" altLang="en-US" sz="1400"/>
          </a:p>
          <a:p>
            <a:r>
              <a:rPr lang="zh-CN" altLang="en-US" sz="1400"/>
              <a:t>                pdf.addImage(canvas, 'JPEG', 0, 0, canvas.width, canvas.height);</a:t>
            </a:r>
            <a:endParaRPr lang="zh-CN" altLang="en-US" sz="1400"/>
          </a:p>
          <a:p>
            <a:r>
              <a:rPr lang="zh-CN" altLang="en-US" sz="1400"/>
              <a:t> </a:t>
            </a:r>
            <a:endParaRPr lang="zh-CN" altLang="en-US" sz="1400"/>
          </a:p>
          <a:p>
            <a:r>
              <a:rPr lang="zh-CN" altLang="en-US" sz="1400"/>
              <a:t>                // 直接打印</a:t>
            </a:r>
            <a:endParaRPr lang="zh-CN" altLang="en-US" sz="1400"/>
          </a:p>
          <a:p>
            <a:r>
              <a:rPr lang="zh-CN" altLang="en-US" sz="1400"/>
              <a:t>                pdf.autoPrint();</a:t>
            </a:r>
            <a:endParaRPr lang="zh-CN" altLang="en-US" sz="1400"/>
          </a:p>
          <a:p>
            <a:r>
              <a:rPr lang="zh-CN" altLang="en-US" sz="1400"/>
              <a:t>                pdf.save('printed.pdf');</a:t>
            </a:r>
            <a:endParaRPr lang="zh-CN" altLang="en-US" sz="1400"/>
          </a:p>
          <a:p>
            <a:r>
              <a:rPr lang="zh-CN" altLang="en-US" sz="1400"/>
              <a:t>            });</a:t>
            </a:r>
            <a:endParaRPr lang="zh-CN" altLang="en-US" sz="1400"/>
          </a:p>
          <a:p>
            <a:r>
              <a:rPr lang="zh-CN" altLang="en-US" sz="1400"/>
              <a:t>        }</a:t>
            </a:r>
            <a:endParaRPr lang="zh-CN" altLang="en-US" sz="1400"/>
          </a:p>
          <a:p>
            <a:r>
              <a:rPr lang="zh-CN" altLang="en-US" sz="1400"/>
              <a:t>    &lt;/script&gt;</a:t>
            </a:r>
            <a:endParaRPr lang="zh-CN" altLang="en-US" sz="1400"/>
          </a:p>
          <a:p>
            <a:r>
              <a:rPr lang="zh-CN" altLang="en-US" sz="1400"/>
              <a:t>&lt;/body&gt;</a:t>
            </a:r>
            <a:endParaRPr lang="zh-CN" altLang="en-US" sz="1400"/>
          </a:p>
          <a:p>
            <a:r>
              <a:rPr lang="zh-CN" altLang="en-US" sz="1400"/>
              <a:t>&lt;/html&gt;</a:t>
            </a:r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2250"/>
            <a:ext cx="2446655" cy="462915"/>
          </a:xfrm>
        </p:spPr>
        <p:txBody>
          <a:bodyPr>
            <a:normAutofit/>
          </a:bodyPr>
          <a:p>
            <a:pPr algn="ctr"/>
            <a:r>
              <a:rPr lang="zh-CN" altLang="en-US" sz="2000"/>
              <a:t>像素基本概念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613410" y="1186815"/>
            <a:ext cx="967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1805" y="685165"/>
            <a:ext cx="10595610" cy="5990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20000"/>
              </a:lnSpc>
            </a:pPr>
            <a:r>
              <a:rPr lang="zh-CN" altLang="en-US" sz="1600" b="1"/>
              <a:t>英寸</a:t>
            </a:r>
            <a:endParaRPr lang="zh-CN" altLang="en-US" sz="1600" b="1"/>
          </a:p>
          <a:p>
            <a:pPr indent="0" fontAlgn="auto">
              <a:lnSpc>
                <a:spcPct val="120000"/>
              </a:lnSpc>
            </a:pPr>
            <a:r>
              <a:rPr lang="zh-CN" altLang="en-US" sz="1600"/>
              <a:t>英寸是用来描述屏幕物理大小的单位，以对角线长度为度量标准</a:t>
            </a:r>
            <a:endParaRPr lang="zh-CN" altLang="en-US" sz="1600"/>
          </a:p>
          <a:p>
            <a:pPr indent="0" fontAlgn="auto">
              <a:lnSpc>
                <a:spcPct val="120000"/>
              </a:lnSpc>
            </a:pPr>
            <a:endParaRPr lang="zh-CN" altLang="en-US" sz="1600"/>
          </a:p>
          <a:p>
            <a:pPr indent="0" fontAlgn="auto">
              <a:lnSpc>
                <a:spcPct val="120000"/>
              </a:lnSpc>
            </a:pPr>
            <a:r>
              <a:rPr lang="zh-CN" altLang="en-US" sz="1600" b="1"/>
              <a:t>像素</a:t>
            </a:r>
            <a:endParaRPr lang="zh-CN" altLang="en-US" sz="1600" b="1"/>
          </a:p>
          <a:p>
            <a:pPr indent="0" fontAlgn="auto">
              <a:lnSpc>
                <a:spcPct val="120000"/>
              </a:lnSpc>
            </a:pPr>
            <a:r>
              <a:rPr lang="zh-CN" altLang="en-US" sz="1600"/>
              <a:t>像素是图像显示的基本单元，无法再分割，由单一颜色的小方格组成的</a:t>
            </a:r>
            <a:endParaRPr lang="zh-CN" altLang="en-US" sz="1600"/>
          </a:p>
          <a:p>
            <a:pPr indent="0" fontAlgn="auto">
              <a:lnSpc>
                <a:spcPct val="120000"/>
              </a:lnSpc>
            </a:pPr>
            <a:endParaRPr lang="zh-CN" altLang="en-US" sz="1600"/>
          </a:p>
          <a:p>
            <a:pPr indent="0" fontAlgn="auto">
              <a:lnSpc>
                <a:spcPct val="120000"/>
              </a:lnSpc>
            </a:pPr>
            <a:r>
              <a:rPr lang="zh-CN" altLang="en-US" sz="1600"/>
              <a:t>PPI （Pixel Per Inch）</a:t>
            </a:r>
            <a:endParaRPr lang="zh-CN" altLang="en-US" sz="1600"/>
          </a:p>
          <a:p>
            <a:pPr indent="0" fontAlgn="auto">
              <a:lnSpc>
                <a:spcPct val="120000"/>
              </a:lnSpc>
            </a:pPr>
            <a:r>
              <a:rPr lang="zh-CN" altLang="en-US" sz="1600"/>
              <a:t>每英寸包括的像素数，用来描述屏幕的像素密度。</a:t>
            </a:r>
            <a:endParaRPr lang="zh-CN" altLang="en-US" sz="1600"/>
          </a:p>
          <a:p>
            <a:pPr indent="0" fontAlgn="auto">
              <a:lnSpc>
                <a:spcPct val="120000"/>
              </a:lnSpc>
            </a:pPr>
            <a:endParaRPr lang="zh-CN" altLang="en-US" sz="1600"/>
          </a:p>
          <a:p>
            <a:pPr indent="0" fontAlgn="auto">
              <a:lnSpc>
                <a:spcPct val="120000"/>
              </a:lnSpc>
            </a:pPr>
            <a:r>
              <a:rPr lang="zh-CN" altLang="en-US" sz="1600" b="1"/>
              <a:t>设备像素</a:t>
            </a:r>
            <a:endParaRPr lang="zh-CN" altLang="en-US" sz="1600" b="1"/>
          </a:p>
          <a:p>
            <a:pPr indent="0" fontAlgn="auto">
              <a:lnSpc>
                <a:spcPct val="120000"/>
              </a:lnSpc>
            </a:pPr>
            <a:r>
              <a:rPr lang="zh-CN" altLang="en-US" sz="1600"/>
              <a:t>设备像素（物理像素）dp：device pixels，显示屏就是由一个个物理像素点组成</a:t>
            </a:r>
            <a:endParaRPr lang="zh-CN" altLang="en-US" sz="1600"/>
          </a:p>
          <a:p>
            <a:pPr indent="0" fontAlgn="auto">
              <a:lnSpc>
                <a:spcPct val="120000"/>
              </a:lnSpc>
            </a:pPr>
            <a:endParaRPr lang="zh-CN" altLang="en-US" sz="1600"/>
          </a:p>
          <a:p>
            <a:pPr indent="0" fontAlgn="auto">
              <a:lnSpc>
                <a:spcPct val="120000"/>
              </a:lnSpc>
            </a:pPr>
            <a:r>
              <a:rPr lang="zh-CN" altLang="en-US" sz="1600" b="1"/>
              <a:t>屏幕分辨率</a:t>
            </a:r>
            <a:endParaRPr lang="zh-CN" altLang="en-US" sz="1600" b="1"/>
          </a:p>
          <a:p>
            <a:pPr indent="0" fontAlgn="auto">
              <a:lnSpc>
                <a:spcPct val="120000"/>
              </a:lnSpc>
            </a:pPr>
            <a:r>
              <a:rPr lang="zh-CN" altLang="en-US" sz="1600"/>
              <a:t>屏幕分辨率是指一个屏幕由多少像素组成，常说的分辨率指的就是物理像素</a:t>
            </a:r>
            <a:endParaRPr lang="zh-CN" altLang="en-US" sz="1600"/>
          </a:p>
          <a:p>
            <a:pPr indent="0" fontAlgn="auto">
              <a:lnSpc>
                <a:spcPct val="120000"/>
              </a:lnSpc>
            </a:pPr>
            <a:endParaRPr lang="zh-CN" altLang="en-US" sz="1600"/>
          </a:p>
          <a:p>
            <a:pPr indent="0" fontAlgn="auto">
              <a:lnSpc>
                <a:spcPct val="120000"/>
              </a:lnSpc>
            </a:pPr>
            <a:r>
              <a:rPr lang="zh-CN" altLang="en-US" sz="1600"/>
              <a:t>设备独立像素</a:t>
            </a:r>
            <a:endParaRPr lang="zh-CN" altLang="en-US" sz="1600"/>
          </a:p>
          <a:p>
            <a:pPr indent="0" fontAlgn="auto">
              <a:lnSpc>
                <a:spcPct val="120000"/>
              </a:lnSpc>
            </a:pPr>
            <a:endParaRPr lang="zh-CN" altLang="en-US" sz="1600"/>
          </a:p>
          <a:p>
            <a:pPr indent="0" fontAlgn="auto">
              <a:lnSpc>
                <a:spcPct val="120000"/>
              </a:lnSpc>
            </a:pPr>
            <a:r>
              <a:rPr lang="zh-CN" altLang="en-US" sz="1600" b="1"/>
              <a:t>设备像素比</a:t>
            </a:r>
            <a:endParaRPr lang="zh-CN" altLang="en-US" sz="1600" b="1"/>
          </a:p>
          <a:p>
            <a:pPr indent="0" fontAlgn="auto">
              <a:lnSpc>
                <a:spcPct val="120000"/>
              </a:lnSpc>
            </a:pPr>
            <a:r>
              <a:rPr lang="zh-CN" altLang="en-US" sz="1600"/>
              <a:t>设备像素比是指物理像素和设备独立像素之间的比例关系，可以用devicePixelRatio来表示</a:t>
            </a:r>
            <a:endParaRPr lang="zh-CN" altLang="en-US" sz="1600"/>
          </a:p>
          <a:p>
            <a:pPr indent="0" fontAlgn="auto">
              <a:lnSpc>
                <a:spcPct val="120000"/>
              </a:lnSpc>
            </a:pPr>
            <a:r>
              <a:rPr lang="zh-CN" altLang="en-US" sz="1600"/>
              <a:t>设备像素比：物理像素 / 设备独立像素 // 在某一方向上，x 方向或者 y 方向</a:t>
            </a:r>
            <a:endParaRPr lang="zh-CN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411480"/>
            <a:ext cx="24149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000">
                <a:sym typeface="+mn-ea"/>
              </a:rPr>
              <a:t>canvas</a:t>
            </a:r>
            <a:endParaRPr lang="en-US" altLang="zh-CN" sz="20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05050" y="1623060"/>
            <a:ext cx="6746240" cy="50844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4200" y="472440"/>
            <a:ext cx="89281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1600">
                <a:sym typeface="+mn-ea"/>
              </a:rPr>
              <a:t>html2canvas</a:t>
            </a:r>
            <a:r>
              <a:rPr lang="zh-CN" altLang="en-US" sz="1600">
                <a:sym typeface="+mn-ea"/>
              </a:rPr>
              <a:t>这个库的主要作用是将</a:t>
            </a:r>
            <a:r>
              <a:rPr lang="en-US" altLang="zh-CN" sz="1600">
                <a:sym typeface="+mn-ea"/>
              </a:rPr>
              <a:t>DOM</a:t>
            </a:r>
            <a:r>
              <a:rPr lang="zh-CN" altLang="en-US" sz="1600">
                <a:sym typeface="+mn-ea"/>
              </a:rPr>
              <a:t>元素生成图片</a:t>
            </a:r>
            <a:endParaRPr lang="zh-CN" altLang="en-US" sz="1600"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160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html2canvas的原理是通过分析页面上的DOM结构以及CSS样式，使用Canvas API来重新绘制页面的内容。它会遍历DOM树，将元素的样式和内容转换成对应的Canvas绘图指令。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7540" y="488315"/>
            <a:ext cx="1118870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1400"/>
              <a:t>在使用html2canvas时，有两种可选的模式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zh-CN" altLang="en-US" sz="1400"/>
              <a:t>一种是使用foreignObject，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zh-CN" altLang="en-US" sz="1400">
                <a:sym typeface="+mn-ea"/>
              </a:rPr>
              <a:t>使用第一种模式时，需要经过以下步骤：首先将需要截图的DOM元素进行克隆，并在过程中附上getComputedStyle的style属性，然后将其放入SVG的foreignObject中，最后将SVG序列化成img的src（SVG直接内联）。</a:t>
            </a:r>
            <a:endParaRPr lang="zh-CN" altLang="en-US" sz="140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400"/>
              <a:t>img.src = "data:image/svg+xml;charset=utf-8," + encodeURIComponent(new XMLSerializer().serializeToString(svg)); 4.ctx.drawImage(img, ....)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zh-CN" altLang="en-US" sz="1400"/>
              <a:t>一种是使用纯canvas绘制。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zh-CN" altLang="en-US" sz="1400"/>
              <a:t>使用纯Canvas进行截图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zh-CN" altLang="en-US" sz="1400"/>
              <a:t>复制要截图的DOM，并将其附加样式。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zh-CN" altLang="en-US" sz="1400"/>
              <a:t>将复制的DOM转换为类似于VirtualDOM的对象。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zh-CN" altLang="en-US" sz="1400"/>
              <a:t>递归该对象，根据其父子关系和层叠关系计算出一个renderQueue。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zh-CN" altLang="en-US" sz="1400"/>
              <a:t>每个renderQueue项目都是一个虚拟DOM对象，根据之前获取的样式信息，调用ctx的各种方法。</a:t>
            </a:r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1225" y="0"/>
            <a:ext cx="103695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1455" y="955675"/>
            <a:ext cx="5130800" cy="4791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59785" y="0"/>
            <a:ext cx="547179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9948"/>
          <a:stretch>
            <a:fillRect/>
          </a:stretch>
        </p:blipFill>
        <p:spPr>
          <a:xfrm>
            <a:off x="118110" y="1478915"/>
            <a:ext cx="9081770" cy="48685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81770" y="941070"/>
            <a:ext cx="297307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1400"/>
              <a:t>1</a:t>
            </a:r>
            <a:r>
              <a:rPr lang="zh-CN" altLang="en-US" sz="1400"/>
              <a:t>、</a:t>
            </a:r>
            <a:r>
              <a:rPr lang="en-US" altLang="zh-CN" sz="1400"/>
              <a:t>复制要截图的DOM，并将其附加样式。</a:t>
            </a:r>
            <a:endParaRPr lang="en-US" altLang="zh-CN" sz="1400"/>
          </a:p>
          <a:p>
            <a:pPr indent="0" fontAlgn="auto">
              <a:lnSpc>
                <a:spcPct val="150000"/>
              </a:lnSpc>
            </a:pPr>
            <a:r>
              <a:rPr lang="en-US" altLang="zh-CN" sz="1400"/>
              <a:t>2</a:t>
            </a:r>
            <a:r>
              <a:rPr lang="zh-CN" altLang="en-US" sz="1400"/>
              <a:t>、</a:t>
            </a:r>
            <a:r>
              <a:rPr lang="en-US" altLang="zh-CN" sz="1400"/>
              <a:t>将复制的DOM转换为类似于VirtualDOM的对象。</a:t>
            </a:r>
            <a:endParaRPr lang="en-US" altLang="zh-CN" sz="1400"/>
          </a:p>
          <a:p>
            <a:pPr indent="0" fontAlgn="auto">
              <a:lnSpc>
                <a:spcPct val="150000"/>
              </a:lnSpc>
            </a:pPr>
            <a:r>
              <a:rPr lang="en-US" altLang="zh-CN" sz="1400"/>
              <a:t>3</a:t>
            </a:r>
            <a:r>
              <a:rPr lang="zh-CN" altLang="en-US" sz="1400"/>
              <a:t>、</a:t>
            </a:r>
            <a:r>
              <a:rPr lang="en-US" altLang="zh-CN" sz="1400"/>
              <a:t>递归该对象，根据其父子关系和层叠关系计算出一个renderQueue。</a:t>
            </a:r>
            <a:endParaRPr lang="en-US" altLang="zh-CN" sz="1400"/>
          </a:p>
          <a:p>
            <a:pPr indent="0" fontAlgn="auto">
              <a:lnSpc>
                <a:spcPct val="150000"/>
              </a:lnSpc>
            </a:pPr>
            <a:r>
              <a:rPr lang="en-US" altLang="zh-CN" sz="1400"/>
              <a:t>4</a:t>
            </a:r>
            <a:r>
              <a:rPr lang="zh-CN" altLang="en-US" sz="1400"/>
              <a:t>、</a:t>
            </a:r>
            <a:r>
              <a:rPr lang="en-US" altLang="zh-CN" sz="1400"/>
              <a:t>每个renderQueue项目都是一个虚拟DOM对象，根据之前获取的样式信息，调用ctx的各种方法。</a:t>
            </a:r>
            <a:endParaRPr lang="en-US" altLang="zh-CN" sz="1400"/>
          </a:p>
          <a:p>
            <a:pPr indent="0" fontAlgn="auto">
              <a:lnSpc>
                <a:spcPct val="150000"/>
              </a:lnSpc>
            </a:pPr>
            <a:endParaRPr lang="en-US" altLang="zh-CN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57375" y="1471930"/>
            <a:ext cx="8810625" cy="48450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4405</Words>
  <Application>WPS 演示</Application>
  <PresentationFormat>宽屏</PresentationFormat>
  <Paragraphs>158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html2canvas原理剖析</vt:lpstr>
      <vt:lpstr>像素基本概念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曾几何时</cp:lastModifiedBy>
  <cp:revision>106</cp:revision>
  <dcterms:created xsi:type="dcterms:W3CDTF">2024-08-05T20:08:34Z</dcterms:created>
  <dcterms:modified xsi:type="dcterms:W3CDTF">2024-08-05T20:08:34Z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16BF4D1FB673BD9CB9AC8166742212FC_43</vt:lpwstr>
  </property>
</Properties>
</file>