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538" autoAdjust="0"/>
  </p:normalViewPr>
  <p:slideViewPr>
    <p:cSldViewPr snapToGrid="0">
      <p:cViewPr varScale="1">
        <p:scale>
          <a:sx n="69" d="100"/>
          <a:sy n="69" d="100"/>
        </p:scale>
        <p:origin x="2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0F0-52E5-487E-8828-0E2211A1C9F1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B913-60C7-43E3-B2B5-53B86365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2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Goal: To look at how music trends have changed over time and how the variables tracked in the trends effect the popularity of the song.</a:t>
            </a:r>
          </a:p>
          <a:p>
            <a:endParaRPr lang="en-US" dirty="0"/>
          </a:p>
          <a:p>
            <a:r>
              <a:rPr lang="en-US" dirty="0"/>
              <a:t>Questions asked: started off looking to see how covid-19 effected the music industry </a:t>
            </a:r>
          </a:p>
          <a:p>
            <a:endParaRPr lang="en-US" dirty="0"/>
          </a:p>
          <a:p>
            <a:r>
              <a:rPr lang="en-US" dirty="0"/>
              <a:t>Dataset : looked at several </a:t>
            </a:r>
            <a:r>
              <a:rPr lang="en-US" dirty="0" err="1"/>
              <a:t>apis</a:t>
            </a:r>
            <a:r>
              <a:rPr lang="en-US" dirty="0"/>
              <a:t> and </a:t>
            </a:r>
            <a:r>
              <a:rPr lang="en-US" dirty="0" err="1"/>
              <a:t>csvs</a:t>
            </a:r>
            <a:r>
              <a:rPr lang="en-US" dirty="0"/>
              <a:t> with regards to music streaming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  <a:p>
            <a:r>
              <a:rPr lang="en-US" dirty="0"/>
              <a:t>	Created by </a:t>
            </a:r>
            <a:r>
              <a:rPr lang="en-US" dirty="0" err="1"/>
              <a:t>Yamac</a:t>
            </a:r>
            <a:r>
              <a:rPr lang="en-US" dirty="0"/>
              <a:t> </a:t>
            </a:r>
            <a:r>
              <a:rPr lang="en-US" dirty="0" err="1"/>
              <a:t>Eren</a:t>
            </a:r>
            <a:r>
              <a:rPr lang="en-US" dirty="0"/>
              <a:t> Ay</a:t>
            </a:r>
          </a:p>
          <a:p>
            <a:r>
              <a:rPr lang="en-US" dirty="0"/>
              <a:t>	More than 175,000 songs</a:t>
            </a:r>
          </a:p>
          <a:p>
            <a:r>
              <a:rPr lang="en-US" dirty="0"/>
              <a:t>Numerical:</a:t>
            </a:r>
          </a:p>
          <a:p>
            <a:r>
              <a:rPr lang="en-US" dirty="0"/>
              <a:t>	</a:t>
            </a:r>
            <a:r>
              <a:rPr lang="en-US" dirty="0" err="1"/>
              <a:t>accousticness</a:t>
            </a:r>
            <a:r>
              <a:rPr lang="en-US" dirty="0"/>
              <a:t>, danceability, energy, duration, </a:t>
            </a:r>
            <a:r>
              <a:rPr lang="en-US" dirty="0" err="1"/>
              <a:t>instrumentalness</a:t>
            </a:r>
            <a:r>
              <a:rPr lang="en-US" dirty="0"/>
              <a:t>, valence, </a:t>
            </a:r>
            <a:r>
              <a:rPr lang="en-US" dirty="0" err="1"/>
              <a:t>popularirty</a:t>
            </a:r>
            <a:r>
              <a:rPr lang="en-US" dirty="0"/>
              <a:t>, tempo, l</a:t>
            </a:r>
          </a:p>
          <a:p>
            <a:r>
              <a:rPr lang="en-US" dirty="0"/>
              <a:t>	</a:t>
            </a:r>
            <a:r>
              <a:rPr lang="en-US" dirty="0" err="1"/>
              <a:t>iveness</a:t>
            </a:r>
            <a:r>
              <a:rPr lang="en-US" dirty="0"/>
              <a:t>, loudness, </a:t>
            </a:r>
            <a:r>
              <a:rPr lang="en-US" dirty="0" err="1"/>
              <a:t>speechiness</a:t>
            </a:r>
            <a:r>
              <a:rPr lang="en-US" dirty="0"/>
              <a:t>, and year</a:t>
            </a:r>
          </a:p>
          <a:p>
            <a:r>
              <a:rPr lang="en-US" dirty="0"/>
              <a:t>Categorical:</a:t>
            </a:r>
          </a:p>
          <a:p>
            <a:r>
              <a:rPr lang="en-US" dirty="0"/>
              <a:t>	Mode, explicitness, key, artist, song name, and release date</a:t>
            </a:r>
          </a:p>
          <a:p>
            <a:r>
              <a:rPr lang="en-US" dirty="0"/>
              <a:t>Questions:</a:t>
            </a:r>
          </a:p>
          <a:p>
            <a:r>
              <a:rPr lang="en-US" dirty="0"/>
              <a:t>	As we looked into the dataset we had to alter our main question to answer the secondary questions that were most important to us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Process:</a:t>
            </a:r>
          </a:p>
          <a:p>
            <a:endParaRPr lang="en-US" dirty="0"/>
          </a:p>
          <a:p>
            <a:r>
              <a:rPr lang="en-US" dirty="0"/>
              <a:t>Insights along the way:</a:t>
            </a:r>
          </a:p>
          <a:p>
            <a:endParaRPr lang="en-US" dirty="0"/>
          </a:p>
          <a:p>
            <a:r>
              <a:rPr lang="en-US" dirty="0"/>
              <a:t>Problems arising:</a:t>
            </a:r>
          </a:p>
          <a:p>
            <a:r>
              <a:rPr lang="en-US" dirty="0"/>
              <a:t>	-genre</a:t>
            </a:r>
          </a:p>
          <a:p>
            <a:r>
              <a:rPr lang="en-US" dirty="0"/>
              <a:t>Consolidating &amp; revising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solving along the way: </a:t>
            </a:r>
          </a:p>
          <a:p>
            <a:r>
              <a:rPr lang="en-US" dirty="0"/>
              <a:t>Our approach was to split up the work load and really dive into the material individually that they had chosen or been assigned.</a:t>
            </a:r>
          </a:p>
          <a:p>
            <a:r>
              <a:rPr lang="en-US" dirty="0"/>
              <a:t>When people got stuck we were able to come together as a team and look through to see if we needed to adjust code, attack the data in a different way, or change the question being asked to something plausible</a:t>
            </a:r>
          </a:p>
          <a:p>
            <a:r>
              <a:rPr lang="en-US" dirty="0"/>
              <a:t>By approaching problems this way we were able to leverage all of our strengths into a cohesive unit and kept progress moving</a:t>
            </a:r>
          </a:p>
          <a:p>
            <a:endParaRPr lang="en-US" dirty="0"/>
          </a:p>
          <a:p>
            <a:r>
              <a:rPr lang="en-US" b="1" dirty="0"/>
              <a:t>Expanded research possibilities</a:t>
            </a:r>
          </a:p>
          <a:p>
            <a:pPr marL="0" indent="0">
              <a:buFontTx/>
              <a:buNone/>
            </a:pPr>
            <a:r>
              <a:rPr lang="en-US" b="0" dirty="0"/>
              <a:t>Taking the time periods leading up to and immediately following major events to see how music was altered</a:t>
            </a:r>
          </a:p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BB913-60C7-43E3-B2B5-53B86365DC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224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415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90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95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317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752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86363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14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9987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52363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71884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4/3/2021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7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0" r:id="rId6"/>
    <p:sldLayoutId id="2147483916" r:id="rId7"/>
    <p:sldLayoutId id="2147483917" r:id="rId8"/>
    <p:sldLayoutId id="2147483918" r:id="rId9"/>
    <p:sldLayoutId id="2147483919" r:id="rId10"/>
    <p:sldLayoutId id="214748392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C03B-C047-4CED-95E5-A1F93748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Turn Up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C6E1-B786-4808-B96B-DF525B68C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Anna Chee, Daniel </a:t>
            </a:r>
            <a:r>
              <a:rPr lang="en-US" sz="2800" dirty="0" err="1"/>
              <a:t>Atuesta</a:t>
            </a:r>
            <a:r>
              <a:rPr lang="en-US" sz="2800" dirty="0"/>
              <a:t>, Dan Waehner, Domenic </a:t>
            </a:r>
            <a:r>
              <a:rPr lang="en-US" sz="2800" dirty="0" err="1"/>
              <a:t>Padulo</a:t>
            </a:r>
            <a:r>
              <a:rPr lang="en-US" sz="2800" dirty="0"/>
              <a:t>, Nabila</a:t>
            </a:r>
          </a:p>
        </p:txBody>
      </p:sp>
      <p:pic>
        <p:nvPicPr>
          <p:cNvPr id="33" name="Picture 3" descr="Audio waveform abstract on neon colors">
            <a:extLst>
              <a:ext uri="{FF2B5EF4-FFF2-40B4-BE49-F238E27FC236}">
                <a16:creationId xmlns:a16="http://schemas.microsoft.com/office/drawing/2014/main" id="{03EE9E1F-3E38-4AC2-B47A-E6AA844ED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1051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09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Background/Motivation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Project Goal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Questions Asked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Dataset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3057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Spotify Dataset (1920 – 2020)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Numerical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Categorical data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Questions asked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617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Sorting Process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Insights along the way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Problems arising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Consolidating &amp; revising questions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77465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3132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602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5673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FC5D-740C-495D-BE03-23B345B8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6E9F-06AD-4361-89B7-68735BC2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Problem solving along the way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Expanded research possibilities</a:t>
            </a:r>
          </a:p>
        </p:txBody>
      </p:sp>
      <p:pic>
        <p:nvPicPr>
          <p:cNvPr id="1032" name="Picture 8" descr="Music notes sign Pink neon icon in the brick wall - stock vector |  Crushpixel">
            <a:extLst>
              <a:ext uri="{FF2B5EF4-FFF2-40B4-BE49-F238E27FC236}">
                <a16:creationId xmlns:a16="http://schemas.microsoft.com/office/drawing/2014/main" id="{FCFF1D86-4905-429B-BDC1-BB209882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7" y="0"/>
            <a:ext cx="2632364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4145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FC03B-C047-4CED-95E5-A1F93748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5807" y="0"/>
            <a:ext cx="7495683" cy="6857999"/>
          </a:xfrm>
        </p:spPr>
        <p:txBody>
          <a:bodyPr anchor="ctr">
            <a:normAutofit/>
          </a:bodyPr>
          <a:lstStyle/>
          <a:p>
            <a:r>
              <a:rPr lang="en-US" sz="16000" dirty="0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33" name="Picture 3" descr="Audio waveform abstract on neon colors">
            <a:extLst>
              <a:ext uri="{FF2B5EF4-FFF2-40B4-BE49-F238E27FC236}">
                <a16:creationId xmlns:a16="http://schemas.microsoft.com/office/drawing/2014/main" id="{03EE9E1F-3E38-4AC2-B47A-E6AA844ED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0" r="-1" b="-1"/>
          <a:stretch/>
        </p:blipFill>
        <p:spPr>
          <a:xfrm>
            <a:off x="1051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766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133</TotalTime>
  <Words>356</Words>
  <Application>Microsoft Office PowerPoint</Application>
  <PresentationFormat>Widescreen</PresentationFormat>
  <Paragraphs>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Turn Up The Data</vt:lpstr>
      <vt:lpstr>Background/Motivation</vt:lpstr>
      <vt:lpstr>Dataset Background</vt:lpstr>
      <vt:lpstr>Data Cleanup</vt:lpstr>
      <vt:lpstr>Data Analysis</vt:lpstr>
      <vt:lpstr>Data Analysis</vt:lpstr>
      <vt:lpstr>Discussion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UP The Data</dc:title>
  <dc:creator>Dan Waehner</dc:creator>
  <cp:lastModifiedBy>Dan Waehner</cp:lastModifiedBy>
  <cp:revision>16</cp:revision>
  <dcterms:created xsi:type="dcterms:W3CDTF">2021-04-03T15:18:56Z</dcterms:created>
  <dcterms:modified xsi:type="dcterms:W3CDTF">2021-04-03T17:40:15Z</dcterms:modified>
</cp:coreProperties>
</file>