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68" autoAdjust="0"/>
  </p:normalViewPr>
  <p:slideViewPr>
    <p:cSldViewPr snapToGrid="0">
      <p:cViewPr>
        <p:scale>
          <a:sx n="70" d="100"/>
          <a:sy n="70" d="100"/>
        </p:scale>
        <p:origin x="209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0F0-52E5-487E-8828-0E2211A1C9F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BB913-60C7-43E3-B2B5-53B86365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Sorting:</a:t>
            </a:r>
          </a:p>
          <a:p>
            <a:r>
              <a:rPr lang="en-US" dirty="0"/>
              <a:t>	Focused around popularity and year of release to gain insight into the variables that impact popularity as well 	as trends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224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415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90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095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03171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4752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86363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14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9987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52363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71884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7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0" r:id="rId6"/>
    <p:sldLayoutId id="2147483916" r:id="rId7"/>
    <p:sldLayoutId id="2147483917" r:id="rId8"/>
    <p:sldLayoutId id="2147483918" r:id="rId9"/>
    <p:sldLayoutId id="2147483919" r:id="rId10"/>
    <p:sldLayoutId id="214748392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FC03B-C047-4CED-95E5-A1F937488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Turn Up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CC6E1-B786-4808-B96B-DF525B68C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Anna Chee, Daniel </a:t>
            </a:r>
            <a:r>
              <a:rPr lang="en-US" sz="2800" dirty="0" err="1"/>
              <a:t>Atuesta</a:t>
            </a:r>
            <a:r>
              <a:rPr lang="en-US" sz="2800" dirty="0"/>
              <a:t>, Dan Waehner, Domenic </a:t>
            </a:r>
            <a:r>
              <a:rPr lang="en-US" sz="2800" dirty="0" err="1"/>
              <a:t>Padulo</a:t>
            </a:r>
            <a:r>
              <a:rPr lang="en-US" sz="2800" dirty="0"/>
              <a:t>, Nabila</a:t>
            </a:r>
          </a:p>
        </p:txBody>
      </p:sp>
      <p:pic>
        <p:nvPicPr>
          <p:cNvPr id="33" name="Picture 3" descr="Audio waveform abstract on neon colors">
            <a:extLst>
              <a:ext uri="{FF2B5EF4-FFF2-40B4-BE49-F238E27FC236}">
                <a16:creationId xmlns:a16="http://schemas.microsoft.com/office/drawing/2014/main" id="{03EE9E1F-3E38-4AC2-B47A-E6AA844ED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051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09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Spotify Dataset (1920 – 2020)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Numerical data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Categorical data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Sorting</a:t>
            </a:r>
          </a:p>
        </p:txBody>
      </p:sp>
      <p:pic>
        <p:nvPicPr>
          <p:cNvPr id="2054" name="Picture 6" descr="Image result for sound waves">
            <a:extLst>
              <a:ext uri="{FF2B5EF4-FFF2-40B4-BE49-F238E27FC236}">
                <a16:creationId xmlns:a16="http://schemas.microsoft.com/office/drawing/2014/main" id="{E5E39FB0-9299-4114-B140-D1F96A6D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" y="0"/>
            <a:ext cx="2758272" cy="219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ound waves">
            <a:extLst>
              <a:ext uri="{FF2B5EF4-FFF2-40B4-BE49-F238E27FC236}">
                <a16:creationId xmlns:a16="http://schemas.microsoft.com/office/drawing/2014/main" id="{00BEA697-5287-4D94-B360-FF627893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421582" y="0"/>
            <a:ext cx="2758272" cy="223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7711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Initial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 descr="Image result for sound waves">
            <a:extLst>
              <a:ext uri="{FF2B5EF4-FFF2-40B4-BE49-F238E27FC236}">
                <a16:creationId xmlns:a16="http://schemas.microsoft.com/office/drawing/2014/main" id="{E5E39FB0-9299-4114-B140-D1F96A6D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" y="0"/>
            <a:ext cx="2758272" cy="219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ound waves">
            <a:extLst>
              <a:ext uri="{FF2B5EF4-FFF2-40B4-BE49-F238E27FC236}">
                <a16:creationId xmlns:a16="http://schemas.microsoft.com/office/drawing/2014/main" id="{00BEA697-5287-4D94-B360-FF627893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421582" y="0"/>
            <a:ext cx="2758272" cy="223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2400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Statistical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 descr="Image result for sound waves">
            <a:extLst>
              <a:ext uri="{FF2B5EF4-FFF2-40B4-BE49-F238E27FC236}">
                <a16:creationId xmlns:a16="http://schemas.microsoft.com/office/drawing/2014/main" id="{E5E39FB0-9299-4114-B140-D1F96A6D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" y="0"/>
            <a:ext cx="2758272" cy="219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ound waves">
            <a:extLst>
              <a:ext uri="{FF2B5EF4-FFF2-40B4-BE49-F238E27FC236}">
                <a16:creationId xmlns:a16="http://schemas.microsoft.com/office/drawing/2014/main" id="{00BEA697-5287-4D94-B360-FF627893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421582" y="0"/>
            <a:ext cx="2758272" cy="223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2293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63</TotalTime>
  <Words>121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Turn Up The Data</vt:lpstr>
      <vt:lpstr>Dataset Background</vt:lpstr>
      <vt:lpstr>Initial Findings </vt:lpstr>
      <vt:lpstr>Statistical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UP The Data</dc:title>
  <dc:creator>Dan Waehner</dc:creator>
  <cp:lastModifiedBy>Dan Waehner</cp:lastModifiedBy>
  <cp:revision>8</cp:revision>
  <dcterms:created xsi:type="dcterms:W3CDTF">2021-04-03T15:18:56Z</dcterms:created>
  <dcterms:modified xsi:type="dcterms:W3CDTF">2021-04-03T16:22:52Z</dcterms:modified>
</cp:coreProperties>
</file>