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6" autoAdjust="0"/>
    <p:restoredTop sz="94660"/>
  </p:normalViewPr>
  <p:slideViewPr>
    <p:cSldViewPr snapToGrid="0">
      <p:cViewPr varScale="1">
        <p:scale>
          <a:sx n="91" d="100"/>
          <a:sy n="91" d="100"/>
        </p:scale>
        <p:origin x="63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ila Zintsem a moute" userId="e880ecfd323f4966" providerId="LiveId" clId="{79A64279-A058-47A3-B5EC-6DB9B61AC140}"/>
    <pc:docChg chg="modSld">
      <pc:chgData name="leila Zintsem a moute" userId="e880ecfd323f4966" providerId="LiveId" clId="{79A64279-A058-47A3-B5EC-6DB9B61AC140}" dt="2021-06-25T01:55:28.605" v="0" actId="113"/>
      <pc:docMkLst>
        <pc:docMk/>
      </pc:docMkLst>
      <pc:sldChg chg="modSp mod">
        <pc:chgData name="leila Zintsem a moute" userId="e880ecfd323f4966" providerId="LiveId" clId="{79A64279-A058-47A3-B5EC-6DB9B61AC140}" dt="2021-06-25T01:55:28.605" v="0" actId="113"/>
        <pc:sldMkLst>
          <pc:docMk/>
          <pc:sldMk cId="1482146653" sldId="256"/>
        </pc:sldMkLst>
        <pc:spChg chg="mod">
          <ac:chgData name="leila Zintsem a moute" userId="e880ecfd323f4966" providerId="LiveId" clId="{79A64279-A058-47A3-B5EC-6DB9B61AC140}" dt="2021-06-25T01:55:28.605" v="0" actId="113"/>
          <ac:spMkLst>
            <pc:docMk/>
            <pc:sldMk cId="1482146653" sldId="256"/>
            <ac:spMk id="3" creationId="{18ED102E-20FA-4A89-99FD-10D242F1701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B535C-9802-41A0-BF47-4F8F1DF141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28D438-EDAC-4023-B73E-A2A77496D7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211500-FE17-43BC-AE27-9D8BE6FD9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6F90B-8334-42C7-90AE-09A508443465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E77636-E359-49EB-8EB8-A547C53F7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456CAC-090A-47D1-8FAD-21FADCE8A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86683-D8FF-4038-9FF3-5A98860E3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817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768CD-8BDD-4B92-B523-2017DE4C4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C1A999-8215-4002-9A8C-A8D1AD02E6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1ED70-2C6F-4AD6-A774-A014A82FD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6F90B-8334-42C7-90AE-09A508443465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A17A0C-69CC-496E-A306-6BE559C26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82796C-C925-4B41-9CE5-5604BB64E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86683-D8FF-4038-9FF3-5A98860E3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832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2FBB0D-95FF-440F-B168-0337B053D5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D79896-0089-41DE-B86E-E9218468A3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1F9BF0-4777-4F0C-A72D-D1F82FE48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6F90B-8334-42C7-90AE-09A508443465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3D22EA-DCC9-4C33-B186-0AD068E04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F3466F-799E-47D2-8F7E-4671CF442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86683-D8FF-4038-9FF3-5A98860E3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397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02DBA-E07A-4D35-92F0-3F92C4203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AB9350-B615-4A92-B348-63C47D8063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C8A85D-1CB2-4C75-8E66-99EB62A5E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6F90B-8334-42C7-90AE-09A508443465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173D3E-A06B-4776-9F6F-659A6B152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490E3B-5A50-453A-8C5D-2EA683062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86683-D8FF-4038-9FF3-5A98860E3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978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6AABB-A5B2-4DAB-A0DB-9FB49E88C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D86CEB-83B0-4D7B-B4A0-6F7BEB88BC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250261-C571-4824-981B-C34B1780E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6F90B-8334-42C7-90AE-09A508443465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041F2B-E36F-4EDC-B50A-EDA9EB6C9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F2CBF1-C802-4064-A03C-24E0468BF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86683-D8FF-4038-9FF3-5A98860E3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910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C9E86-2B3D-404F-82F4-0AE0D511C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1921-CC08-4EC7-ACB2-CF088A22B1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F6963C-DF46-4139-8CE3-895F4CFCD0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60D6ED-436A-43DB-98DC-5B3660454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6F90B-8334-42C7-90AE-09A508443465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DF672C-C757-474C-8BF7-559EBCC42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206631-4B74-4D73-8089-956C1376A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86683-D8FF-4038-9FF3-5A98860E3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751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012F5-37FD-4F4F-B1A0-3221542A7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027A33-991E-469D-A6A7-F8E7BEF78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CE501A-94CF-46A4-9CB5-71895A9A1D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B99EC4-80A3-4808-B8F3-CE8B343866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71565A-CB25-4D5D-B122-8CED9E3A74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0EA923-4155-4351-9058-AA2362D03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6F90B-8334-42C7-90AE-09A508443465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C529D1-93EA-4E9B-B2E8-ACB8FAFE9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98F022-C464-4788-9842-9C5E9AB5C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86683-D8FF-4038-9FF3-5A98860E3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140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381EC-FD78-4284-A839-E880B73EA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9BA4FE-C9F5-4B3D-8E7C-FA5923497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6F90B-8334-42C7-90AE-09A508443465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A46E0F-8A47-4453-9A76-9217DACDA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485B3C-340D-4D43-BF2D-B87D76711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86683-D8FF-4038-9FF3-5A98860E3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267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0B0076-BB5C-4455-882E-68C3E69B4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6F90B-8334-42C7-90AE-09A508443465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89023B-049D-4403-B9E5-E0CBD734F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8DE0F6-61FD-4C33-BE40-476869E04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86683-D8FF-4038-9FF3-5A98860E3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74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9F1A6-7F4F-415C-89FF-EB771737D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C65F73-A8BE-40E9-83A2-1EA888FB45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CBA308-B7C1-46EB-8CD3-434DAD8101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5090BF-37C5-47F4-AFDB-ABAD0050A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6F90B-8334-42C7-90AE-09A508443465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B2C353-3D20-4EA6-BBBF-BAFDDFE86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6844AD-74E9-4104-AD97-E1219D07D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86683-D8FF-4038-9FF3-5A98860E3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651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A549E-6596-42C4-9A7F-9BA13EE8B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DEEB51-A4E2-4AAE-9737-0F218AC3E3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EEF521-30AB-44DC-8E0A-05BFA74C0E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77C4DA-EC84-465F-9474-1C171A59C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6F90B-8334-42C7-90AE-09A508443465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40539E-9C6E-42E4-835F-B560D46B0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4C8D3A-9EE0-4014-9F0A-707BA6C2A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86683-D8FF-4038-9FF3-5A98860E3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776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4C8AC6-5137-4C0C-86EC-EC55B327B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52EB46-2E91-4B96-B258-2050EECC14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7EE90F-BC9F-4E61-8CC5-1466A7914B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E6F90B-8334-42C7-90AE-09A508443465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39C04D-B78F-4BD6-B608-7B9BC24320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CF39EC-C490-4F17-BCCC-71883E27A1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86683-D8FF-4038-9FF3-5A98860E3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374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assportdelicious.com/the-ultimate-airbnb-host-checklist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3019D-2F6F-4A38-BE1F-753ADD7975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39204" y="3021281"/>
            <a:ext cx="4513217" cy="2387600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Airbnb Visualization </a:t>
            </a:r>
            <a:br>
              <a:rPr lang="en-US" sz="4800" b="1" dirty="0">
                <a:solidFill>
                  <a:schemeClr val="bg1"/>
                </a:solidFill>
              </a:rPr>
            </a:br>
            <a:r>
              <a:rPr lang="en-US" sz="4800" b="1" dirty="0">
                <a:solidFill>
                  <a:schemeClr val="bg1"/>
                </a:solidFill>
              </a:rPr>
              <a:t>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ED102E-20FA-4A89-99FD-10D242F170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35249" y="5360275"/>
            <a:ext cx="3037115" cy="1459361"/>
          </a:xfrm>
        </p:spPr>
        <p:txBody>
          <a:bodyPr>
            <a:normAutofit fontScale="47500" lnSpcReduction="20000"/>
          </a:bodyPr>
          <a:lstStyle/>
          <a:p>
            <a:endParaRPr lang="en-US" dirty="0"/>
          </a:p>
          <a:p>
            <a:r>
              <a:rPr lang="en-US" b="1" dirty="0">
                <a:solidFill>
                  <a:srgbClr val="FF0000"/>
                </a:solidFill>
              </a:rPr>
              <a:t>By:</a:t>
            </a:r>
          </a:p>
          <a:p>
            <a:r>
              <a:rPr lang="en-US" b="1" dirty="0">
                <a:solidFill>
                  <a:srgbClr val="FF0000"/>
                </a:solidFill>
              </a:rPr>
              <a:t>Leila Zintsem</a:t>
            </a:r>
          </a:p>
          <a:p>
            <a:r>
              <a:rPr lang="en-US" b="1" dirty="0">
                <a:solidFill>
                  <a:srgbClr val="FF0000"/>
                </a:solidFill>
              </a:rPr>
              <a:t>Anna Chee</a:t>
            </a:r>
          </a:p>
          <a:p>
            <a:r>
              <a:rPr lang="en-US" b="1" dirty="0">
                <a:solidFill>
                  <a:srgbClr val="FF0000"/>
                </a:solidFill>
              </a:rPr>
              <a:t>Dan </a:t>
            </a:r>
            <a:r>
              <a:rPr lang="en-US" b="1" dirty="0" err="1">
                <a:solidFill>
                  <a:srgbClr val="FF0000"/>
                </a:solidFill>
              </a:rPr>
              <a:t>Waehmer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>
                <a:solidFill>
                  <a:srgbClr val="FF0000"/>
                </a:solidFill>
              </a:rPr>
              <a:t>Peter Sparks</a:t>
            </a:r>
          </a:p>
        </p:txBody>
      </p:sp>
    </p:spTree>
    <p:extLst>
      <p:ext uri="{BB962C8B-B14F-4D97-AF65-F5344CB8AC3E}">
        <p14:creationId xmlns:p14="http://schemas.microsoft.com/office/powerpoint/2010/main" val="14821466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14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Airbnb Visualization  Project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Airbnb Visualization  Project</dc:title>
  <dc:creator>leila Zintsem a moute</dc:creator>
  <cp:lastModifiedBy>leila Zintsem a moute</cp:lastModifiedBy>
  <cp:revision>2</cp:revision>
  <dcterms:created xsi:type="dcterms:W3CDTF">2021-06-25T01:41:09Z</dcterms:created>
  <dcterms:modified xsi:type="dcterms:W3CDTF">2021-06-25T01:55:54Z</dcterms:modified>
</cp:coreProperties>
</file>