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X5VhSbtnyckv8V7yea+sBw+8o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21e532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21e53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21e5325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21e532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21e5325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221e532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21e5325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21e532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21e5325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21e532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21e5325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21e532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21e5325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21e532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739204" y="3021281"/>
            <a:ext cx="451321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lt1"/>
                </a:solidFill>
              </a:rPr>
              <a:t>Airbnb Visualization </a:t>
            </a:r>
            <a:br>
              <a:rPr b="1" lang="en-US" sz="4800">
                <a:solidFill>
                  <a:schemeClr val="lt1"/>
                </a:solidFill>
              </a:rPr>
            </a:br>
            <a:r>
              <a:rPr b="1" lang="en-US" sz="4800">
                <a:solidFill>
                  <a:schemeClr val="lt1"/>
                </a:solidFill>
              </a:rPr>
              <a:t>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635249" y="5360275"/>
            <a:ext cx="3037115" cy="1459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Leila Zintsem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Anna Chee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Dan Waehmer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Peter Sparks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21e5325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1" name="Google Shape;91;ge221e5325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21e53256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Sources</a:t>
            </a:r>
            <a:endParaRPr b="1"/>
          </a:p>
        </p:txBody>
      </p:sp>
      <p:pic>
        <p:nvPicPr>
          <p:cNvPr id="97" name="Google Shape;97;ge221e5325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88" y="1802775"/>
            <a:ext cx="3763625" cy="16888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e221e53256_0_5"/>
          <p:cNvSpPr txBox="1"/>
          <p:nvPr/>
        </p:nvSpPr>
        <p:spPr>
          <a:xfrm>
            <a:off x="3950075" y="3315650"/>
            <a:ext cx="2166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Chicago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New York City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Seattle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e221e53256_0_5"/>
          <p:cNvSpPr/>
          <p:nvPr/>
        </p:nvSpPr>
        <p:spPr>
          <a:xfrm>
            <a:off x="7302900" y="2034125"/>
            <a:ext cx="1971600" cy="3208800"/>
          </a:xfrm>
          <a:prstGeom prst="wedgeRectCallout">
            <a:avLst>
              <a:gd fmla="val -101447" name="adj1"/>
              <a:gd fmla="val 11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Latitude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Longitude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Neighborhood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Price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Minimum Nights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Room Type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21e53256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Plots</a:t>
            </a:r>
            <a:endParaRPr b="1"/>
          </a:p>
        </p:txBody>
      </p:sp>
      <p:sp>
        <p:nvSpPr>
          <p:cNvPr id="105" name="Google Shape;105;ge221e53256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21e53256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Pin Visualization</a:t>
            </a:r>
            <a:endParaRPr b="1"/>
          </a:p>
        </p:txBody>
      </p:sp>
      <p:sp>
        <p:nvSpPr>
          <p:cNvPr id="111" name="Google Shape;111;ge221e53256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e221e53256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650" y="1542275"/>
            <a:ext cx="4090826" cy="23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e221e53256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50" y="3725563"/>
            <a:ext cx="2869975" cy="2302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221e53256_0_20"/>
          <p:cNvSpPr txBox="1"/>
          <p:nvPr>
            <p:ph type="title"/>
          </p:nvPr>
        </p:nvSpPr>
        <p:spPr>
          <a:xfrm>
            <a:off x="578250" y="2165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Heatmap Visualization</a:t>
            </a:r>
            <a:endParaRPr b="1"/>
          </a:p>
        </p:txBody>
      </p:sp>
      <p:pic>
        <p:nvPicPr>
          <p:cNvPr id="119" name="Google Shape;119;ge221e53256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01" y="1767725"/>
            <a:ext cx="4462326" cy="311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e221e53256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1076" y="3155700"/>
            <a:ext cx="3110599" cy="327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221e53256_0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3350" y="3585100"/>
            <a:ext cx="2576250" cy="29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e221e53256_0_20"/>
          <p:cNvSpPr txBox="1"/>
          <p:nvPr/>
        </p:nvSpPr>
        <p:spPr>
          <a:xfrm>
            <a:off x="9503063" y="1767725"/>
            <a:ext cx="1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CHICAGO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221e53256_0_20"/>
          <p:cNvSpPr txBox="1"/>
          <p:nvPr/>
        </p:nvSpPr>
        <p:spPr>
          <a:xfrm>
            <a:off x="10018401" y="6028225"/>
            <a:ext cx="1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 CITY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221e53256_0_20"/>
          <p:cNvSpPr txBox="1"/>
          <p:nvPr/>
        </p:nvSpPr>
        <p:spPr>
          <a:xfrm>
            <a:off x="6330813" y="5524525"/>
            <a:ext cx="1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SEATTLE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221e53256_0_20"/>
          <p:cNvSpPr/>
          <p:nvPr/>
        </p:nvSpPr>
        <p:spPr>
          <a:xfrm>
            <a:off x="5562400" y="2342275"/>
            <a:ext cx="1158600" cy="5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221e53256_0_20"/>
          <p:cNvSpPr txBox="1"/>
          <p:nvPr/>
        </p:nvSpPr>
        <p:spPr>
          <a:xfrm>
            <a:off x="656200" y="1213150"/>
            <a:ext cx="71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visualize volume of AirBnB listings by location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221e53256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Grid</a:t>
            </a:r>
            <a:r>
              <a:rPr b="1" lang="en-US"/>
              <a:t> Visualization</a:t>
            </a:r>
            <a:endParaRPr/>
          </a:p>
        </p:txBody>
      </p:sp>
      <p:sp>
        <p:nvSpPr>
          <p:cNvPr id="132" name="Google Shape;132;ge221e53256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21e53256_0_30"/>
          <p:cNvSpPr txBox="1"/>
          <p:nvPr/>
        </p:nvSpPr>
        <p:spPr>
          <a:xfrm>
            <a:off x="4488300" y="2951850"/>
            <a:ext cx="336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Calibri"/>
                <a:ea typeface="Calibri"/>
                <a:cs typeface="Calibri"/>
                <a:sym typeface="Calibri"/>
              </a:rPr>
              <a:t>LIVE DEMO</a:t>
            </a:r>
            <a:endParaRPr b="1"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2021-06-25T01:41:09Z</dcterms:created>
  <dc:creator>leila Zintsem a moute</dc:creator>
</cp:coreProperties>
</file>