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8"/>
  </p:notesMasterIdLst>
  <p:sldIdLst>
    <p:sldId id="352" r:id="rId2"/>
    <p:sldId id="347" r:id="rId3"/>
    <p:sldId id="349" r:id="rId4"/>
    <p:sldId id="350" r:id="rId5"/>
    <p:sldId id="351" r:id="rId6"/>
    <p:sldId id="353" r:id="rId7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7"/>
    <p:restoredTop sz="94218"/>
  </p:normalViewPr>
  <p:slideViewPr>
    <p:cSldViewPr snapToGrid="0" snapToObjects="1">
      <p:cViewPr varScale="1">
        <p:scale>
          <a:sx n="88" d="100"/>
          <a:sy n="88" d="100"/>
        </p:scale>
        <p:origin x="102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7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4" r:id="rId32"/>
    <p:sldLayoutId id="2147483686" r:id="rId3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oudgear-io" TargetMode="External"/><Relationship Id="rId13" Type="http://schemas.openxmlformats.org/officeDocument/2006/relationships/hyperlink" Target="https://github.com/Azure/azure-dockerdatacenter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12" Type="http://schemas.openxmlformats.org/officeDocument/2006/relationships/hyperlink" Target="https://aka.ms/docker4azure" TargetMode="External"/><Relationship Id="rId2" Type="http://schemas.openxmlformats.org/officeDocument/2006/relationships/hyperlink" Target="mailto:sachin@cloudgear.io" TargetMode="Externa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://twitter.com/cloudgeario" TargetMode="External"/><Relationship Id="rId11" Type="http://schemas.openxmlformats.org/officeDocument/2006/relationships/hyperlink" Target="http://aka.ms/accessgpu" TargetMode="External"/><Relationship Id="rId5" Type="http://schemas.openxmlformats.org/officeDocument/2006/relationships/image" Target="../media/image6.jpeg"/><Relationship Id="rId10" Type="http://schemas.openxmlformats.org/officeDocument/2006/relationships/hyperlink" Target="http://aka.ms/azurebigcompute" TargetMode="External"/><Relationship Id="rId4" Type="http://schemas.openxmlformats.org/officeDocument/2006/relationships/hyperlink" Target="mailto:dwai@cloudgear.io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hyperlink" Target="https://aka.ms/azurebigcompute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azurebigcompute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78"/>
          <p:cNvSpPr txBox="1">
            <a:spLocks/>
          </p:cNvSpPr>
          <p:nvPr/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5000"/>
              </a:lnSpc>
              <a:buClr>
                <a:srgbClr val="75787A"/>
              </a:buClr>
              <a:buSzPct val="25000"/>
            </a:pPr>
            <a:endParaRPr lang="en-US" sz="1300" dirty="0">
              <a:solidFill>
                <a:srgbClr val="75787A"/>
              </a:solidFill>
            </a:endParaRPr>
          </a:p>
        </p:txBody>
      </p:sp>
      <p:sp>
        <p:nvSpPr>
          <p:cNvPr id="3" name="Shape 2613"/>
          <p:cNvSpPr/>
          <p:nvPr/>
        </p:nvSpPr>
        <p:spPr>
          <a:xfrm>
            <a:off x="224291" y="426097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lvl="0">
              <a:spcBef>
                <a:spcPts val="500"/>
              </a:spcBef>
              <a:buClr>
                <a:srgbClr val="FFFFFF"/>
              </a:buClr>
              <a:buSzPct val="25000"/>
            </a:pPr>
            <a:r>
              <a:rPr lang="en-IN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Who are we? – </a:t>
            </a:r>
            <a:r>
              <a:rPr lang="en-IN" sz="85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cloudgear.io</a:t>
            </a:r>
            <a:endParaRPr lang="en-US" sz="8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Shape 627"/>
          <p:cNvGrpSpPr/>
          <p:nvPr/>
        </p:nvGrpSpPr>
        <p:grpSpPr>
          <a:xfrm>
            <a:off x="2349264" y="1674010"/>
            <a:ext cx="1721993" cy="2191666"/>
            <a:chOff x="2178035" y="1054763"/>
            <a:chExt cx="1146188" cy="637511"/>
          </a:xfrm>
        </p:grpSpPr>
        <p:sp>
          <p:nvSpPr>
            <p:cNvPr id="5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Sachin </a:t>
              </a:r>
              <a:r>
                <a:rPr lang="en-US" sz="750" b="0" i="0" u="none" strike="noStrike" cap="none" dirty="0" err="1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Santoshrao</a:t>
              </a: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50" b="0" i="0" u="none" strike="noStrike" cap="none" dirty="0" err="1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Jambhulkar</a:t>
              </a:r>
              <a:endParaRPr lang="en-US" sz="750" b="0" i="0" u="none" strike="noStrike" cap="none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aka jumbo</a:t>
              </a:r>
            </a:p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Email: </a:t>
              </a: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  <a:hlinkClick r:id="rId2"/>
                </a:rPr>
                <a:t>s</a:t>
              </a: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  <a:hlinkClick r:id="rId2"/>
                </a:rPr>
                <a:t>achin@cloudgear.io</a:t>
              </a:r>
              <a:endParaRPr lang="en-US" sz="750" b="0" i="0" u="none" strike="noStrike" cap="none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0091 9972900995</a:t>
              </a: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50" name="Picture 2" descr="https://lh3.googleusercontent.com/-eRFPXOnxmwA/AAAAAAAAAAI/AAAAAAAAIJ0/QVY5UEbv3uU/s640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25" y="2702000"/>
            <a:ext cx="1109360" cy="11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hape 627"/>
          <p:cNvGrpSpPr/>
          <p:nvPr/>
        </p:nvGrpSpPr>
        <p:grpSpPr>
          <a:xfrm>
            <a:off x="4635264" y="1674010"/>
            <a:ext cx="1549908" cy="2191666"/>
            <a:chOff x="2178035" y="1054763"/>
            <a:chExt cx="1146188" cy="637511"/>
          </a:xfrm>
        </p:grpSpPr>
        <p:sp>
          <p:nvSpPr>
            <p:cNvPr id="9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Dwaipayan Banerjee</a:t>
              </a:r>
            </a:p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aka </a:t>
              </a:r>
              <a:r>
                <a:rPr lang="en-US" sz="750" dirty="0" err="1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dwai</a:t>
              </a:r>
              <a:endParaRPr lang="en-US" sz="750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Email: </a:t>
              </a: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dwai</a:t>
              </a: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@cloudgear.io</a:t>
              </a:r>
              <a:r>
                <a:rPr lang="en-US" sz="75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lvl="0">
                <a:lnSpc>
                  <a:spcPts val="1000"/>
                </a:lnSpc>
                <a:buClr>
                  <a:srgbClr val="9E9E9E"/>
                </a:buClr>
                <a:buSzPct val="25000"/>
              </a:pP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75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0031 612368496.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52" name="Picture 4" descr="https://media.licdn.com/mpr/mpr/shrinknp_200_200/p/3/000/02b/3ef/3b2797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37" y="2752838"/>
            <a:ext cx="1011162" cy="10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witter icon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91" y="859459"/>
            <a:ext cx="346001" cy="3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ssets-cdn.github.com/images/modules/logos_page/Octocat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80" y="849018"/>
            <a:ext cx="667369" cy="55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589"/>
          <p:cNvSpPr txBox="1">
            <a:spLocks/>
          </p:cNvSpPr>
          <p:nvPr/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rgbClr val="808080"/>
              </a:buClr>
              <a:buSzPct val="25000"/>
              <a:buFont typeface="Open Sans"/>
              <a:buNone/>
            </a:pPr>
            <a:endParaRPr lang="en-US" sz="1000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55232" y="1429026"/>
            <a:ext cx="2016625" cy="29720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03041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Created and maintain Azure repositories for K80 GPU Compute Auto Linux clusters for CUDA non graphical apps and HPC Big computes RDMA/IB Auto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linux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 clusters for Intel MPI on Azure.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  <a:hlinkClick r:id="rId10"/>
              </a:rPr>
              <a:t>Explore the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  <a:hlinkClick r:id="rId10"/>
              </a:rPr>
              <a:t>autocluster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  <a:hlinkClick r:id="rId10"/>
              </a:rPr>
              <a:t> repository...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Created and maintain Azure repository for M60 Graphical 3D Apps over PCoIP with latest Windows NVIDIA Azure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Skus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  <a:hlinkClick r:id="rId11"/>
              </a:rPr>
              <a:t>Explore the repository for Graphical App usage with Native NVIDIA GRID on Azure...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Maintain the Docker for Azure with OMS repository @ 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  <a:hlinkClick r:id="rId12"/>
              </a:rPr>
              <a:t>https://aka.ms/docker4azure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 with 17.03-CE and first put up the automated Docker Datacenter on the Engine 1.13 Private Beta @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  <a:hlinkClick r:id="rId13"/>
              </a:rPr>
              <a:t>https://github.com/Azure/azure-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  <a:hlinkClick r:id="rId13"/>
              </a:rPr>
              <a:t>dockerdatacenter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/>
              </a:rPr>
              <a:t>. </a:t>
            </a:r>
          </a:p>
        </p:txBody>
      </p:sp>
      <p:sp>
        <p:nvSpPr>
          <p:cNvPr id="22" name="Shape 500"/>
          <p:cNvSpPr txBox="1">
            <a:spLocks/>
          </p:cNvSpPr>
          <p:nvPr/>
        </p:nvSpPr>
        <p:spPr>
          <a:xfrm>
            <a:off x="314725" y="12025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Open Source fanatics and automation paranoid</a:t>
            </a:r>
          </a:p>
          <a:p>
            <a:pPr>
              <a:lnSpc>
                <a:spcPct val="115000"/>
              </a:lnSpc>
              <a:buClr>
                <a:srgbClr val="808080"/>
              </a:buClr>
              <a:buSzPct val="25000"/>
              <a:buFont typeface="Open Sans"/>
              <a:buNone/>
            </a:pPr>
            <a:endParaRPr lang="en-US" sz="10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Help the planet through technology</a:t>
            </a:r>
          </a:p>
          <a:p>
            <a:pPr>
              <a:lnSpc>
                <a:spcPct val="115000"/>
              </a:lnSpc>
              <a:buClr>
                <a:srgbClr val="808080"/>
              </a:buClr>
              <a:buSzPct val="25000"/>
              <a:buFont typeface="Open Sans"/>
              <a:buNone/>
            </a:pPr>
            <a:endParaRPr lang="en-US" sz="10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Technology Captains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82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Shape 2573"/>
          <p:cNvSpPr/>
          <p:nvPr/>
        </p:nvSpPr>
        <p:spPr>
          <a:xfrm>
            <a:off x="407259" y="742269"/>
            <a:ext cx="5973376" cy="2764023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Shape 660"/>
          <p:cNvGrpSpPr/>
          <p:nvPr/>
        </p:nvGrpSpPr>
        <p:grpSpPr>
          <a:xfrm>
            <a:off x="490649" y="839416"/>
            <a:ext cx="2947233" cy="2617912"/>
            <a:chOff x="2178036" y="1054763"/>
            <a:chExt cx="1146188" cy="637511"/>
          </a:xfrm>
        </p:grpSpPr>
        <p:sp>
          <p:nvSpPr>
            <p:cNvPr id="77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Automated Standard Open source schedulers for the Compute Grid</a:t>
              </a:r>
            </a:p>
            <a:p>
              <a:pPr marL="171450" marR="0" lvl="0" indent="-17145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Arial" panose="020B0604020202020204" pitchFamily="34" charset="0"/>
                <a:buChar char="•"/>
              </a:pPr>
              <a:r>
                <a:rPr lang="en-US" sz="70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Torque</a:t>
              </a:r>
            </a:p>
            <a:p>
              <a:pPr marL="171450" marR="0" lvl="0" indent="-17145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Arial" panose="020B0604020202020204" pitchFamily="34" charset="0"/>
                <a:buChar char="•"/>
              </a:pPr>
              <a:r>
                <a:rPr lang="en-US" sz="700" b="0" i="0" u="none" strike="noStrike" cap="none" dirty="0" err="1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PBSPro</a:t>
              </a:r>
              <a:endParaRPr lang="en-US" sz="700" b="0" i="0" u="none" strike="noStrike" cap="none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marR="0" lvl="0" indent="-17145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Arial" panose="020B0604020202020204" pitchFamily="34" charset="0"/>
                <a:buChar char="•"/>
              </a:pPr>
              <a:r>
                <a:rPr lang="en-US" sz="70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SLURM</a:t>
              </a:r>
              <a:endParaRPr lang="en-US" sz="7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Shape 2588"/>
          <p:cNvGrpSpPr/>
          <p:nvPr/>
        </p:nvGrpSpPr>
        <p:grpSpPr>
          <a:xfrm>
            <a:off x="2106622" y="960450"/>
            <a:ext cx="1257326" cy="536723"/>
            <a:chOff x="3407010" y="2387613"/>
            <a:chExt cx="1257326" cy="536723"/>
          </a:xfrm>
        </p:grpSpPr>
        <p:sp>
          <p:nvSpPr>
            <p:cNvPr id="171" name="Shape 2589"/>
            <p:cNvSpPr/>
            <p:nvPr/>
          </p:nvSpPr>
          <p:spPr>
            <a:xfrm>
              <a:off x="3418975" y="2438428"/>
              <a:ext cx="1152711" cy="4194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" name="Shape 2590"/>
            <p:cNvGrpSpPr/>
            <p:nvPr/>
          </p:nvGrpSpPr>
          <p:grpSpPr>
            <a:xfrm>
              <a:off x="3407010" y="2387613"/>
              <a:ext cx="1257326" cy="536723"/>
              <a:chOff x="3407010" y="2387613"/>
              <a:chExt cx="1257326" cy="536723"/>
            </a:xfrm>
          </p:grpSpPr>
          <p:sp>
            <p:nvSpPr>
              <p:cNvPr id="173" name="Shape 2591"/>
              <p:cNvSpPr/>
              <p:nvPr/>
            </p:nvSpPr>
            <p:spPr>
              <a:xfrm>
                <a:off x="3407010" y="2387613"/>
                <a:ext cx="1257326" cy="536723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 dirty="0" smtClean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Elastic Compute Nodes  </a:t>
                </a:r>
                <a:endPara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4" name="Shape 2593"/>
              <p:cNvSpPr txBox="1"/>
              <p:nvPr/>
            </p:nvSpPr>
            <p:spPr>
              <a:xfrm>
                <a:off x="3796513" y="2749880"/>
                <a:ext cx="714588" cy="153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75" name="Shape 2594"/>
              <p:cNvCxnSpPr/>
              <p:nvPr/>
            </p:nvCxnSpPr>
            <p:spPr>
              <a:xfrm>
                <a:off x="3689826" y="2715361"/>
                <a:ext cx="87999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4" name="Shape 669"/>
          <p:cNvGrpSpPr/>
          <p:nvPr/>
        </p:nvGrpSpPr>
        <p:grpSpPr>
          <a:xfrm>
            <a:off x="1912418" y="2460180"/>
            <a:ext cx="1517322" cy="924149"/>
            <a:chOff x="2178036" y="982400"/>
            <a:chExt cx="1146188" cy="709874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225630" y="982400"/>
              <a:ext cx="933140" cy="16069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GPU </a:t>
              </a:r>
              <a:r>
                <a:rPr lang="en-US" sz="600" b="0" i="0" u="none" strike="noStrike" cap="none" dirty="0" err="1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Skus</a:t>
              </a:r>
              <a:r>
                <a:rPr lang="en-US" sz="60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for Cloud providers- GPUs available as </a:t>
              </a:r>
              <a:r>
                <a:rPr lang="en-US" sz="600" b="0" i="0" u="none" strike="noStrike" cap="none" dirty="0" err="1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PCIe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5" name="Shape 2575"/>
          <p:cNvGrpSpPr/>
          <p:nvPr/>
        </p:nvGrpSpPr>
        <p:grpSpPr>
          <a:xfrm>
            <a:off x="3469573" y="1538344"/>
            <a:ext cx="1553557" cy="1264356"/>
            <a:chOff x="2178035" y="1024511"/>
            <a:chExt cx="820866" cy="1415658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7" y="1024511"/>
              <a:ext cx="820864" cy="331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Common File System either as automated and configurable NFS4 RAID0 array  or separate PFS</a:t>
              </a:r>
              <a:endParaRPr lang="en-US" sz="7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83" name="Shape 2583"/>
          <p:cNvSpPr/>
          <p:nvPr/>
        </p:nvSpPr>
        <p:spPr>
          <a:xfrm>
            <a:off x="5137283" y="2093763"/>
            <a:ext cx="992602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Input Data</a:t>
            </a: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</a:p>
        </p:txBody>
      </p:sp>
      <p:sp>
        <p:nvSpPr>
          <p:cNvPr id="2586" name="Shape 2586"/>
          <p:cNvSpPr/>
          <p:nvPr/>
        </p:nvSpPr>
        <p:spPr>
          <a:xfrm>
            <a:off x="5142747" y="2680023"/>
            <a:ext cx="1035075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Output Data</a:t>
            </a: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</a:p>
        </p:txBody>
      </p:sp>
      <p:grpSp>
        <p:nvGrpSpPr>
          <p:cNvPr id="2588" name="Shape 2588"/>
          <p:cNvGrpSpPr/>
          <p:nvPr/>
        </p:nvGrpSpPr>
        <p:grpSpPr>
          <a:xfrm>
            <a:off x="2064213" y="906257"/>
            <a:ext cx="1257326" cy="536723"/>
            <a:chOff x="3407010" y="2387613"/>
            <a:chExt cx="1257326" cy="536723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8"/>
              <a:ext cx="1152711" cy="4194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407010" y="2387613"/>
              <a:ext cx="1257326" cy="536723"/>
              <a:chOff x="3407010" y="2387613"/>
              <a:chExt cx="1257326" cy="536723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407010" y="2387613"/>
                <a:ext cx="1257326" cy="536723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 dirty="0" smtClean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Elastic HPC Compute Nodes  </a:t>
                </a:r>
                <a:endPara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93" name="Shape 2593"/>
              <p:cNvSpPr txBox="1"/>
              <p:nvPr/>
            </p:nvSpPr>
            <p:spPr>
              <a:xfrm>
                <a:off x="3796513" y="2749880"/>
                <a:ext cx="714588" cy="153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689826" y="2715361"/>
                <a:ext cx="87999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6518507" y="1033127"/>
            <a:ext cx="2516583" cy="40985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Take the automated </a:t>
            </a:r>
            <a:r>
              <a:rPr lang="en-IN" sz="7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github</a:t>
            </a: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repository for Azure HPC GPU Linux clusters for a spin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@ </a:t>
            </a: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hlinkClick r:id="rId3"/>
              </a:rPr>
              <a:t>https://aka.ms/azurebigcompute</a:t>
            </a: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endParaRPr sz="700" i="1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7834" y="2036974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3672172" y="1995671"/>
            <a:ext cx="1245917" cy="588695"/>
            <a:chOff x="4932423" y="2411890"/>
            <a:chExt cx="1245917" cy="588695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411890"/>
              <a:ext cx="1171709" cy="539313"/>
              <a:chOff x="4932423" y="2411890"/>
              <a:chExt cx="1171709" cy="539313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411890"/>
                <a:ext cx="1171709" cy="539313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r>
                  <a:rPr lang="en-US" sz="700" b="0" i="0" u="none" strike="noStrike" cap="non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 dirty="0" smtClean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Common to the Compute Grid</a:t>
                </a:r>
                <a:endPara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4" name="Shape 2604"/>
              <p:cNvSpPr txBox="1"/>
              <p:nvPr/>
            </p:nvSpPr>
            <p:spPr>
              <a:xfrm>
                <a:off x="4959884" y="2845920"/>
                <a:ext cx="1133301" cy="7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 smtClean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be SSD based Disk Blobs</a:t>
                </a:r>
                <a:endParaRPr lang="en-US" sz="6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828893"/>
                <a:ext cx="669466" cy="10588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06" name="Shape 2606"/>
          <p:cNvCxnSpPr/>
          <p:nvPr/>
        </p:nvCxnSpPr>
        <p:spPr>
          <a:xfrm flipH="1">
            <a:off x="269294" y="2317220"/>
            <a:ext cx="5860591" cy="255018"/>
          </a:xfrm>
          <a:prstGeom prst="bentConnector4">
            <a:avLst>
              <a:gd name="adj1" fmla="val -3901"/>
              <a:gd name="adj2" fmla="val 45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rot="10800000" flipH="1">
            <a:off x="6187135" y="2869336"/>
            <a:ext cx="193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8" name="Shape 2608"/>
          <p:cNvCxnSpPr>
            <a:endCxn id="2580" idx="1"/>
          </p:cNvCxnSpPr>
          <p:nvPr/>
        </p:nvCxnSpPr>
        <p:spPr>
          <a:xfrm>
            <a:off x="444552" y="2288434"/>
            <a:ext cx="258300" cy="5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9" name="Shape 2609"/>
          <p:cNvCxnSpPr/>
          <p:nvPr/>
        </p:nvCxnSpPr>
        <p:spPr>
          <a:xfrm>
            <a:off x="1947296" y="2336628"/>
            <a:ext cx="164595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4938682" y="2284876"/>
            <a:ext cx="1986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rot="-5400000" flipH="1">
            <a:off x="4594342" y="2322464"/>
            <a:ext cx="158400" cy="938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2" name="Shape 2612"/>
          <p:cNvCxnSpPr>
            <a:stCxn id="2580" idx="3"/>
          </p:cNvCxnSpPr>
          <p:nvPr/>
        </p:nvCxnSpPr>
        <p:spPr>
          <a:xfrm flipV="1">
            <a:off x="1852695" y="1568502"/>
            <a:ext cx="474460" cy="82282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3" name="Shape 2613"/>
          <p:cNvSpPr/>
          <p:nvPr/>
        </p:nvSpPr>
        <p:spPr>
          <a:xfrm>
            <a:off x="224291" y="426097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lvl="0">
              <a:spcBef>
                <a:spcPts val="500"/>
              </a:spcBef>
              <a:buClr>
                <a:srgbClr val="FFFFFF"/>
              </a:buClr>
              <a:buSzPct val="25000"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Case 1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en-GB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Fully automated Cloud Based High Performance Computing and GPU Compute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" name="Shape 459"/>
          <p:cNvGrpSpPr/>
          <p:nvPr/>
        </p:nvGrpSpPr>
        <p:grpSpPr>
          <a:xfrm>
            <a:off x="658627" y="1734995"/>
            <a:ext cx="1230047" cy="1124090"/>
            <a:chOff x="2178034" y="1005917"/>
            <a:chExt cx="878707" cy="451634"/>
          </a:xfrm>
        </p:grpSpPr>
        <p:sp>
          <p:nvSpPr>
            <p:cNvPr id="45" name="Shape 460"/>
            <p:cNvSpPr/>
            <p:nvPr/>
          </p:nvSpPr>
          <p:spPr>
            <a:xfrm>
              <a:off x="2214941" y="1042051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1"/>
            <p:cNvSpPr txBox="1"/>
            <p:nvPr/>
          </p:nvSpPr>
          <p:spPr>
            <a:xfrm>
              <a:off x="2178034" y="1005917"/>
              <a:ext cx="832605" cy="1347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Availability Group and</a:t>
              </a:r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dirty="0" smtClean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Regional stickiness</a:t>
              </a:r>
              <a:endParaRPr lang="en-US" sz="7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80" name="Shape 2580"/>
          <p:cNvSpPr/>
          <p:nvPr/>
        </p:nvSpPr>
        <p:spPr>
          <a:xfrm>
            <a:off x="810790" y="2102637"/>
            <a:ext cx="1041905" cy="577386"/>
          </a:xfrm>
          <a:prstGeom prst="roundRect">
            <a:avLst>
              <a:gd name="adj" fmla="val 10218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HPC/GPU Compute </a:t>
            </a:r>
            <a:r>
              <a:rPr lang="en-US" sz="75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Head Node</a:t>
            </a:r>
            <a:r>
              <a:rPr lang="en-US" sz="7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7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Shape 2609"/>
          <p:cNvCxnSpPr/>
          <p:nvPr/>
        </p:nvCxnSpPr>
        <p:spPr>
          <a:xfrm flipH="1">
            <a:off x="1896675" y="2410576"/>
            <a:ext cx="1683638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Shape 2612"/>
          <p:cNvCxnSpPr>
            <a:endCxn id="2577" idx="0"/>
          </p:cNvCxnSpPr>
          <p:nvPr/>
        </p:nvCxnSpPr>
        <p:spPr>
          <a:xfrm>
            <a:off x="3280384" y="1194650"/>
            <a:ext cx="965970" cy="34369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Shape 2612"/>
          <p:cNvCxnSpPr/>
          <p:nvPr/>
        </p:nvCxnSpPr>
        <p:spPr>
          <a:xfrm flipH="1" flipV="1">
            <a:off x="3279828" y="1040553"/>
            <a:ext cx="966526" cy="365697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26" name="Picture 2" descr="https://cdn1.iconfinder.com/data/icons/cloudcon/512/cloud_storage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02" y="2123417"/>
            <a:ext cx="250372" cy="25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loud.la/wp-content/uploads/2015/07/cloud-la-logo-square-55a07d3fv1_site_icon-256x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52" y="986879"/>
            <a:ext cx="304586" cy="3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https://www.cloud.la/wp-content/uploads/2015/07/cloud-la-logo-square-55a07d3fv1_site_icon-256x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4" y="2239037"/>
            <a:ext cx="304586" cy="3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color-svg-cloud-icons/512/cloud_database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71" y="2148372"/>
            <a:ext cx="285524" cy="28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https://cdn2.iconfinder.com/data/icons/color-svg-cloud-icons/512/cloud_database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27" y="2731324"/>
            <a:ext cx="285524" cy="28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hape 541"/>
          <p:cNvCxnSpPr/>
          <p:nvPr/>
        </p:nvCxnSpPr>
        <p:spPr>
          <a:xfrm>
            <a:off x="2790455" y="1709397"/>
            <a:ext cx="458417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Shape 541"/>
          <p:cNvCxnSpPr/>
          <p:nvPr/>
        </p:nvCxnSpPr>
        <p:spPr>
          <a:xfrm>
            <a:off x="2790455" y="1503029"/>
            <a:ext cx="0" cy="231966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Shape 541"/>
          <p:cNvCxnSpPr/>
          <p:nvPr/>
        </p:nvCxnSpPr>
        <p:spPr>
          <a:xfrm flipH="1" flipV="1">
            <a:off x="3252709" y="1503029"/>
            <a:ext cx="255" cy="231966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Shape 2577"/>
          <p:cNvSpPr txBox="1"/>
          <p:nvPr/>
        </p:nvSpPr>
        <p:spPr>
          <a:xfrm>
            <a:off x="2215519" y="1674879"/>
            <a:ext cx="1214220" cy="262440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/>
          <a:p>
            <a:pPr lvl="0">
              <a:lnSpc>
                <a:spcPts val="1000"/>
              </a:lnSpc>
              <a:buClr>
                <a:srgbClr val="9E9E9E"/>
              </a:buClr>
              <a:buSzPct val="25000"/>
            </a:pPr>
            <a:r>
              <a:rPr lang="en-US" sz="700" b="0" i="0" u="none" strike="noStrike" cap="none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Low Latency Cloud Provider Network like </a:t>
            </a:r>
            <a:r>
              <a:rPr lang="en-US" sz="700" b="0" i="0" u="none" strike="noStrike" cap="none" dirty="0" err="1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Infiniband</a:t>
            </a:r>
            <a:r>
              <a:rPr lang="en-US" sz="7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and PCI Express Isolation like SR-IOV</a:t>
            </a:r>
            <a:endParaRPr lang="en-US" sz="700" b="0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" name="Shape 2588"/>
          <p:cNvGrpSpPr/>
          <p:nvPr/>
        </p:nvGrpSpPr>
        <p:grpSpPr>
          <a:xfrm>
            <a:off x="2040234" y="2763358"/>
            <a:ext cx="1245917" cy="620971"/>
            <a:chOff x="3370921" y="2387613"/>
            <a:chExt cx="1245917" cy="618059"/>
          </a:xfrm>
        </p:grpSpPr>
        <p:sp>
          <p:nvSpPr>
            <p:cNvPr id="101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2" name="Shape 2590"/>
            <p:cNvGrpSpPr/>
            <p:nvPr/>
          </p:nvGrpSpPr>
          <p:grpSpPr>
            <a:xfrm>
              <a:off x="3370921" y="2387613"/>
              <a:ext cx="1198901" cy="568678"/>
              <a:chOff x="3370921" y="2387613"/>
              <a:chExt cx="1198901" cy="568678"/>
            </a:xfrm>
          </p:grpSpPr>
          <p:sp>
            <p:nvSpPr>
              <p:cNvPr id="103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 dirty="0" smtClean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Elastic GPU Compute Nodes  </a:t>
                </a:r>
                <a:endPara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" name="Shape 2593"/>
              <p:cNvSpPr txBox="1"/>
              <p:nvPr/>
            </p:nvSpPr>
            <p:spPr>
              <a:xfrm>
                <a:off x="3772530" y="2751029"/>
                <a:ext cx="714588" cy="153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 dirty="0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05" name="Shape 2594"/>
              <p:cNvCxnSpPr/>
              <p:nvPr/>
            </p:nvCxnSpPr>
            <p:spPr>
              <a:xfrm>
                <a:off x="3689826" y="2715361"/>
                <a:ext cx="87999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06" name="Picture 4" descr="https://www.cloud.la/wp-content/uploads/2015/07/cloud-la-logo-square-55a07d3fv1_site_icon-256x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9" y="2810003"/>
            <a:ext cx="304586" cy="3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4.iconfinder.com/data/icons/flat-brand-logo-2/512/nvidia-12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98" y="3092650"/>
            <a:ext cx="203654" cy="20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hape 2612"/>
          <p:cNvCxnSpPr>
            <a:endCxn id="115" idx="1"/>
          </p:cNvCxnSpPr>
          <p:nvPr/>
        </p:nvCxnSpPr>
        <p:spPr>
          <a:xfrm>
            <a:off x="1310540" y="2680023"/>
            <a:ext cx="601878" cy="28933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Shape 2612"/>
          <p:cNvCxnSpPr/>
          <p:nvPr/>
        </p:nvCxnSpPr>
        <p:spPr>
          <a:xfrm flipV="1">
            <a:off x="3314200" y="2909365"/>
            <a:ext cx="780271" cy="28104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Shape 2612"/>
          <p:cNvCxnSpPr>
            <a:endCxn id="101" idx="3"/>
          </p:cNvCxnSpPr>
          <p:nvPr/>
        </p:nvCxnSpPr>
        <p:spPr>
          <a:xfrm flipH="1">
            <a:off x="3286151" y="2802700"/>
            <a:ext cx="808835" cy="29667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34" name="Picture 10" descr="https://devblogs.nvidia.com/parallelforall/wp-content/uploads/2016/06/nvidia-dock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90" y="2839560"/>
            <a:ext cx="2612936" cy="194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b3chain.com/wp-content/uploads/cache/images/2017/06/mcrsft/mcrsft-223303049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29" y="662583"/>
            <a:ext cx="857996" cy="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Shape 48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19818" y="1032073"/>
            <a:ext cx="989944" cy="15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https://electricimp.com/docs/attachments/images/partnerlogos/aw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33" y="912598"/>
            <a:ext cx="948927" cy="94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Shape 501"/>
          <p:cNvGrpSpPr/>
          <p:nvPr/>
        </p:nvGrpSpPr>
        <p:grpSpPr>
          <a:xfrm>
            <a:off x="218245" y="1735262"/>
            <a:ext cx="419100" cy="304375"/>
            <a:chOff x="2795550" y="2147950"/>
            <a:chExt cx="419100" cy="304375"/>
          </a:xfrm>
        </p:grpSpPr>
        <p:sp>
          <p:nvSpPr>
            <p:cNvPr id="187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89" name="Shape 501"/>
          <p:cNvGrpSpPr/>
          <p:nvPr/>
        </p:nvGrpSpPr>
        <p:grpSpPr>
          <a:xfrm>
            <a:off x="1308288" y="1440972"/>
            <a:ext cx="419100" cy="304375"/>
            <a:chOff x="2795550" y="2147950"/>
            <a:chExt cx="419100" cy="304375"/>
          </a:xfrm>
        </p:grpSpPr>
        <p:sp>
          <p:nvSpPr>
            <p:cNvPr id="190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Shape 501"/>
          <p:cNvGrpSpPr/>
          <p:nvPr/>
        </p:nvGrpSpPr>
        <p:grpSpPr>
          <a:xfrm>
            <a:off x="1755127" y="972784"/>
            <a:ext cx="419100" cy="304375"/>
            <a:chOff x="2795550" y="2147950"/>
            <a:chExt cx="419100" cy="304375"/>
          </a:xfrm>
        </p:grpSpPr>
        <p:sp>
          <p:nvSpPr>
            <p:cNvPr id="193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40" name="Picture 16" descr="http://www.kluren.com/images/technologies/ibm-blumi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28" y="1586962"/>
            <a:ext cx="481770" cy="4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Shape 501"/>
          <p:cNvGrpSpPr/>
          <p:nvPr/>
        </p:nvGrpSpPr>
        <p:grpSpPr>
          <a:xfrm>
            <a:off x="1657078" y="3006996"/>
            <a:ext cx="419100" cy="304375"/>
            <a:chOff x="2795550" y="2147950"/>
            <a:chExt cx="419100" cy="304375"/>
          </a:xfrm>
        </p:grpSpPr>
        <p:sp>
          <p:nvSpPr>
            <p:cNvPr id="199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Shape 4839"/>
          <p:cNvGrpSpPr/>
          <p:nvPr/>
        </p:nvGrpSpPr>
        <p:grpSpPr>
          <a:xfrm>
            <a:off x="1134820" y="3753692"/>
            <a:ext cx="685838" cy="795523"/>
            <a:chOff x="2178036" y="1054763"/>
            <a:chExt cx="1160275" cy="144079"/>
          </a:xfrm>
        </p:grpSpPr>
        <p:sp>
          <p:nvSpPr>
            <p:cNvPr id="202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204" name="Shape 4842"/>
          <p:cNvGrpSpPr/>
          <p:nvPr/>
        </p:nvGrpSpPr>
        <p:grpSpPr>
          <a:xfrm>
            <a:off x="1223549" y="3958248"/>
            <a:ext cx="502920" cy="502920"/>
            <a:chOff x="433514" y="2354433"/>
            <a:chExt cx="502920" cy="502920"/>
          </a:xfrm>
        </p:grpSpPr>
        <p:sp>
          <p:nvSpPr>
            <p:cNvPr id="205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6" name="Shape 48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Shape 4866"/>
          <p:cNvGrpSpPr/>
          <p:nvPr/>
        </p:nvGrpSpPr>
        <p:grpSpPr>
          <a:xfrm>
            <a:off x="4742700" y="3748131"/>
            <a:ext cx="1325915" cy="1069843"/>
            <a:chOff x="2178033" y="1054763"/>
            <a:chExt cx="762985" cy="481217"/>
          </a:xfrm>
        </p:grpSpPr>
        <p:sp>
          <p:nvSpPr>
            <p:cNvPr id="208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211" name="Shape 4870"/>
          <p:cNvSpPr/>
          <p:nvPr/>
        </p:nvSpPr>
        <p:spPr>
          <a:xfrm>
            <a:off x="4784550" y="4393095"/>
            <a:ext cx="123444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Online Analytics</a:t>
            </a:r>
            <a: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Shape 4873"/>
          <p:cNvSpPr/>
          <p:nvPr/>
        </p:nvSpPr>
        <p:spPr>
          <a:xfrm>
            <a:off x="4835743" y="3975051"/>
            <a:ext cx="123444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Batch Analytics</a:t>
            </a:r>
            <a: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Shape 4876"/>
          <p:cNvSpPr/>
          <p:nvPr/>
        </p:nvSpPr>
        <p:spPr>
          <a:xfrm>
            <a:off x="2297717" y="4393083"/>
            <a:ext cx="123791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75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 Notebooks</a:t>
            </a:r>
            <a: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Shape 4883"/>
          <p:cNvCxnSpPr>
            <a:stCxn id="202" idx="3"/>
            <a:endCxn id="217" idx="1"/>
          </p:cNvCxnSpPr>
          <p:nvPr/>
        </p:nvCxnSpPr>
        <p:spPr>
          <a:xfrm>
            <a:off x="1820659" y="4151454"/>
            <a:ext cx="477000" cy="43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0" name="Shape 4884"/>
          <p:cNvCxnSpPr>
            <a:stCxn id="202" idx="3"/>
            <a:endCxn id="214" idx="1"/>
          </p:cNvCxnSpPr>
          <p:nvPr/>
        </p:nvCxnSpPr>
        <p:spPr>
          <a:xfrm>
            <a:off x="1820659" y="4151454"/>
            <a:ext cx="3015084" cy="1471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1" name="Shape 4885"/>
          <p:cNvCxnSpPr>
            <a:stCxn id="217" idx="3"/>
            <a:endCxn id="211" idx="1"/>
          </p:cNvCxnSpPr>
          <p:nvPr/>
        </p:nvCxnSpPr>
        <p:spPr>
          <a:xfrm>
            <a:off x="3535627" y="4584196"/>
            <a:ext cx="1248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2" name="Shape 4887"/>
          <p:cNvCxnSpPr/>
          <p:nvPr/>
        </p:nvCxnSpPr>
        <p:spPr>
          <a:xfrm rot="-5400000" flipH="1">
            <a:off x="5010518" y="2061695"/>
            <a:ext cx="600" cy="1930500"/>
          </a:xfrm>
          <a:prstGeom prst="bentConnector3">
            <a:avLst>
              <a:gd name="adj1" fmla="val 3174957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4888"/>
          <p:cNvCxnSpPr>
            <a:endCxn id="208" idx="0"/>
          </p:cNvCxnSpPr>
          <p:nvPr/>
        </p:nvCxnSpPr>
        <p:spPr>
          <a:xfrm>
            <a:off x="5405658" y="3092650"/>
            <a:ext cx="0" cy="655481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Line Callout 2 (No Border) 39"/>
          <p:cNvSpPr/>
          <p:nvPr/>
        </p:nvSpPr>
        <p:spPr>
          <a:xfrm rot="20970258">
            <a:off x="6904202" y="2812967"/>
            <a:ext cx="1862660" cy="3116029"/>
          </a:xfrm>
          <a:prstGeom prst="callout2">
            <a:avLst>
              <a:gd name="adj1" fmla="val 21766"/>
              <a:gd name="adj2" fmla="val 15695"/>
              <a:gd name="adj3" fmla="val 9115"/>
              <a:gd name="adj4" fmla="val -100458"/>
              <a:gd name="adj5" fmla="val -15418"/>
              <a:gd name="adj6" fmla="val -18460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Shape 2613"/>
          <p:cNvSpPr/>
          <p:nvPr/>
        </p:nvSpPr>
        <p:spPr>
          <a:xfrm>
            <a:off x="224291" y="426097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lvl="0">
              <a:spcBef>
                <a:spcPts val="500"/>
              </a:spcBef>
              <a:buClr>
                <a:srgbClr val="FFFFFF"/>
              </a:buClr>
              <a:buSzPct val="25000"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85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2 High Density Immutable Infrastructure&gt; </a:t>
            </a:r>
            <a:r>
              <a:rPr lang="en-GB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 Docker Enterprise Edition for Public cloud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Shape 1426"/>
          <p:cNvSpPr/>
          <p:nvPr/>
        </p:nvSpPr>
        <p:spPr>
          <a:xfrm>
            <a:off x="1879206" y="908430"/>
            <a:ext cx="535326" cy="535326"/>
          </a:xfrm>
          <a:prstGeom prst="rect">
            <a:avLst/>
          </a:prstGeom>
          <a:solidFill>
            <a:srgbClr val="24ACFF"/>
          </a:solidFill>
          <a:ln w="12700" cap="flat" cmpd="sng">
            <a:solidFill>
              <a:srgbClr val="24AC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Roboto"/>
                <a:sym typeface="Arial"/>
              </a:rPr>
              <a:t>Operating Systems</a:t>
            </a:r>
          </a:p>
        </p:txBody>
      </p:sp>
      <p:grpSp>
        <p:nvGrpSpPr>
          <p:cNvPr id="110" name="Shape 1427"/>
          <p:cNvGrpSpPr/>
          <p:nvPr/>
        </p:nvGrpSpPr>
        <p:grpSpPr>
          <a:xfrm>
            <a:off x="4844199" y="908429"/>
            <a:ext cx="535325" cy="535325"/>
            <a:chOff x="4987880" y="937187"/>
            <a:chExt cx="592449" cy="592449"/>
          </a:xfrm>
        </p:grpSpPr>
        <p:sp>
          <p:nvSpPr>
            <p:cNvPr id="111" name="Shape 1428"/>
            <p:cNvSpPr/>
            <p:nvPr/>
          </p:nvSpPr>
          <p:spPr>
            <a:xfrm>
              <a:off x="4987880" y="937187"/>
              <a:ext cx="592449" cy="592449"/>
            </a:xfrm>
            <a:prstGeom prst="rect">
              <a:avLst/>
            </a:prstGeom>
            <a:solidFill>
              <a:srgbClr val="24ACFF"/>
            </a:solidFill>
            <a:ln w="127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rPr>
                <a:t>Config Mgt</a:t>
              </a:r>
            </a:p>
          </p:txBody>
        </p:sp>
        <p:grpSp>
          <p:nvGrpSpPr>
            <p:cNvPr id="112" name="Shape 1429"/>
            <p:cNvGrpSpPr/>
            <p:nvPr/>
          </p:nvGrpSpPr>
          <p:grpSpPr>
            <a:xfrm>
              <a:off x="5119766" y="1010744"/>
              <a:ext cx="305670" cy="305249"/>
              <a:chOff x="-1397750" y="2019900"/>
              <a:chExt cx="706499" cy="731700"/>
            </a:xfrm>
          </p:grpSpPr>
          <p:sp>
            <p:nvSpPr>
              <p:cNvPr id="113" name="Shape 1430"/>
              <p:cNvSpPr/>
              <p:nvPr/>
            </p:nvSpPr>
            <p:spPr>
              <a:xfrm>
                <a:off x="-1397750" y="2019900"/>
                <a:ext cx="706499" cy="731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571" y="4511"/>
                    </a:moveTo>
                    <a:cubicBezTo>
                      <a:pt x="70505" y="4511"/>
                      <a:pt x="70505" y="4511"/>
                      <a:pt x="70972" y="4511"/>
                    </a:cubicBezTo>
                    <a:cubicBezTo>
                      <a:pt x="70972" y="4962"/>
                      <a:pt x="70972" y="4962"/>
                      <a:pt x="70972" y="5864"/>
                    </a:cubicBezTo>
                    <a:cubicBezTo>
                      <a:pt x="70972" y="19398"/>
                      <a:pt x="70972" y="19398"/>
                      <a:pt x="70972" y="19398"/>
                    </a:cubicBezTo>
                    <a:cubicBezTo>
                      <a:pt x="70972" y="21654"/>
                      <a:pt x="72373" y="23007"/>
                      <a:pt x="74241" y="23909"/>
                    </a:cubicBezTo>
                    <a:cubicBezTo>
                      <a:pt x="77976" y="25263"/>
                      <a:pt x="82178" y="27518"/>
                      <a:pt x="85914" y="30225"/>
                    </a:cubicBezTo>
                    <a:cubicBezTo>
                      <a:pt x="86381" y="31127"/>
                      <a:pt x="87782" y="31578"/>
                      <a:pt x="88715" y="31578"/>
                    </a:cubicBezTo>
                    <a:cubicBezTo>
                      <a:pt x="89649" y="31578"/>
                      <a:pt x="90116" y="31127"/>
                      <a:pt x="91050" y="30676"/>
                    </a:cubicBezTo>
                    <a:cubicBezTo>
                      <a:pt x="102723" y="24360"/>
                      <a:pt x="102723" y="24360"/>
                      <a:pt x="102723" y="24360"/>
                    </a:cubicBezTo>
                    <a:cubicBezTo>
                      <a:pt x="102723" y="24360"/>
                      <a:pt x="102723" y="24360"/>
                      <a:pt x="102723" y="24360"/>
                    </a:cubicBezTo>
                    <a:cubicBezTo>
                      <a:pt x="103190" y="23909"/>
                      <a:pt x="103657" y="23909"/>
                      <a:pt x="103657" y="23909"/>
                    </a:cubicBezTo>
                    <a:cubicBezTo>
                      <a:pt x="103657" y="23909"/>
                      <a:pt x="104124" y="24360"/>
                      <a:pt x="104591" y="24812"/>
                    </a:cubicBezTo>
                    <a:cubicBezTo>
                      <a:pt x="104591" y="24812"/>
                      <a:pt x="104591" y="24812"/>
                      <a:pt x="104591" y="24812"/>
                    </a:cubicBezTo>
                    <a:cubicBezTo>
                      <a:pt x="114396" y="41052"/>
                      <a:pt x="114396" y="41052"/>
                      <a:pt x="114396" y="41052"/>
                    </a:cubicBezTo>
                    <a:cubicBezTo>
                      <a:pt x="114396" y="41954"/>
                      <a:pt x="114863" y="41954"/>
                      <a:pt x="114863" y="42406"/>
                    </a:cubicBezTo>
                    <a:cubicBezTo>
                      <a:pt x="114396" y="42406"/>
                      <a:pt x="114396" y="42406"/>
                      <a:pt x="113929" y="42857"/>
                    </a:cubicBezTo>
                    <a:cubicBezTo>
                      <a:pt x="101789" y="49624"/>
                      <a:pt x="101789" y="49624"/>
                      <a:pt x="101789" y="49624"/>
                    </a:cubicBezTo>
                    <a:cubicBezTo>
                      <a:pt x="100389" y="50526"/>
                      <a:pt x="99455" y="51879"/>
                      <a:pt x="99922" y="53684"/>
                    </a:cubicBezTo>
                    <a:cubicBezTo>
                      <a:pt x="99922" y="55488"/>
                      <a:pt x="99922" y="56842"/>
                      <a:pt x="99922" y="58646"/>
                    </a:cubicBezTo>
                    <a:cubicBezTo>
                      <a:pt x="99922" y="58646"/>
                      <a:pt x="99922" y="58646"/>
                      <a:pt x="99922" y="58646"/>
                    </a:cubicBezTo>
                    <a:cubicBezTo>
                      <a:pt x="99922" y="60000"/>
                      <a:pt x="99922" y="60000"/>
                      <a:pt x="99922" y="60000"/>
                    </a:cubicBezTo>
                    <a:cubicBezTo>
                      <a:pt x="99922" y="62255"/>
                      <a:pt x="99922" y="64511"/>
                      <a:pt x="99455" y="66766"/>
                    </a:cubicBezTo>
                    <a:cubicBezTo>
                      <a:pt x="98988" y="68571"/>
                      <a:pt x="99922" y="70375"/>
                      <a:pt x="101789" y="71278"/>
                    </a:cubicBezTo>
                    <a:cubicBezTo>
                      <a:pt x="113929" y="78045"/>
                      <a:pt x="113929" y="78045"/>
                      <a:pt x="113929" y="78045"/>
                    </a:cubicBezTo>
                    <a:cubicBezTo>
                      <a:pt x="113929" y="78045"/>
                      <a:pt x="113929" y="78045"/>
                      <a:pt x="113929" y="78045"/>
                    </a:cubicBezTo>
                    <a:cubicBezTo>
                      <a:pt x="114396" y="78496"/>
                      <a:pt x="114396" y="78496"/>
                      <a:pt x="114863" y="78496"/>
                    </a:cubicBezTo>
                    <a:cubicBezTo>
                      <a:pt x="114863" y="78947"/>
                      <a:pt x="114396" y="78947"/>
                      <a:pt x="114396" y="79398"/>
                    </a:cubicBezTo>
                    <a:cubicBezTo>
                      <a:pt x="114396" y="79398"/>
                      <a:pt x="114396" y="79398"/>
                      <a:pt x="114396" y="79398"/>
                    </a:cubicBezTo>
                    <a:cubicBezTo>
                      <a:pt x="114396" y="79398"/>
                      <a:pt x="114396" y="79398"/>
                      <a:pt x="114396" y="79849"/>
                    </a:cubicBezTo>
                    <a:cubicBezTo>
                      <a:pt x="114396" y="79849"/>
                      <a:pt x="114396" y="79849"/>
                      <a:pt x="114396" y="79849"/>
                    </a:cubicBezTo>
                    <a:cubicBezTo>
                      <a:pt x="104591" y="96090"/>
                      <a:pt x="104591" y="96090"/>
                      <a:pt x="104591" y="96090"/>
                    </a:cubicBezTo>
                    <a:cubicBezTo>
                      <a:pt x="104124" y="96541"/>
                      <a:pt x="103657" y="96992"/>
                      <a:pt x="103657" y="96992"/>
                    </a:cubicBezTo>
                    <a:cubicBezTo>
                      <a:pt x="103657" y="96992"/>
                      <a:pt x="103190" y="96992"/>
                      <a:pt x="102723" y="96541"/>
                    </a:cubicBezTo>
                    <a:cubicBezTo>
                      <a:pt x="90116" y="89774"/>
                      <a:pt x="90116" y="89774"/>
                      <a:pt x="90116" y="89774"/>
                    </a:cubicBezTo>
                    <a:cubicBezTo>
                      <a:pt x="89649" y="89323"/>
                      <a:pt x="88715" y="89323"/>
                      <a:pt x="88249" y="89323"/>
                    </a:cubicBezTo>
                    <a:cubicBezTo>
                      <a:pt x="86848" y="89323"/>
                      <a:pt x="85914" y="89323"/>
                      <a:pt x="85447" y="89774"/>
                    </a:cubicBezTo>
                    <a:cubicBezTo>
                      <a:pt x="84046" y="90676"/>
                      <a:pt x="82645" y="91578"/>
                      <a:pt x="81712" y="92481"/>
                    </a:cubicBezTo>
                    <a:cubicBezTo>
                      <a:pt x="78910" y="94285"/>
                      <a:pt x="76575" y="95187"/>
                      <a:pt x="73774" y="96090"/>
                    </a:cubicBezTo>
                    <a:cubicBezTo>
                      <a:pt x="72373" y="96992"/>
                      <a:pt x="70972" y="98345"/>
                      <a:pt x="70972" y="100601"/>
                    </a:cubicBezTo>
                    <a:cubicBezTo>
                      <a:pt x="70972" y="114135"/>
                      <a:pt x="70972" y="114135"/>
                      <a:pt x="70972" y="114135"/>
                    </a:cubicBezTo>
                    <a:cubicBezTo>
                      <a:pt x="70972" y="115037"/>
                      <a:pt x="70972" y="115488"/>
                      <a:pt x="70972" y="115488"/>
                    </a:cubicBezTo>
                    <a:cubicBezTo>
                      <a:pt x="70505" y="115488"/>
                      <a:pt x="70505" y="115488"/>
                      <a:pt x="69571" y="115488"/>
                    </a:cubicBezTo>
                    <a:cubicBezTo>
                      <a:pt x="50428" y="115488"/>
                      <a:pt x="50428" y="115488"/>
                      <a:pt x="50428" y="115488"/>
                    </a:cubicBezTo>
                    <a:cubicBezTo>
                      <a:pt x="49961" y="115488"/>
                      <a:pt x="49494" y="115488"/>
                      <a:pt x="49494" y="115488"/>
                    </a:cubicBezTo>
                    <a:cubicBezTo>
                      <a:pt x="49494" y="115488"/>
                      <a:pt x="49494" y="115037"/>
                      <a:pt x="49494" y="114135"/>
                    </a:cubicBezTo>
                    <a:cubicBezTo>
                      <a:pt x="49494" y="100601"/>
                      <a:pt x="49494" y="100601"/>
                      <a:pt x="49494" y="100601"/>
                    </a:cubicBezTo>
                    <a:cubicBezTo>
                      <a:pt x="49494" y="98796"/>
                      <a:pt x="48093" y="96992"/>
                      <a:pt x="46225" y="96541"/>
                    </a:cubicBezTo>
                    <a:cubicBezTo>
                      <a:pt x="42023" y="94736"/>
                      <a:pt x="38287" y="92932"/>
                      <a:pt x="34552" y="89774"/>
                    </a:cubicBezTo>
                    <a:cubicBezTo>
                      <a:pt x="33618" y="89323"/>
                      <a:pt x="32684" y="88872"/>
                      <a:pt x="31750" y="88872"/>
                    </a:cubicBezTo>
                    <a:cubicBezTo>
                      <a:pt x="30817" y="88872"/>
                      <a:pt x="29883" y="88872"/>
                      <a:pt x="29416" y="89323"/>
                    </a:cubicBezTo>
                    <a:cubicBezTo>
                      <a:pt x="17743" y="95639"/>
                      <a:pt x="17743" y="95639"/>
                      <a:pt x="17743" y="95639"/>
                    </a:cubicBezTo>
                    <a:cubicBezTo>
                      <a:pt x="17743" y="95639"/>
                      <a:pt x="17743" y="95639"/>
                      <a:pt x="17743" y="95639"/>
                    </a:cubicBezTo>
                    <a:cubicBezTo>
                      <a:pt x="16809" y="96090"/>
                      <a:pt x="16809" y="96090"/>
                      <a:pt x="16342" y="96090"/>
                    </a:cubicBezTo>
                    <a:cubicBezTo>
                      <a:pt x="16342" y="96090"/>
                      <a:pt x="16342" y="96090"/>
                      <a:pt x="15875" y="95639"/>
                    </a:cubicBezTo>
                    <a:cubicBezTo>
                      <a:pt x="6070" y="79398"/>
                      <a:pt x="6070" y="79398"/>
                      <a:pt x="6070" y="79398"/>
                    </a:cubicBezTo>
                    <a:cubicBezTo>
                      <a:pt x="6070" y="78947"/>
                      <a:pt x="6070" y="78496"/>
                      <a:pt x="5603" y="78496"/>
                    </a:cubicBezTo>
                    <a:cubicBezTo>
                      <a:pt x="5603" y="78045"/>
                      <a:pt x="5603" y="78045"/>
                      <a:pt x="5603" y="78045"/>
                    </a:cubicBezTo>
                    <a:cubicBezTo>
                      <a:pt x="5603" y="78045"/>
                      <a:pt x="6070" y="77593"/>
                      <a:pt x="6536" y="77142"/>
                    </a:cubicBezTo>
                    <a:cubicBezTo>
                      <a:pt x="18210" y="70827"/>
                      <a:pt x="18210" y="70827"/>
                      <a:pt x="18210" y="70827"/>
                    </a:cubicBezTo>
                    <a:cubicBezTo>
                      <a:pt x="20077" y="69473"/>
                      <a:pt x="21011" y="67669"/>
                      <a:pt x="20544" y="65864"/>
                    </a:cubicBezTo>
                    <a:cubicBezTo>
                      <a:pt x="20544" y="64511"/>
                      <a:pt x="20077" y="63157"/>
                      <a:pt x="20077" y="61353"/>
                    </a:cubicBezTo>
                    <a:cubicBezTo>
                      <a:pt x="20077" y="60000"/>
                      <a:pt x="20077" y="60000"/>
                      <a:pt x="20077" y="60000"/>
                    </a:cubicBezTo>
                    <a:cubicBezTo>
                      <a:pt x="20077" y="57744"/>
                      <a:pt x="20544" y="55488"/>
                      <a:pt x="21011" y="53233"/>
                    </a:cubicBezTo>
                    <a:cubicBezTo>
                      <a:pt x="21011" y="51428"/>
                      <a:pt x="20077" y="49624"/>
                      <a:pt x="18677" y="48721"/>
                    </a:cubicBezTo>
                    <a:cubicBezTo>
                      <a:pt x="6536" y="41954"/>
                      <a:pt x="6536" y="41954"/>
                      <a:pt x="6536" y="41954"/>
                    </a:cubicBezTo>
                    <a:cubicBezTo>
                      <a:pt x="6070" y="41954"/>
                      <a:pt x="5603" y="41503"/>
                      <a:pt x="5603" y="41503"/>
                    </a:cubicBezTo>
                    <a:cubicBezTo>
                      <a:pt x="5603" y="41503"/>
                      <a:pt x="5603" y="41503"/>
                      <a:pt x="5603" y="41503"/>
                    </a:cubicBezTo>
                    <a:cubicBezTo>
                      <a:pt x="5603" y="41503"/>
                      <a:pt x="5603" y="41052"/>
                      <a:pt x="6070" y="40150"/>
                    </a:cubicBezTo>
                    <a:cubicBezTo>
                      <a:pt x="15875" y="23909"/>
                      <a:pt x="15875" y="23909"/>
                      <a:pt x="15875" y="23909"/>
                    </a:cubicBezTo>
                    <a:cubicBezTo>
                      <a:pt x="15875" y="23909"/>
                      <a:pt x="15875" y="23909"/>
                      <a:pt x="15875" y="23909"/>
                    </a:cubicBezTo>
                    <a:cubicBezTo>
                      <a:pt x="16342" y="23458"/>
                      <a:pt x="16342" y="23007"/>
                      <a:pt x="16809" y="23007"/>
                    </a:cubicBezTo>
                    <a:cubicBezTo>
                      <a:pt x="16809" y="23007"/>
                      <a:pt x="17276" y="23007"/>
                      <a:pt x="17743" y="23458"/>
                    </a:cubicBezTo>
                    <a:cubicBezTo>
                      <a:pt x="29883" y="30225"/>
                      <a:pt x="29883" y="30225"/>
                      <a:pt x="29883" y="30225"/>
                    </a:cubicBezTo>
                    <a:cubicBezTo>
                      <a:pt x="30817" y="30676"/>
                      <a:pt x="31284" y="31127"/>
                      <a:pt x="32217" y="31127"/>
                    </a:cubicBezTo>
                    <a:cubicBezTo>
                      <a:pt x="33151" y="31127"/>
                      <a:pt x="34085" y="30676"/>
                      <a:pt x="35019" y="30225"/>
                    </a:cubicBezTo>
                    <a:cubicBezTo>
                      <a:pt x="35019" y="30225"/>
                      <a:pt x="35019" y="30225"/>
                      <a:pt x="35019" y="30225"/>
                    </a:cubicBezTo>
                    <a:cubicBezTo>
                      <a:pt x="36420" y="29323"/>
                      <a:pt x="37354" y="28421"/>
                      <a:pt x="38754" y="27518"/>
                    </a:cubicBezTo>
                    <a:cubicBezTo>
                      <a:pt x="41089" y="26165"/>
                      <a:pt x="43891" y="24812"/>
                      <a:pt x="46225" y="23909"/>
                    </a:cubicBezTo>
                    <a:cubicBezTo>
                      <a:pt x="48093" y="23007"/>
                      <a:pt x="49494" y="21654"/>
                      <a:pt x="49494" y="19849"/>
                    </a:cubicBezTo>
                    <a:cubicBezTo>
                      <a:pt x="49494" y="5864"/>
                      <a:pt x="49494" y="5864"/>
                      <a:pt x="49494" y="5864"/>
                    </a:cubicBezTo>
                    <a:cubicBezTo>
                      <a:pt x="49494" y="4962"/>
                      <a:pt x="49494" y="4962"/>
                      <a:pt x="49494" y="4511"/>
                    </a:cubicBezTo>
                    <a:cubicBezTo>
                      <a:pt x="49494" y="4511"/>
                      <a:pt x="49961" y="4511"/>
                      <a:pt x="50428" y="4511"/>
                    </a:cubicBezTo>
                    <a:cubicBezTo>
                      <a:pt x="69571" y="4511"/>
                      <a:pt x="69571" y="4511"/>
                      <a:pt x="69571" y="4511"/>
                    </a:cubicBezTo>
                    <a:moveTo>
                      <a:pt x="69571" y="0"/>
                    </a:moveTo>
                    <a:cubicBezTo>
                      <a:pt x="50428" y="0"/>
                      <a:pt x="50428" y="0"/>
                      <a:pt x="50428" y="0"/>
                    </a:cubicBezTo>
                    <a:cubicBezTo>
                      <a:pt x="46692" y="0"/>
                      <a:pt x="44824" y="1804"/>
                      <a:pt x="44824" y="5864"/>
                    </a:cubicBezTo>
                    <a:cubicBezTo>
                      <a:pt x="44824" y="19849"/>
                      <a:pt x="44824" y="19849"/>
                      <a:pt x="44824" y="19849"/>
                    </a:cubicBezTo>
                    <a:cubicBezTo>
                      <a:pt x="41556" y="20751"/>
                      <a:pt x="38754" y="22105"/>
                      <a:pt x="36420" y="23909"/>
                    </a:cubicBezTo>
                    <a:cubicBezTo>
                      <a:pt x="35019" y="24812"/>
                      <a:pt x="33618" y="25714"/>
                      <a:pt x="32217" y="26616"/>
                    </a:cubicBezTo>
                    <a:cubicBezTo>
                      <a:pt x="20077" y="19849"/>
                      <a:pt x="20077" y="19849"/>
                      <a:pt x="20077" y="19849"/>
                    </a:cubicBezTo>
                    <a:cubicBezTo>
                      <a:pt x="18677" y="18947"/>
                      <a:pt x="17743" y="18496"/>
                      <a:pt x="16342" y="18496"/>
                    </a:cubicBezTo>
                    <a:cubicBezTo>
                      <a:pt x="14941" y="18496"/>
                      <a:pt x="13073" y="19849"/>
                      <a:pt x="12140" y="21654"/>
                    </a:cubicBezTo>
                    <a:cubicBezTo>
                      <a:pt x="1867" y="38345"/>
                      <a:pt x="1867" y="38345"/>
                      <a:pt x="1867" y="38345"/>
                    </a:cubicBezTo>
                    <a:cubicBezTo>
                      <a:pt x="933" y="40150"/>
                      <a:pt x="933" y="41503"/>
                      <a:pt x="1400" y="42857"/>
                    </a:cubicBezTo>
                    <a:cubicBezTo>
                      <a:pt x="1400" y="44210"/>
                      <a:pt x="2801" y="45112"/>
                      <a:pt x="4202" y="46015"/>
                    </a:cubicBezTo>
                    <a:cubicBezTo>
                      <a:pt x="16342" y="52781"/>
                      <a:pt x="16342" y="52781"/>
                      <a:pt x="16342" y="52781"/>
                    </a:cubicBezTo>
                    <a:cubicBezTo>
                      <a:pt x="15875" y="55037"/>
                      <a:pt x="15408" y="57293"/>
                      <a:pt x="15408" y="60000"/>
                    </a:cubicBezTo>
                    <a:cubicBezTo>
                      <a:pt x="15408" y="60451"/>
                      <a:pt x="15408" y="60902"/>
                      <a:pt x="15408" y="61353"/>
                    </a:cubicBezTo>
                    <a:cubicBezTo>
                      <a:pt x="15875" y="63157"/>
                      <a:pt x="15875" y="64962"/>
                      <a:pt x="16342" y="66766"/>
                    </a:cubicBezTo>
                    <a:cubicBezTo>
                      <a:pt x="4202" y="73533"/>
                      <a:pt x="4202" y="73533"/>
                      <a:pt x="4202" y="73533"/>
                    </a:cubicBezTo>
                    <a:cubicBezTo>
                      <a:pt x="933" y="75338"/>
                      <a:pt x="0" y="77593"/>
                      <a:pt x="1867" y="80751"/>
                    </a:cubicBezTo>
                    <a:cubicBezTo>
                      <a:pt x="1867" y="80751"/>
                      <a:pt x="1867" y="80751"/>
                      <a:pt x="1867" y="81203"/>
                    </a:cubicBezTo>
                    <a:cubicBezTo>
                      <a:pt x="11673" y="97443"/>
                      <a:pt x="11673" y="97443"/>
                      <a:pt x="11673" y="97443"/>
                    </a:cubicBezTo>
                    <a:cubicBezTo>
                      <a:pt x="13073" y="99699"/>
                      <a:pt x="14474" y="100601"/>
                      <a:pt x="16342" y="100601"/>
                    </a:cubicBezTo>
                    <a:cubicBezTo>
                      <a:pt x="17743" y="100601"/>
                      <a:pt x="18677" y="100150"/>
                      <a:pt x="20077" y="99699"/>
                    </a:cubicBezTo>
                    <a:cubicBezTo>
                      <a:pt x="31750" y="93383"/>
                      <a:pt x="31750" y="93383"/>
                      <a:pt x="31750" y="93383"/>
                    </a:cubicBezTo>
                    <a:cubicBezTo>
                      <a:pt x="35486" y="96541"/>
                      <a:pt x="40155" y="98796"/>
                      <a:pt x="44824" y="100601"/>
                    </a:cubicBezTo>
                    <a:cubicBezTo>
                      <a:pt x="44824" y="114135"/>
                      <a:pt x="44824" y="114135"/>
                      <a:pt x="44824" y="114135"/>
                    </a:cubicBezTo>
                    <a:cubicBezTo>
                      <a:pt x="44824" y="118195"/>
                      <a:pt x="46692" y="120000"/>
                      <a:pt x="50428" y="120000"/>
                    </a:cubicBezTo>
                    <a:cubicBezTo>
                      <a:pt x="69571" y="120000"/>
                      <a:pt x="69571" y="120000"/>
                      <a:pt x="69571" y="120000"/>
                    </a:cubicBezTo>
                    <a:cubicBezTo>
                      <a:pt x="73774" y="120000"/>
                      <a:pt x="75642" y="118195"/>
                      <a:pt x="75642" y="114135"/>
                    </a:cubicBezTo>
                    <a:cubicBezTo>
                      <a:pt x="75642" y="100601"/>
                      <a:pt x="75642" y="100601"/>
                      <a:pt x="75642" y="100601"/>
                    </a:cubicBezTo>
                    <a:cubicBezTo>
                      <a:pt x="78443" y="99248"/>
                      <a:pt x="81245" y="97894"/>
                      <a:pt x="84046" y="96541"/>
                    </a:cubicBezTo>
                    <a:cubicBezTo>
                      <a:pt x="85447" y="95639"/>
                      <a:pt x="86848" y="94285"/>
                      <a:pt x="88249" y="93383"/>
                    </a:cubicBezTo>
                    <a:cubicBezTo>
                      <a:pt x="100389" y="100601"/>
                      <a:pt x="100389" y="100601"/>
                      <a:pt x="100389" y="100601"/>
                    </a:cubicBezTo>
                    <a:cubicBezTo>
                      <a:pt x="101789" y="101052"/>
                      <a:pt x="102723" y="101503"/>
                      <a:pt x="103657" y="101503"/>
                    </a:cubicBezTo>
                    <a:cubicBezTo>
                      <a:pt x="105525" y="101503"/>
                      <a:pt x="106926" y="100601"/>
                      <a:pt x="108326" y="98345"/>
                    </a:cubicBezTo>
                    <a:cubicBezTo>
                      <a:pt x="118132" y="82105"/>
                      <a:pt x="118132" y="82105"/>
                      <a:pt x="118132" y="82105"/>
                    </a:cubicBezTo>
                    <a:cubicBezTo>
                      <a:pt x="118599" y="81654"/>
                      <a:pt x="118599" y="81203"/>
                      <a:pt x="119066" y="80751"/>
                    </a:cubicBezTo>
                    <a:cubicBezTo>
                      <a:pt x="119533" y="79398"/>
                      <a:pt x="119533" y="78045"/>
                      <a:pt x="119066" y="77142"/>
                    </a:cubicBezTo>
                    <a:cubicBezTo>
                      <a:pt x="118599" y="76240"/>
                      <a:pt x="117665" y="74887"/>
                      <a:pt x="116264" y="73984"/>
                    </a:cubicBezTo>
                    <a:cubicBezTo>
                      <a:pt x="104124" y="67218"/>
                      <a:pt x="104124" y="67218"/>
                      <a:pt x="104124" y="67218"/>
                    </a:cubicBezTo>
                    <a:cubicBezTo>
                      <a:pt x="104591" y="64962"/>
                      <a:pt x="104591" y="62706"/>
                      <a:pt x="104591" y="60000"/>
                    </a:cubicBezTo>
                    <a:cubicBezTo>
                      <a:pt x="104591" y="59548"/>
                      <a:pt x="104591" y="59097"/>
                      <a:pt x="104591" y="58646"/>
                    </a:cubicBezTo>
                    <a:cubicBezTo>
                      <a:pt x="104591" y="56842"/>
                      <a:pt x="104591" y="55037"/>
                      <a:pt x="104124" y="53233"/>
                    </a:cubicBezTo>
                    <a:cubicBezTo>
                      <a:pt x="116264" y="46917"/>
                      <a:pt x="116264" y="46917"/>
                      <a:pt x="116264" y="46917"/>
                    </a:cubicBezTo>
                    <a:cubicBezTo>
                      <a:pt x="119533" y="44661"/>
                      <a:pt x="120000" y="42406"/>
                      <a:pt x="118132" y="38796"/>
                    </a:cubicBezTo>
                    <a:cubicBezTo>
                      <a:pt x="108326" y="22556"/>
                      <a:pt x="108326" y="22556"/>
                      <a:pt x="108326" y="22556"/>
                    </a:cubicBezTo>
                    <a:cubicBezTo>
                      <a:pt x="107392" y="20300"/>
                      <a:pt x="105525" y="19398"/>
                      <a:pt x="103657" y="19398"/>
                    </a:cubicBezTo>
                    <a:cubicBezTo>
                      <a:pt x="102723" y="19398"/>
                      <a:pt x="101789" y="19849"/>
                      <a:pt x="100389" y="20300"/>
                    </a:cubicBezTo>
                    <a:cubicBezTo>
                      <a:pt x="88715" y="27067"/>
                      <a:pt x="88715" y="27067"/>
                      <a:pt x="88715" y="27067"/>
                    </a:cubicBezTo>
                    <a:cubicBezTo>
                      <a:pt x="84513" y="23458"/>
                      <a:pt x="80311" y="21203"/>
                      <a:pt x="75642" y="19398"/>
                    </a:cubicBezTo>
                    <a:cubicBezTo>
                      <a:pt x="75642" y="5864"/>
                      <a:pt x="75642" y="5864"/>
                      <a:pt x="75642" y="5864"/>
                    </a:cubicBezTo>
                    <a:cubicBezTo>
                      <a:pt x="75642" y="1804"/>
                      <a:pt x="73774" y="0"/>
                      <a:pt x="695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117" name="Shape 1431"/>
              <p:cNvSpPr/>
              <p:nvPr/>
            </p:nvSpPr>
            <p:spPr>
              <a:xfrm>
                <a:off x="-1180262" y="2242150"/>
                <a:ext cx="277800" cy="2810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405" y="120000"/>
                    </a:moveTo>
                    <a:cubicBezTo>
                      <a:pt x="43960" y="120000"/>
                      <a:pt x="29702" y="114117"/>
                      <a:pt x="16633" y="102352"/>
                    </a:cubicBezTo>
                    <a:cubicBezTo>
                      <a:pt x="5940" y="90588"/>
                      <a:pt x="0" y="76470"/>
                      <a:pt x="0" y="60000"/>
                    </a:cubicBezTo>
                    <a:cubicBezTo>
                      <a:pt x="0" y="43529"/>
                      <a:pt x="5940" y="29411"/>
                      <a:pt x="16633" y="17647"/>
                    </a:cubicBezTo>
                    <a:cubicBezTo>
                      <a:pt x="28514" y="5882"/>
                      <a:pt x="42772" y="0"/>
                      <a:pt x="59405" y="0"/>
                    </a:cubicBezTo>
                    <a:cubicBezTo>
                      <a:pt x="76039" y="0"/>
                      <a:pt x="90297" y="5882"/>
                      <a:pt x="102178" y="17647"/>
                    </a:cubicBezTo>
                    <a:cubicBezTo>
                      <a:pt x="114059" y="29411"/>
                      <a:pt x="120000" y="43529"/>
                      <a:pt x="120000" y="60000"/>
                    </a:cubicBezTo>
                    <a:cubicBezTo>
                      <a:pt x="120000" y="76470"/>
                      <a:pt x="114059" y="90588"/>
                      <a:pt x="102178" y="102352"/>
                    </a:cubicBezTo>
                    <a:cubicBezTo>
                      <a:pt x="90297" y="114117"/>
                      <a:pt x="76039" y="120000"/>
                      <a:pt x="59405" y="120000"/>
                    </a:cubicBezTo>
                    <a:close/>
                    <a:moveTo>
                      <a:pt x="59405" y="12941"/>
                    </a:moveTo>
                    <a:cubicBezTo>
                      <a:pt x="46336" y="12941"/>
                      <a:pt x="35643" y="16470"/>
                      <a:pt x="26138" y="25882"/>
                    </a:cubicBezTo>
                    <a:cubicBezTo>
                      <a:pt x="16633" y="35294"/>
                      <a:pt x="11881" y="47058"/>
                      <a:pt x="11881" y="60000"/>
                    </a:cubicBezTo>
                    <a:cubicBezTo>
                      <a:pt x="11881" y="74117"/>
                      <a:pt x="16633" y="84705"/>
                      <a:pt x="26138" y="94117"/>
                    </a:cubicBezTo>
                    <a:cubicBezTo>
                      <a:pt x="35643" y="103529"/>
                      <a:pt x="46336" y="108235"/>
                      <a:pt x="59405" y="108235"/>
                    </a:cubicBezTo>
                    <a:cubicBezTo>
                      <a:pt x="73663" y="108235"/>
                      <a:pt x="84356" y="103529"/>
                      <a:pt x="93861" y="94117"/>
                    </a:cubicBezTo>
                    <a:cubicBezTo>
                      <a:pt x="103366" y="84705"/>
                      <a:pt x="108118" y="74117"/>
                      <a:pt x="108118" y="60000"/>
                    </a:cubicBezTo>
                    <a:cubicBezTo>
                      <a:pt x="108118" y="47058"/>
                      <a:pt x="103366" y="35294"/>
                      <a:pt x="93861" y="25882"/>
                    </a:cubicBezTo>
                    <a:cubicBezTo>
                      <a:pt x="84356" y="16470"/>
                      <a:pt x="73663" y="12941"/>
                      <a:pt x="59405" y="1294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</p:grpSp>
      </p:grpSp>
      <p:grpSp>
        <p:nvGrpSpPr>
          <p:cNvPr id="119" name="Shape 1432"/>
          <p:cNvGrpSpPr/>
          <p:nvPr/>
        </p:nvGrpSpPr>
        <p:grpSpPr>
          <a:xfrm>
            <a:off x="5437198" y="908429"/>
            <a:ext cx="535325" cy="535325"/>
            <a:chOff x="5638350" y="937187"/>
            <a:chExt cx="592449" cy="592449"/>
          </a:xfrm>
        </p:grpSpPr>
        <p:sp>
          <p:nvSpPr>
            <p:cNvPr id="120" name="Shape 1433"/>
            <p:cNvSpPr/>
            <p:nvPr/>
          </p:nvSpPr>
          <p:spPr>
            <a:xfrm>
              <a:off x="5638350" y="937187"/>
              <a:ext cx="592449" cy="592449"/>
            </a:xfrm>
            <a:prstGeom prst="rect">
              <a:avLst/>
            </a:prstGeom>
            <a:solidFill>
              <a:srgbClr val="24ACFF"/>
            </a:solidFill>
            <a:ln w="127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rPr>
                <a:t>Monitoring</a:t>
              </a:r>
            </a:p>
          </p:txBody>
        </p:sp>
        <p:grpSp>
          <p:nvGrpSpPr>
            <p:cNvPr id="123" name="Shape 1434"/>
            <p:cNvGrpSpPr/>
            <p:nvPr/>
          </p:nvGrpSpPr>
          <p:grpSpPr>
            <a:xfrm>
              <a:off x="5737830" y="990567"/>
              <a:ext cx="393485" cy="364393"/>
              <a:chOff x="-5046662" y="-195257"/>
              <a:chExt cx="906599" cy="736499"/>
            </a:xfrm>
          </p:grpSpPr>
          <p:sp>
            <p:nvSpPr>
              <p:cNvPr id="124" name="Shape 1435"/>
              <p:cNvSpPr/>
              <p:nvPr/>
            </p:nvSpPr>
            <p:spPr>
              <a:xfrm>
                <a:off x="-5046662" y="-195257"/>
                <a:ext cx="906599" cy="7364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500" y="0"/>
                    </a:moveTo>
                    <a:cubicBezTo>
                      <a:pt x="7500" y="0"/>
                      <a:pt x="7500" y="0"/>
                      <a:pt x="7500" y="0"/>
                    </a:cubicBezTo>
                    <a:cubicBezTo>
                      <a:pt x="3333" y="0"/>
                      <a:pt x="0" y="4102"/>
                      <a:pt x="0" y="9230"/>
                    </a:cubicBezTo>
                    <a:cubicBezTo>
                      <a:pt x="0" y="96923"/>
                      <a:pt x="0" y="96923"/>
                      <a:pt x="0" y="96923"/>
                    </a:cubicBezTo>
                    <a:cubicBezTo>
                      <a:pt x="0" y="102051"/>
                      <a:pt x="3333" y="106153"/>
                      <a:pt x="7500" y="106153"/>
                    </a:cubicBezTo>
                    <a:cubicBezTo>
                      <a:pt x="52500" y="106153"/>
                      <a:pt x="52500" y="106153"/>
                      <a:pt x="52500" y="106153"/>
                    </a:cubicBezTo>
                    <a:cubicBezTo>
                      <a:pt x="52500" y="115384"/>
                      <a:pt x="52500" y="115384"/>
                      <a:pt x="52500" y="115384"/>
                    </a:cubicBezTo>
                    <a:cubicBezTo>
                      <a:pt x="37500" y="115384"/>
                      <a:pt x="37500" y="115384"/>
                      <a:pt x="37500" y="115384"/>
                    </a:cubicBezTo>
                    <a:cubicBezTo>
                      <a:pt x="37500" y="120000"/>
                      <a:pt x="37500" y="120000"/>
                      <a:pt x="37500" y="120000"/>
                    </a:cubicBezTo>
                    <a:cubicBezTo>
                      <a:pt x="82500" y="120000"/>
                      <a:pt x="82500" y="120000"/>
                      <a:pt x="82500" y="120000"/>
                    </a:cubicBezTo>
                    <a:cubicBezTo>
                      <a:pt x="82500" y="115384"/>
                      <a:pt x="82500" y="115384"/>
                      <a:pt x="82500" y="115384"/>
                    </a:cubicBezTo>
                    <a:cubicBezTo>
                      <a:pt x="67500" y="115384"/>
                      <a:pt x="67500" y="115384"/>
                      <a:pt x="67500" y="115384"/>
                    </a:cubicBezTo>
                    <a:cubicBezTo>
                      <a:pt x="67500" y="106153"/>
                      <a:pt x="67500" y="106153"/>
                      <a:pt x="67500" y="106153"/>
                    </a:cubicBezTo>
                    <a:cubicBezTo>
                      <a:pt x="112500" y="106153"/>
                      <a:pt x="112500" y="106153"/>
                      <a:pt x="112500" y="106153"/>
                    </a:cubicBezTo>
                    <a:cubicBezTo>
                      <a:pt x="116666" y="106153"/>
                      <a:pt x="120000" y="102051"/>
                      <a:pt x="120000" y="96923"/>
                    </a:cubicBezTo>
                    <a:cubicBezTo>
                      <a:pt x="120000" y="9230"/>
                      <a:pt x="120000" y="9230"/>
                      <a:pt x="120000" y="9230"/>
                    </a:cubicBezTo>
                    <a:cubicBezTo>
                      <a:pt x="120000" y="4102"/>
                      <a:pt x="116666" y="0"/>
                      <a:pt x="112500" y="0"/>
                    </a:cubicBezTo>
                    <a:close/>
                    <a:moveTo>
                      <a:pt x="63750" y="115384"/>
                    </a:moveTo>
                    <a:cubicBezTo>
                      <a:pt x="56250" y="115384"/>
                      <a:pt x="56250" y="115384"/>
                      <a:pt x="56250" y="115384"/>
                    </a:cubicBezTo>
                    <a:cubicBezTo>
                      <a:pt x="56250" y="106153"/>
                      <a:pt x="56250" y="106153"/>
                      <a:pt x="56250" y="106153"/>
                    </a:cubicBezTo>
                    <a:cubicBezTo>
                      <a:pt x="63750" y="106153"/>
                      <a:pt x="63750" y="106153"/>
                      <a:pt x="63750" y="106153"/>
                    </a:cubicBezTo>
                    <a:lnTo>
                      <a:pt x="63750" y="115384"/>
                    </a:lnTo>
                    <a:close/>
                    <a:moveTo>
                      <a:pt x="116250" y="96923"/>
                    </a:moveTo>
                    <a:cubicBezTo>
                      <a:pt x="116250" y="99487"/>
                      <a:pt x="114583" y="101538"/>
                      <a:pt x="112500" y="101538"/>
                    </a:cubicBezTo>
                    <a:cubicBezTo>
                      <a:pt x="7500" y="101538"/>
                      <a:pt x="7500" y="101538"/>
                      <a:pt x="7500" y="101538"/>
                    </a:cubicBezTo>
                    <a:cubicBezTo>
                      <a:pt x="5416" y="101538"/>
                      <a:pt x="3750" y="99487"/>
                      <a:pt x="3750" y="96923"/>
                    </a:cubicBezTo>
                    <a:cubicBezTo>
                      <a:pt x="3750" y="9230"/>
                      <a:pt x="3750" y="9230"/>
                      <a:pt x="3750" y="9230"/>
                    </a:cubicBezTo>
                    <a:cubicBezTo>
                      <a:pt x="3750" y="6666"/>
                      <a:pt x="5416" y="4615"/>
                      <a:pt x="7500" y="4615"/>
                    </a:cubicBezTo>
                    <a:cubicBezTo>
                      <a:pt x="112500" y="4615"/>
                      <a:pt x="112500" y="4615"/>
                      <a:pt x="112500" y="4615"/>
                    </a:cubicBezTo>
                    <a:cubicBezTo>
                      <a:pt x="114583" y="4615"/>
                      <a:pt x="116250" y="6666"/>
                      <a:pt x="116250" y="9230"/>
                    </a:cubicBezTo>
                    <a:lnTo>
                      <a:pt x="116250" y="969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125" name="Shape 1436"/>
              <p:cNvSpPr/>
              <p:nvPr/>
            </p:nvSpPr>
            <p:spPr>
              <a:xfrm>
                <a:off x="-4991100" y="-138107"/>
                <a:ext cx="793800" cy="452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20000" y="119999"/>
                    </a:lnTo>
                    <a:lnTo>
                      <a:pt x="120000" y="0"/>
                    </a:lnTo>
                    <a:lnTo>
                      <a:pt x="0" y="0"/>
                    </a:lnTo>
                    <a:lnTo>
                      <a:pt x="0" y="119999"/>
                    </a:lnTo>
                    <a:close/>
                    <a:moveTo>
                      <a:pt x="4320" y="7578"/>
                    </a:moveTo>
                    <a:lnTo>
                      <a:pt x="115680" y="7578"/>
                    </a:lnTo>
                    <a:lnTo>
                      <a:pt x="115680" y="112421"/>
                    </a:lnTo>
                    <a:lnTo>
                      <a:pt x="4320" y="112421"/>
                    </a:lnTo>
                    <a:lnTo>
                      <a:pt x="4320" y="75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126" name="Shape 1437"/>
              <p:cNvSpPr/>
              <p:nvPr/>
            </p:nvSpPr>
            <p:spPr>
              <a:xfrm>
                <a:off x="-4622800" y="342900"/>
                <a:ext cx="57299" cy="5729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</p:grpSp>
      </p:grpSp>
      <p:grpSp>
        <p:nvGrpSpPr>
          <p:cNvPr id="127" name="Shape 1438"/>
          <p:cNvGrpSpPr/>
          <p:nvPr/>
        </p:nvGrpSpPr>
        <p:grpSpPr>
          <a:xfrm>
            <a:off x="6030197" y="908429"/>
            <a:ext cx="535325" cy="535325"/>
            <a:chOff x="6318835" y="937187"/>
            <a:chExt cx="592449" cy="592449"/>
          </a:xfrm>
        </p:grpSpPr>
        <p:sp>
          <p:nvSpPr>
            <p:cNvPr id="128" name="Shape 1439"/>
            <p:cNvSpPr/>
            <p:nvPr/>
          </p:nvSpPr>
          <p:spPr>
            <a:xfrm>
              <a:off x="6318835" y="937187"/>
              <a:ext cx="592449" cy="592449"/>
            </a:xfrm>
            <a:prstGeom prst="rect">
              <a:avLst/>
            </a:prstGeom>
            <a:solidFill>
              <a:srgbClr val="24ACFF"/>
            </a:solidFill>
            <a:ln w="127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rPr>
                <a:t>Logging</a:t>
              </a:r>
            </a:p>
          </p:txBody>
        </p:sp>
        <p:grpSp>
          <p:nvGrpSpPr>
            <p:cNvPr id="129" name="Shape 1440"/>
            <p:cNvGrpSpPr/>
            <p:nvPr/>
          </p:nvGrpSpPr>
          <p:grpSpPr>
            <a:xfrm>
              <a:off x="6493698" y="1010745"/>
              <a:ext cx="242722" cy="297065"/>
              <a:chOff x="-1890940" y="3843287"/>
              <a:chExt cx="502228" cy="656999"/>
            </a:xfrm>
          </p:grpSpPr>
          <p:sp>
            <p:nvSpPr>
              <p:cNvPr id="130" name="Shape 1441"/>
              <p:cNvSpPr/>
              <p:nvPr/>
            </p:nvSpPr>
            <p:spPr>
              <a:xfrm>
                <a:off x="-1890940" y="3843287"/>
                <a:ext cx="502200" cy="656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391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89607"/>
                    </a:lnTo>
                    <a:lnTo>
                      <a:pt x="80391" y="120000"/>
                    </a:lnTo>
                    <a:close/>
                    <a:moveTo>
                      <a:pt x="6308" y="115177"/>
                    </a:moveTo>
                    <a:lnTo>
                      <a:pt x="77603" y="115177"/>
                    </a:lnTo>
                    <a:lnTo>
                      <a:pt x="113691" y="87588"/>
                    </a:lnTo>
                    <a:lnTo>
                      <a:pt x="113691" y="4822"/>
                    </a:lnTo>
                    <a:lnTo>
                      <a:pt x="6308" y="4822"/>
                    </a:lnTo>
                    <a:lnTo>
                      <a:pt x="6308" y="11517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131" name="Shape 1442"/>
              <p:cNvSpPr/>
              <p:nvPr/>
            </p:nvSpPr>
            <p:spPr>
              <a:xfrm>
                <a:off x="-1573512" y="4314823"/>
                <a:ext cx="184799" cy="185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346" y="119999"/>
                    </a:moveTo>
                    <a:cubicBezTo>
                      <a:pt x="7346" y="119999"/>
                      <a:pt x="4897" y="119999"/>
                      <a:pt x="4897" y="119999"/>
                    </a:cubicBezTo>
                    <a:cubicBezTo>
                      <a:pt x="2448" y="117551"/>
                      <a:pt x="0" y="115102"/>
                      <a:pt x="0" y="110204"/>
                    </a:cubicBezTo>
                    <a:cubicBezTo>
                      <a:pt x="0" y="7346"/>
                      <a:pt x="0" y="7346"/>
                      <a:pt x="0" y="7346"/>
                    </a:cubicBezTo>
                    <a:cubicBezTo>
                      <a:pt x="0" y="2448"/>
                      <a:pt x="2448" y="0"/>
                      <a:pt x="7346" y="0"/>
                    </a:cubicBezTo>
                    <a:cubicBezTo>
                      <a:pt x="110204" y="0"/>
                      <a:pt x="110204" y="0"/>
                      <a:pt x="110204" y="0"/>
                    </a:cubicBezTo>
                    <a:cubicBezTo>
                      <a:pt x="115102" y="0"/>
                      <a:pt x="117551" y="0"/>
                      <a:pt x="119999" y="4897"/>
                    </a:cubicBezTo>
                    <a:cubicBezTo>
                      <a:pt x="119999" y="7346"/>
                      <a:pt x="119999" y="12244"/>
                      <a:pt x="117551" y="14693"/>
                    </a:cubicBezTo>
                    <a:cubicBezTo>
                      <a:pt x="14693" y="117551"/>
                      <a:pt x="14693" y="117551"/>
                      <a:pt x="14693" y="117551"/>
                    </a:cubicBezTo>
                    <a:cubicBezTo>
                      <a:pt x="12244" y="119999"/>
                      <a:pt x="12244" y="119999"/>
                      <a:pt x="7346" y="119999"/>
                    </a:cubicBezTo>
                    <a:close/>
                    <a:moveTo>
                      <a:pt x="17142" y="17142"/>
                    </a:moveTo>
                    <a:cubicBezTo>
                      <a:pt x="17142" y="88163"/>
                      <a:pt x="17142" y="88163"/>
                      <a:pt x="17142" y="88163"/>
                    </a:cubicBezTo>
                    <a:cubicBezTo>
                      <a:pt x="90612" y="17142"/>
                      <a:pt x="90612" y="17142"/>
                      <a:pt x="90612" y="17142"/>
                    </a:cubicBezTo>
                    <a:lnTo>
                      <a:pt x="17142" y="1714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132" name="Shape 1443"/>
              <p:cNvSpPr/>
              <p:nvPr/>
            </p:nvSpPr>
            <p:spPr>
              <a:xfrm>
                <a:off x="-1808050" y="3978976"/>
                <a:ext cx="336599" cy="29999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133" name="Shape 1444"/>
              <p:cNvSpPr/>
              <p:nvPr/>
            </p:nvSpPr>
            <p:spPr>
              <a:xfrm>
                <a:off x="-1808050" y="4077214"/>
                <a:ext cx="336599" cy="29999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134" name="Shape 1445"/>
              <p:cNvSpPr/>
              <p:nvPr/>
            </p:nvSpPr>
            <p:spPr>
              <a:xfrm>
                <a:off x="-1808050" y="4175451"/>
                <a:ext cx="336599" cy="29999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</p:grpSp>
      </p:grpSp>
      <p:grpSp>
        <p:nvGrpSpPr>
          <p:cNvPr id="135" name="Shape 1446"/>
          <p:cNvGrpSpPr/>
          <p:nvPr/>
        </p:nvGrpSpPr>
        <p:grpSpPr>
          <a:xfrm>
            <a:off x="2472204" y="908429"/>
            <a:ext cx="535325" cy="535325"/>
            <a:chOff x="2392941" y="937187"/>
            <a:chExt cx="592449" cy="592449"/>
          </a:xfrm>
        </p:grpSpPr>
        <p:sp>
          <p:nvSpPr>
            <p:cNvPr id="136" name="Shape 1447"/>
            <p:cNvSpPr/>
            <p:nvPr/>
          </p:nvSpPr>
          <p:spPr>
            <a:xfrm>
              <a:off x="2392941" y="937187"/>
              <a:ext cx="592449" cy="592449"/>
            </a:xfrm>
            <a:prstGeom prst="rect">
              <a:avLst/>
            </a:prstGeom>
            <a:solidFill>
              <a:srgbClr val="24ACFF"/>
            </a:solidFill>
            <a:ln w="127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rPr>
                <a:t>CI/CD</a:t>
              </a:r>
            </a:p>
          </p:txBody>
        </p:sp>
        <p:sp>
          <p:nvSpPr>
            <p:cNvPr id="137" name="Shape 1448"/>
            <p:cNvSpPr/>
            <p:nvPr/>
          </p:nvSpPr>
          <p:spPr>
            <a:xfrm>
              <a:off x="2512694" y="990567"/>
              <a:ext cx="352943" cy="347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0727" y="98972"/>
                    <a:pt x="40727" y="98972"/>
                    <a:pt x="40727" y="98972"/>
                  </a:cubicBezTo>
                  <a:cubicBezTo>
                    <a:pt x="61818" y="77945"/>
                    <a:pt x="61818" y="77945"/>
                    <a:pt x="61818" y="77945"/>
                  </a:cubicBezTo>
                  <a:cubicBezTo>
                    <a:pt x="61818" y="91722"/>
                    <a:pt x="61818" y="91722"/>
                    <a:pt x="61818" y="91722"/>
                  </a:cubicBezTo>
                  <a:cubicBezTo>
                    <a:pt x="70909" y="91359"/>
                    <a:pt x="79272" y="87009"/>
                    <a:pt x="85090" y="79758"/>
                  </a:cubicBezTo>
                  <a:cubicBezTo>
                    <a:pt x="86181" y="77945"/>
                    <a:pt x="86181" y="77945"/>
                    <a:pt x="86181" y="77945"/>
                  </a:cubicBezTo>
                  <a:cubicBezTo>
                    <a:pt x="96727" y="88459"/>
                    <a:pt x="96727" y="88459"/>
                    <a:pt x="96727" y="88459"/>
                  </a:cubicBezTo>
                  <a:cubicBezTo>
                    <a:pt x="95636" y="89909"/>
                    <a:pt x="95636" y="89909"/>
                    <a:pt x="95636" y="89909"/>
                  </a:cubicBezTo>
                  <a:cubicBezTo>
                    <a:pt x="87272" y="99697"/>
                    <a:pt x="74909" y="105861"/>
                    <a:pt x="61818" y="106223"/>
                  </a:cubicBezTo>
                  <a:lnTo>
                    <a:pt x="61818" y="120000"/>
                  </a:lnTo>
                  <a:close/>
                  <a:moveTo>
                    <a:pt x="45818" y="98972"/>
                  </a:moveTo>
                  <a:cubicBezTo>
                    <a:pt x="58181" y="111661"/>
                    <a:pt x="58181" y="111661"/>
                    <a:pt x="58181" y="111661"/>
                  </a:cubicBezTo>
                  <a:cubicBezTo>
                    <a:pt x="58181" y="102960"/>
                    <a:pt x="58181" y="102960"/>
                    <a:pt x="58181" y="102960"/>
                  </a:cubicBezTo>
                  <a:cubicBezTo>
                    <a:pt x="60000" y="102960"/>
                    <a:pt x="60000" y="102960"/>
                    <a:pt x="60000" y="102960"/>
                  </a:cubicBezTo>
                  <a:cubicBezTo>
                    <a:pt x="72363" y="102960"/>
                    <a:pt x="83636" y="97885"/>
                    <a:pt x="92000" y="88821"/>
                  </a:cubicBezTo>
                  <a:cubicBezTo>
                    <a:pt x="86545" y="83383"/>
                    <a:pt x="86545" y="83383"/>
                    <a:pt x="86545" y="83383"/>
                  </a:cubicBezTo>
                  <a:cubicBezTo>
                    <a:pt x="79636" y="90996"/>
                    <a:pt x="70181" y="95347"/>
                    <a:pt x="60000" y="95347"/>
                  </a:cubicBezTo>
                  <a:cubicBezTo>
                    <a:pt x="58181" y="95347"/>
                    <a:pt x="58181" y="95347"/>
                    <a:pt x="58181" y="95347"/>
                  </a:cubicBezTo>
                  <a:cubicBezTo>
                    <a:pt x="58181" y="86646"/>
                    <a:pt x="58181" y="86646"/>
                    <a:pt x="58181" y="86646"/>
                  </a:cubicBezTo>
                  <a:lnTo>
                    <a:pt x="45818" y="98972"/>
                  </a:lnTo>
                  <a:close/>
                  <a:moveTo>
                    <a:pt x="31636" y="96435"/>
                  </a:moveTo>
                  <a:cubicBezTo>
                    <a:pt x="30181" y="95709"/>
                    <a:pt x="30181" y="95709"/>
                    <a:pt x="30181" y="95709"/>
                  </a:cubicBezTo>
                  <a:cubicBezTo>
                    <a:pt x="20000" y="87009"/>
                    <a:pt x="14181" y="74682"/>
                    <a:pt x="13818" y="61631"/>
                  </a:cubicBezTo>
                  <a:cubicBezTo>
                    <a:pt x="0" y="61631"/>
                    <a:pt x="0" y="61631"/>
                    <a:pt x="0" y="61631"/>
                  </a:cubicBezTo>
                  <a:cubicBezTo>
                    <a:pt x="21090" y="40966"/>
                    <a:pt x="21090" y="40966"/>
                    <a:pt x="21090" y="40966"/>
                  </a:cubicBezTo>
                  <a:cubicBezTo>
                    <a:pt x="41818" y="61631"/>
                    <a:pt x="41818" y="61631"/>
                    <a:pt x="41818" y="61631"/>
                  </a:cubicBezTo>
                  <a:cubicBezTo>
                    <a:pt x="28363" y="61631"/>
                    <a:pt x="28363" y="61631"/>
                    <a:pt x="28363" y="61631"/>
                  </a:cubicBezTo>
                  <a:cubicBezTo>
                    <a:pt x="28727" y="70694"/>
                    <a:pt x="33090" y="79033"/>
                    <a:pt x="40363" y="84833"/>
                  </a:cubicBezTo>
                  <a:cubicBezTo>
                    <a:pt x="41818" y="86283"/>
                    <a:pt x="41818" y="86283"/>
                    <a:pt x="41818" y="86283"/>
                  </a:cubicBezTo>
                  <a:lnTo>
                    <a:pt x="31636" y="96435"/>
                  </a:lnTo>
                  <a:close/>
                  <a:moveTo>
                    <a:pt x="8363" y="58368"/>
                  </a:moveTo>
                  <a:cubicBezTo>
                    <a:pt x="17090" y="58368"/>
                    <a:pt x="17090" y="58368"/>
                    <a:pt x="17090" y="58368"/>
                  </a:cubicBezTo>
                  <a:cubicBezTo>
                    <a:pt x="17090" y="60181"/>
                    <a:pt x="17090" y="60181"/>
                    <a:pt x="17090" y="60181"/>
                  </a:cubicBezTo>
                  <a:cubicBezTo>
                    <a:pt x="17090" y="72145"/>
                    <a:pt x="22181" y="83746"/>
                    <a:pt x="31272" y="91722"/>
                  </a:cubicBezTo>
                  <a:cubicBezTo>
                    <a:pt x="36727" y="86283"/>
                    <a:pt x="36727" y="86283"/>
                    <a:pt x="36727" y="86283"/>
                  </a:cubicBezTo>
                  <a:cubicBezTo>
                    <a:pt x="29090" y="79758"/>
                    <a:pt x="24727" y="70332"/>
                    <a:pt x="24727" y="60181"/>
                  </a:cubicBezTo>
                  <a:cubicBezTo>
                    <a:pt x="24727" y="58368"/>
                    <a:pt x="24727" y="58368"/>
                    <a:pt x="24727" y="58368"/>
                  </a:cubicBezTo>
                  <a:cubicBezTo>
                    <a:pt x="33454" y="58368"/>
                    <a:pt x="33454" y="58368"/>
                    <a:pt x="33454" y="58368"/>
                  </a:cubicBezTo>
                  <a:cubicBezTo>
                    <a:pt x="21090" y="45679"/>
                    <a:pt x="21090" y="45679"/>
                    <a:pt x="21090" y="45679"/>
                  </a:cubicBezTo>
                  <a:lnTo>
                    <a:pt x="8363" y="58368"/>
                  </a:lnTo>
                  <a:close/>
                  <a:moveTo>
                    <a:pt x="99272" y="79395"/>
                  </a:moveTo>
                  <a:cubicBezTo>
                    <a:pt x="78181" y="58368"/>
                    <a:pt x="78181" y="58368"/>
                    <a:pt x="78181" y="58368"/>
                  </a:cubicBezTo>
                  <a:cubicBezTo>
                    <a:pt x="91636" y="58368"/>
                    <a:pt x="91636" y="58368"/>
                    <a:pt x="91636" y="58368"/>
                  </a:cubicBezTo>
                  <a:cubicBezTo>
                    <a:pt x="91272" y="49305"/>
                    <a:pt x="86909" y="40966"/>
                    <a:pt x="79636" y="35166"/>
                  </a:cubicBezTo>
                  <a:cubicBezTo>
                    <a:pt x="78181" y="34078"/>
                    <a:pt x="78181" y="34078"/>
                    <a:pt x="78181" y="34078"/>
                  </a:cubicBezTo>
                  <a:cubicBezTo>
                    <a:pt x="88727" y="23564"/>
                    <a:pt x="88727" y="23564"/>
                    <a:pt x="88727" y="23564"/>
                  </a:cubicBezTo>
                  <a:cubicBezTo>
                    <a:pt x="89818" y="24652"/>
                    <a:pt x="89818" y="24652"/>
                    <a:pt x="89818" y="24652"/>
                  </a:cubicBezTo>
                  <a:cubicBezTo>
                    <a:pt x="100000" y="32990"/>
                    <a:pt x="105818" y="45317"/>
                    <a:pt x="106545" y="58368"/>
                  </a:cubicBezTo>
                  <a:cubicBezTo>
                    <a:pt x="120000" y="58368"/>
                    <a:pt x="120000" y="58368"/>
                    <a:pt x="120000" y="58368"/>
                  </a:cubicBezTo>
                  <a:lnTo>
                    <a:pt x="99272" y="79395"/>
                  </a:lnTo>
                  <a:close/>
                  <a:moveTo>
                    <a:pt x="86545" y="61631"/>
                  </a:moveTo>
                  <a:cubicBezTo>
                    <a:pt x="99272" y="74320"/>
                    <a:pt x="99272" y="74320"/>
                    <a:pt x="99272" y="74320"/>
                  </a:cubicBezTo>
                  <a:cubicBezTo>
                    <a:pt x="111636" y="61631"/>
                    <a:pt x="111636" y="61631"/>
                    <a:pt x="111636" y="61631"/>
                  </a:cubicBezTo>
                  <a:cubicBezTo>
                    <a:pt x="102909" y="61631"/>
                    <a:pt x="102909" y="61631"/>
                    <a:pt x="102909" y="61631"/>
                  </a:cubicBezTo>
                  <a:cubicBezTo>
                    <a:pt x="102909" y="60181"/>
                    <a:pt x="102909" y="60181"/>
                    <a:pt x="102909" y="60181"/>
                  </a:cubicBezTo>
                  <a:cubicBezTo>
                    <a:pt x="102909" y="47854"/>
                    <a:pt x="97818" y="36253"/>
                    <a:pt x="88727" y="28277"/>
                  </a:cubicBezTo>
                  <a:cubicBezTo>
                    <a:pt x="83272" y="33716"/>
                    <a:pt x="83272" y="33716"/>
                    <a:pt x="83272" y="33716"/>
                  </a:cubicBezTo>
                  <a:cubicBezTo>
                    <a:pt x="90909" y="40241"/>
                    <a:pt x="95272" y="50030"/>
                    <a:pt x="95272" y="60181"/>
                  </a:cubicBezTo>
                  <a:cubicBezTo>
                    <a:pt x="95272" y="61631"/>
                    <a:pt x="95272" y="61631"/>
                    <a:pt x="95272" y="61631"/>
                  </a:cubicBezTo>
                  <a:lnTo>
                    <a:pt x="86545" y="61631"/>
                  </a:lnTo>
                  <a:close/>
                  <a:moveTo>
                    <a:pt x="33818" y="42054"/>
                  </a:moveTo>
                  <a:cubicBezTo>
                    <a:pt x="23272" y="31540"/>
                    <a:pt x="23272" y="31540"/>
                    <a:pt x="23272" y="31540"/>
                  </a:cubicBezTo>
                  <a:cubicBezTo>
                    <a:pt x="24363" y="30453"/>
                    <a:pt x="24363" y="30453"/>
                    <a:pt x="24363" y="30453"/>
                  </a:cubicBezTo>
                  <a:cubicBezTo>
                    <a:pt x="33090" y="20302"/>
                    <a:pt x="45090" y="14138"/>
                    <a:pt x="58181" y="13776"/>
                  </a:cubicBezTo>
                  <a:cubicBezTo>
                    <a:pt x="58181" y="0"/>
                    <a:pt x="58181" y="0"/>
                    <a:pt x="58181" y="0"/>
                  </a:cubicBezTo>
                  <a:cubicBezTo>
                    <a:pt x="79272" y="21027"/>
                    <a:pt x="79272" y="21027"/>
                    <a:pt x="79272" y="21027"/>
                  </a:cubicBezTo>
                  <a:cubicBezTo>
                    <a:pt x="58181" y="42054"/>
                    <a:pt x="58181" y="42054"/>
                    <a:pt x="58181" y="42054"/>
                  </a:cubicBezTo>
                  <a:cubicBezTo>
                    <a:pt x="58181" y="28277"/>
                    <a:pt x="58181" y="28277"/>
                    <a:pt x="58181" y="28277"/>
                  </a:cubicBezTo>
                  <a:cubicBezTo>
                    <a:pt x="49090" y="29003"/>
                    <a:pt x="40727" y="33353"/>
                    <a:pt x="35272" y="40604"/>
                  </a:cubicBezTo>
                  <a:lnTo>
                    <a:pt x="33818" y="42054"/>
                  </a:lnTo>
                  <a:close/>
                  <a:moveTo>
                    <a:pt x="28000" y="31540"/>
                  </a:moveTo>
                  <a:cubicBezTo>
                    <a:pt x="33454" y="36978"/>
                    <a:pt x="33454" y="36978"/>
                    <a:pt x="33454" y="36978"/>
                  </a:cubicBezTo>
                  <a:cubicBezTo>
                    <a:pt x="40363" y="29365"/>
                    <a:pt x="49818" y="25015"/>
                    <a:pt x="60000" y="25015"/>
                  </a:cubicBezTo>
                  <a:cubicBezTo>
                    <a:pt x="61818" y="25015"/>
                    <a:pt x="61818" y="25015"/>
                    <a:pt x="61818" y="25015"/>
                  </a:cubicBezTo>
                  <a:cubicBezTo>
                    <a:pt x="61818" y="33716"/>
                    <a:pt x="61818" y="33716"/>
                    <a:pt x="61818" y="33716"/>
                  </a:cubicBezTo>
                  <a:cubicBezTo>
                    <a:pt x="74181" y="21027"/>
                    <a:pt x="74181" y="21027"/>
                    <a:pt x="74181" y="21027"/>
                  </a:cubicBezTo>
                  <a:cubicBezTo>
                    <a:pt x="61818" y="8700"/>
                    <a:pt x="61818" y="8700"/>
                    <a:pt x="61818" y="8700"/>
                  </a:cubicBezTo>
                  <a:cubicBezTo>
                    <a:pt x="61818" y="17401"/>
                    <a:pt x="61818" y="17401"/>
                    <a:pt x="61818" y="17401"/>
                  </a:cubicBezTo>
                  <a:cubicBezTo>
                    <a:pt x="60000" y="17401"/>
                    <a:pt x="60000" y="17401"/>
                    <a:pt x="60000" y="17401"/>
                  </a:cubicBezTo>
                  <a:cubicBezTo>
                    <a:pt x="48000" y="17401"/>
                    <a:pt x="36363" y="22477"/>
                    <a:pt x="28000" y="3154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Roboto"/>
                <a:sym typeface="Arial"/>
              </a:endParaRPr>
            </a:p>
          </p:txBody>
        </p:sp>
      </p:grpSp>
      <p:sp>
        <p:nvSpPr>
          <p:cNvPr id="138" name="Shape 1449"/>
          <p:cNvSpPr/>
          <p:nvPr/>
        </p:nvSpPr>
        <p:spPr>
          <a:xfrm>
            <a:off x="6623199" y="908430"/>
            <a:ext cx="535326" cy="535326"/>
          </a:xfrm>
          <a:prstGeom prst="rect">
            <a:avLst/>
          </a:prstGeom>
          <a:solidFill>
            <a:srgbClr val="24ACFF"/>
          </a:solidFill>
          <a:ln w="12700" cap="flat" cmpd="sng">
            <a:solidFill>
              <a:srgbClr val="24AC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Roboto"/>
                <a:sym typeface="Arial"/>
              </a:rPr>
              <a:t>..more..</a:t>
            </a:r>
          </a:p>
        </p:txBody>
      </p:sp>
      <p:sp>
        <p:nvSpPr>
          <p:cNvPr id="139" name="Shape 1450"/>
          <p:cNvSpPr/>
          <p:nvPr/>
        </p:nvSpPr>
        <p:spPr>
          <a:xfrm>
            <a:off x="1879260" y="3716494"/>
            <a:ext cx="5279263" cy="619947"/>
          </a:xfrm>
          <a:prstGeom prst="rect">
            <a:avLst/>
          </a:prstGeom>
          <a:solidFill>
            <a:srgbClr val="24ACFF"/>
          </a:solidFill>
          <a:ln>
            <a:noFill/>
          </a:ln>
        </p:spPr>
        <p:txBody>
          <a:bodyPr lIns="0" tIns="0" rIns="0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9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51"/>
          <p:cNvSpPr txBox="1"/>
          <p:nvPr/>
        </p:nvSpPr>
        <p:spPr>
          <a:xfrm>
            <a:off x="3735359" y="3644117"/>
            <a:ext cx="1480608" cy="243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Roboto"/>
                <a:sym typeface="Arial"/>
              </a:rPr>
              <a:t>Infrastructure</a:t>
            </a:r>
          </a:p>
        </p:txBody>
      </p:sp>
      <p:sp>
        <p:nvSpPr>
          <p:cNvPr id="141" name="Shape 1452"/>
          <p:cNvSpPr/>
          <p:nvPr/>
        </p:nvSpPr>
        <p:spPr>
          <a:xfrm>
            <a:off x="1879206" y="1500845"/>
            <a:ext cx="5279263" cy="2159928"/>
          </a:xfrm>
          <a:prstGeom prst="rect">
            <a:avLst/>
          </a:prstGeom>
          <a:solidFill>
            <a:srgbClr val="394D54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53"/>
          <p:cNvSpPr/>
          <p:nvPr/>
        </p:nvSpPr>
        <p:spPr>
          <a:xfrm>
            <a:off x="3587831" y="2496810"/>
            <a:ext cx="3228633" cy="528167"/>
          </a:xfrm>
          <a:prstGeom prst="rect">
            <a:avLst/>
          </a:prstGeom>
          <a:solidFill>
            <a:srgbClr val="24ACFF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54"/>
          <p:cNvSpPr/>
          <p:nvPr/>
        </p:nvSpPr>
        <p:spPr>
          <a:xfrm>
            <a:off x="3597158" y="1921993"/>
            <a:ext cx="3219307" cy="475989"/>
          </a:xfrm>
          <a:prstGeom prst="rect">
            <a:avLst/>
          </a:prstGeom>
          <a:solidFill>
            <a:srgbClr val="24ACFF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55"/>
          <p:cNvSpPr/>
          <p:nvPr/>
        </p:nvSpPr>
        <p:spPr>
          <a:xfrm>
            <a:off x="2208820" y="1914938"/>
            <a:ext cx="1291720" cy="1110038"/>
          </a:xfrm>
          <a:prstGeom prst="rect">
            <a:avLst/>
          </a:prstGeom>
          <a:solidFill>
            <a:srgbClr val="24ACFF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6"/>
          <p:cNvSpPr/>
          <p:nvPr/>
        </p:nvSpPr>
        <p:spPr>
          <a:xfrm>
            <a:off x="2208820" y="3101338"/>
            <a:ext cx="4607643" cy="467410"/>
          </a:xfrm>
          <a:prstGeom prst="rect">
            <a:avLst/>
          </a:prstGeom>
          <a:solidFill>
            <a:srgbClr val="24ACFF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57"/>
          <p:cNvSpPr txBox="1"/>
          <p:nvPr/>
        </p:nvSpPr>
        <p:spPr>
          <a:xfrm>
            <a:off x="4114224" y="1940995"/>
            <a:ext cx="2659923" cy="437986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1" dirty="0">
                <a:solidFill>
                  <a:schemeClr val="lt1"/>
                </a:solidFill>
                <a:latin typeface="Roboto"/>
                <a:sym typeface="Arial"/>
              </a:rPr>
              <a:t>Docker Universal Control Plane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dirty="0">
                <a:solidFill>
                  <a:schemeClr val="lt1"/>
                </a:solidFill>
                <a:latin typeface="Roboto"/>
                <a:sym typeface="Arial"/>
              </a:rPr>
              <a:t>App and cluster management</a:t>
            </a:r>
          </a:p>
        </p:txBody>
      </p:sp>
      <p:sp>
        <p:nvSpPr>
          <p:cNvPr id="147" name="Shape 1458"/>
          <p:cNvSpPr txBox="1"/>
          <p:nvPr/>
        </p:nvSpPr>
        <p:spPr>
          <a:xfrm>
            <a:off x="2235526" y="2284263"/>
            <a:ext cx="1233213" cy="662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oboto"/>
                <a:sym typeface="Arial"/>
              </a:rPr>
              <a:t>Security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dirty="0">
                <a:solidFill>
                  <a:schemeClr val="lt1"/>
                </a:solidFill>
                <a:latin typeface="Roboto"/>
                <a:sym typeface="Arial"/>
              </a:rPr>
              <a:t>Content Trust, RBAC, LDAP/AD</a:t>
            </a:r>
          </a:p>
        </p:txBody>
      </p:sp>
      <p:sp>
        <p:nvSpPr>
          <p:cNvPr id="148" name="Shape 1459"/>
          <p:cNvSpPr txBox="1"/>
          <p:nvPr/>
        </p:nvSpPr>
        <p:spPr>
          <a:xfrm>
            <a:off x="2815005" y="3137947"/>
            <a:ext cx="4001458" cy="41851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oboto"/>
                <a:sym typeface="Arial"/>
              </a:rPr>
              <a:t>Docker Engine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dirty="0">
                <a:solidFill>
                  <a:schemeClr val="lt1"/>
                </a:solidFill>
                <a:latin typeface="Roboto"/>
                <a:sym typeface="Arial"/>
              </a:rPr>
              <a:t>Container runtime, orchestration, networking, volumes, plugins</a:t>
            </a:r>
          </a:p>
        </p:txBody>
      </p:sp>
      <p:sp>
        <p:nvSpPr>
          <p:cNvPr id="149" name="Shape 1460"/>
          <p:cNvSpPr txBox="1"/>
          <p:nvPr/>
        </p:nvSpPr>
        <p:spPr>
          <a:xfrm>
            <a:off x="4116793" y="2575423"/>
            <a:ext cx="2657354" cy="37093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oboto"/>
                <a:sym typeface="Arial"/>
              </a:rPr>
              <a:t>Docker Trusted Registry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i="0" u="none" strike="noStrike" cap="none" dirty="0">
                <a:solidFill>
                  <a:schemeClr val="lt1"/>
                </a:solidFill>
                <a:latin typeface="Roboto"/>
                <a:sym typeface="Arial"/>
              </a:rPr>
              <a:t>Image management and distribution</a:t>
            </a:r>
          </a:p>
        </p:txBody>
      </p:sp>
      <p:grpSp>
        <p:nvGrpSpPr>
          <p:cNvPr id="150" name="Shape 1461"/>
          <p:cNvGrpSpPr/>
          <p:nvPr/>
        </p:nvGrpSpPr>
        <p:grpSpPr>
          <a:xfrm>
            <a:off x="3664604" y="2026972"/>
            <a:ext cx="381652" cy="266032"/>
            <a:chOff x="-1067591" y="4311139"/>
            <a:chExt cx="672899" cy="524999"/>
          </a:xfrm>
        </p:grpSpPr>
        <p:sp>
          <p:nvSpPr>
            <p:cNvPr id="151" name="Shape 1462"/>
            <p:cNvSpPr/>
            <p:nvPr/>
          </p:nvSpPr>
          <p:spPr>
            <a:xfrm>
              <a:off x="-1067591" y="4311139"/>
              <a:ext cx="672899" cy="524999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463"/>
            <p:cNvSpPr/>
            <p:nvPr/>
          </p:nvSpPr>
          <p:spPr>
            <a:xfrm>
              <a:off x="-670349" y="4394642"/>
              <a:ext cx="7499" cy="388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464"/>
            <p:cNvSpPr/>
            <p:nvPr/>
          </p:nvSpPr>
          <p:spPr>
            <a:xfrm>
              <a:off x="-617545" y="4394642"/>
              <a:ext cx="7499" cy="388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465"/>
            <p:cNvSpPr/>
            <p:nvPr/>
          </p:nvSpPr>
          <p:spPr>
            <a:xfrm>
              <a:off x="-568427" y="4394642"/>
              <a:ext cx="7499" cy="388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466"/>
            <p:cNvSpPr/>
            <p:nvPr/>
          </p:nvSpPr>
          <p:spPr>
            <a:xfrm>
              <a:off x="-519310" y="4394642"/>
              <a:ext cx="7499" cy="388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467"/>
            <p:cNvSpPr/>
            <p:nvPr/>
          </p:nvSpPr>
          <p:spPr>
            <a:xfrm>
              <a:off x="-470191" y="4394642"/>
              <a:ext cx="7499" cy="388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468"/>
            <p:cNvSpPr/>
            <p:nvPr/>
          </p:nvSpPr>
          <p:spPr>
            <a:xfrm>
              <a:off x="-682014" y="4609535"/>
              <a:ext cx="33900" cy="33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469"/>
            <p:cNvSpPr/>
            <p:nvPr/>
          </p:nvSpPr>
          <p:spPr>
            <a:xfrm>
              <a:off x="-674645" y="4616901"/>
              <a:ext cx="18900" cy="18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470"/>
            <p:cNvSpPr/>
            <p:nvPr/>
          </p:nvSpPr>
          <p:spPr>
            <a:xfrm>
              <a:off x="-632895" y="4590501"/>
              <a:ext cx="33900" cy="345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471"/>
            <p:cNvSpPr/>
            <p:nvPr/>
          </p:nvSpPr>
          <p:spPr>
            <a:xfrm>
              <a:off x="-625527" y="4598482"/>
              <a:ext cx="18900" cy="18298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472"/>
            <p:cNvSpPr/>
            <p:nvPr/>
          </p:nvSpPr>
          <p:spPr>
            <a:xfrm>
              <a:off x="-583777" y="4572082"/>
              <a:ext cx="33900" cy="33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473"/>
            <p:cNvSpPr/>
            <p:nvPr/>
          </p:nvSpPr>
          <p:spPr>
            <a:xfrm>
              <a:off x="-572725" y="4579450"/>
              <a:ext cx="15300" cy="18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474"/>
            <p:cNvSpPr/>
            <p:nvPr/>
          </p:nvSpPr>
          <p:spPr>
            <a:xfrm>
              <a:off x="-530975" y="4553048"/>
              <a:ext cx="34500" cy="33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475"/>
            <p:cNvSpPr/>
            <p:nvPr/>
          </p:nvSpPr>
          <p:spPr>
            <a:xfrm>
              <a:off x="-523606" y="4560416"/>
              <a:ext cx="15300" cy="18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476"/>
            <p:cNvSpPr/>
            <p:nvPr/>
          </p:nvSpPr>
          <p:spPr>
            <a:xfrm>
              <a:off x="-481856" y="4534014"/>
              <a:ext cx="34500" cy="33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477"/>
            <p:cNvSpPr/>
            <p:nvPr/>
          </p:nvSpPr>
          <p:spPr>
            <a:xfrm>
              <a:off x="-474489" y="4541382"/>
              <a:ext cx="18900" cy="18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478"/>
            <p:cNvSpPr/>
            <p:nvPr/>
          </p:nvSpPr>
          <p:spPr>
            <a:xfrm>
              <a:off x="-987775" y="4363942"/>
              <a:ext cx="7499" cy="15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0000" y="120000"/>
                    <a:pt x="0" y="120000"/>
                    <a:pt x="0" y="117142"/>
                  </a:cubicBezTo>
                  <a:cubicBezTo>
                    <a:pt x="0" y="2857"/>
                    <a:pt x="0" y="2857"/>
                    <a:pt x="0" y="2857"/>
                  </a:cubicBezTo>
                  <a:cubicBezTo>
                    <a:pt x="0" y="2857"/>
                    <a:pt x="60000" y="0"/>
                    <a:pt x="60000" y="0"/>
                  </a:cubicBezTo>
                  <a:cubicBezTo>
                    <a:pt x="120000" y="0"/>
                    <a:pt x="120000" y="2857"/>
                    <a:pt x="120000" y="2857"/>
                  </a:cubicBezTo>
                  <a:cubicBezTo>
                    <a:pt x="120000" y="117142"/>
                    <a:pt x="120000" y="117142"/>
                    <a:pt x="120000" y="117142"/>
                  </a:cubicBezTo>
                  <a:cubicBezTo>
                    <a:pt x="120000" y="120000"/>
                    <a:pt x="120000" y="120000"/>
                    <a:pt x="60000" y="1200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479"/>
            <p:cNvSpPr/>
            <p:nvPr/>
          </p:nvSpPr>
          <p:spPr>
            <a:xfrm>
              <a:off x="-987775" y="4386660"/>
              <a:ext cx="196498" cy="6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120000"/>
                  </a:moveTo>
                  <a:cubicBezTo>
                    <a:pt x="30000" y="120000"/>
                    <a:pt x="27692" y="120000"/>
                    <a:pt x="27692" y="120000"/>
                  </a:cubicBezTo>
                  <a:cubicBezTo>
                    <a:pt x="13846" y="93333"/>
                    <a:pt x="13846" y="93333"/>
                    <a:pt x="13846" y="93333"/>
                  </a:cubicBezTo>
                  <a:cubicBezTo>
                    <a:pt x="4615" y="113333"/>
                    <a:pt x="4615" y="113333"/>
                    <a:pt x="4615" y="113333"/>
                  </a:cubicBezTo>
                  <a:cubicBezTo>
                    <a:pt x="4615" y="120000"/>
                    <a:pt x="2307" y="113333"/>
                    <a:pt x="2307" y="113333"/>
                  </a:cubicBezTo>
                  <a:cubicBezTo>
                    <a:pt x="0" y="113333"/>
                    <a:pt x="0" y="106666"/>
                    <a:pt x="2307" y="106666"/>
                  </a:cubicBezTo>
                  <a:cubicBezTo>
                    <a:pt x="13846" y="80000"/>
                    <a:pt x="13846" y="80000"/>
                    <a:pt x="13846" y="80000"/>
                  </a:cubicBezTo>
                  <a:cubicBezTo>
                    <a:pt x="13846" y="73333"/>
                    <a:pt x="16153" y="73333"/>
                    <a:pt x="16153" y="80000"/>
                  </a:cubicBezTo>
                  <a:cubicBezTo>
                    <a:pt x="30000" y="100000"/>
                    <a:pt x="30000" y="100000"/>
                    <a:pt x="30000" y="100000"/>
                  </a:cubicBezTo>
                  <a:cubicBezTo>
                    <a:pt x="64615" y="6666"/>
                    <a:pt x="64615" y="6666"/>
                    <a:pt x="64615" y="6666"/>
                  </a:cubicBezTo>
                  <a:cubicBezTo>
                    <a:pt x="64615" y="6666"/>
                    <a:pt x="64615" y="0"/>
                    <a:pt x="66923" y="0"/>
                  </a:cubicBezTo>
                  <a:cubicBezTo>
                    <a:pt x="66923" y="0"/>
                    <a:pt x="66923" y="6666"/>
                    <a:pt x="66923" y="6666"/>
                  </a:cubicBezTo>
                  <a:cubicBezTo>
                    <a:pt x="92307" y="80000"/>
                    <a:pt x="92307" y="80000"/>
                    <a:pt x="92307" y="80000"/>
                  </a:cubicBezTo>
                  <a:cubicBezTo>
                    <a:pt x="101538" y="73333"/>
                    <a:pt x="101538" y="73333"/>
                    <a:pt x="101538" y="73333"/>
                  </a:cubicBezTo>
                  <a:cubicBezTo>
                    <a:pt x="101538" y="66666"/>
                    <a:pt x="103846" y="66666"/>
                    <a:pt x="103846" y="73333"/>
                  </a:cubicBezTo>
                  <a:cubicBezTo>
                    <a:pt x="117692" y="93333"/>
                    <a:pt x="117692" y="93333"/>
                    <a:pt x="117692" y="93333"/>
                  </a:cubicBezTo>
                  <a:cubicBezTo>
                    <a:pt x="120000" y="93333"/>
                    <a:pt x="120000" y="100000"/>
                    <a:pt x="120000" y="100000"/>
                  </a:cubicBezTo>
                  <a:cubicBezTo>
                    <a:pt x="117692" y="106666"/>
                    <a:pt x="117692" y="106666"/>
                    <a:pt x="115384" y="106666"/>
                  </a:cubicBezTo>
                  <a:cubicBezTo>
                    <a:pt x="103846" y="86666"/>
                    <a:pt x="103846" y="86666"/>
                    <a:pt x="103846" y="86666"/>
                  </a:cubicBezTo>
                  <a:cubicBezTo>
                    <a:pt x="92307" y="100000"/>
                    <a:pt x="92307" y="100000"/>
                    <a:pt x="92307" y="100000"/>
                  </a:cubicBezTo>
                  <a:cubicBezTo>
                    <a:pt x="92307" y="100000"/>
                    <a:pt x="90000" y="100000"/>
                    <a:pt x="90000" y="100000"/>
                  </a:cubicBezTo>
                  <a:cubicBezTo>
                    <a:pt x="66923" y="20000"/>
                    <a:pt x="66923" y="20000"/>
                    <a:pt x="66923" y="20000"/>
                  </a:cubicBezTo>
                  <a:cubicBezTo>
                    <a:pt x="32307" y="120000"/>
                    <a:pt x="32307" y="120000"/>
                    <a:pt x="32307" y="120000"/>
                  </a:cubicBezTo>
                  <a:cubicBezTo>
                    <a:pt x="30000" y="120000"/>
                    <a:pt x="30000" y="120000"/>
                    <a:pt x="30000" y="1200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480"/>
            <p:cNvSpPr/>
            <p:nvPr/>
          </p:nvSpPr>
          <p:spPr>
            <a:xfrm>
              <a:off x="-984091" y="4514982"/>
              <a:ext cx="230100" cy="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2" y="120000"/>
                  </a:moveTo>
                  <a:cubicBezTo>
                    <a:pt x="1967" y="120000"/>
                    <a:pt x="1967" y="120000"/>
                    <a:pt x="1967" y="120000"/>
                  </a:cubicBezTo>
                  <a:cubicBezTo>
                    <a:pt x="0" y="120000"/>
                    <a:pt x="0" y="120000"/>
                    <a:pt x="0" y="60000"/>
                  </a:cubicBezTo>
                  <a:cubicBezTo>
                    <a:pt x="0" y="0"/>
                    <a:pt x="0" y="0"/>
                    <a:pt x="1967" y="0"/>
                  </a:cubicBezTo>
                  <a:cubicBezTo>
                    <a:pt x="118032" y="0"/>
                    <a:pt x="118032" y="0"/>
                    <a:pt x="118032" y="0"/>
                  </a:cubicBezTo>
                  <a:cubicBezTo>
                    <a:pt x="120000" y="0"/>
                    <a:pt x="120000" y="0"/>
                    <a:pt x="120000" y="60000"/>
                  </a:cubicBezTo>
                  <a:cubicBezTo>
                    <a:pt x="120000" y="120000"/>
                    <a:pt x="120000" y="120000"/>
                    <a:pt x="118032" y="1200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481"/>
            <p:cNvSpPr/>
            <p:nvPr/>
          </p:nvSpPr>
          <p:spPr>
            <a:xfrm>
              <a:off x="-817704" y="4477528"/>
              <a:ext cx="44698" cy="4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0"/>
                  </a:moveTo>
                  <a:cubicBezTo>
                    <a:pt x="10000" y="120000"/>
                    <a:pt x="10000" y="120000"/>
                    <a:pt x="10000" y="120000"/>
                  </a:cubicBezTo>
                  <a:cubicBezTo>
                    <a:pt x="10000" y="110000"/>
                    <a:pt x="0" y="110000"/>
                    <a:pt x="10000" y="100000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100000" y="0"/>
                    <a:pt x="110000" y="0"/>
                    <a:pt x="110000" y="0"/>
                  </a:cubicBezTo>
                  <a:cubicBezTo>
                    <a:pt x="120000" y="0"/>
                    <a:pt x="120000" y="10000"/>
                    <a:pt x="110000" y="20000"/>
                  </a:cubicBezTo>
                  <a:cubicBezTo>
                    <a:pt x="20000" y="120000"/>
                    <a:pt x="20000" y="120000"/>
                    <a:pt x="20000" y="120000"/>
                  </a:cubicBezTo>
                  <a:cubicBezTo>
                    <a:pt x="20000" y="120000"/>
                    <a:pt x="20000" y="120000"/>
                    <a:pt x="20000" y="1200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482"/>
            <p:cNvSpPr/>
            <p:nvPr/>
          </p:nvSpPr>
          <p:spPr>
            <a:xfrm>
              <a:off x="-893837" y="4424726"/>
              <a:ext cx="117299" cy="98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580" y="120000"/>
                  </a:moveTo>
                  <a:cubicBezTo>
                    <a:pt x="3870" y="120000"/>
                    <a:pt x="3870" y="120000"/>
                    <a:pt x="387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15384"/>
                    <a:pt x="0" y="115384"/>
                    <a:pt x="0" y="110769"/>
                  </a:cubicBezTo>
                  <a:cubicBezTo>
                    <a:pt x="77419" y="9230"/>
                    <a:pt x="77419" y="9230"/>
                    <a:pt x="77419" y="9230"/>
                  </a:cubicBezTo>
                  <a:cubicBezTo>
                    <a:pt x="77419" y="4615"/>
                    <a:pt x="81290" y="4615"/>
                    <a:pt x="81290" y="4615"/>
                  </a:cubicBezTo>
                  <a:cubicBezTo>
                    <a:pt x="96774" y="13846"/>
                    <a:pt x="96774" y="13846"/>
                    <a:pt x="96774" y="13846"/>
                  </a:cubicBezTo>
                  <a:cubicBezTo>
                    <a:pt x="112258" y="0"/>
                    <a:pt x="112258" y="0"/>
                    <a:pt x="112258" y="0"/>
                  </a:cubicBezTo>
                  <a:cubicBezTo>
                    <a:pt x="116129" y="0"/>
                    <a:pt x="120000" y="0"/>
                    <a:pt x="120000" y="0"/>
                  </a:cubicBezTo>
                  <a:cubicBezTo>
                    <a:pt x="120000" y="4615"/>
                    <a:pt x="120000" y="4615"/>
                    <a:pt x="120000" y="9230"/>
                  </a:cubicBezTo>
                  <a:cubicBezTo>
                    <a:pt x="116129" y="9230"/>
                    <a:pt x="116129" y="9230"/>
                    <a:pt x="116129" y="9230"/>
                  </a:cubicBezTo>
                  <a:cubicBezTo>
                    <a:pt x="116129" y="9230"/>
                    <a:pt x="120000" y="9230"/>
                    <a:pt x="120000" y="13846"/>
                  </a:cubicBezTo>
                  <a:cubicBezTo>
                    <a:pt x="120000" y="13846"/>
                    <a:pt x="120000" y="18461"/>
                    <a:pt x="120000" y="18461"/>
                  </a:cubicBezTo>
                  <a:cubicBezTo>
                    <a:pt x="46451" y="120000"/>
                    <a:pt x="46451" y="120000"/>
                    <a:pt x="46451" y="120000"/>
                  </a:cubicBezTo>
                  <a:cubicBezTo>
                    <a:pt x="46451" y="120000"/>
                    <a:pt x="46451" y="120000"/>
                    <a:pt x="42580" y="120000"/>
                  </a:cubicBezTo>
                  <a:close/>
                  <a:moveTo>
                    <a:pt x="11612" y="110769"/>
                  </a:moveTo>
                  <a:cubicBezTo>
                    <a:pt x="42580" y="110769"/>
                    <a:pt x="42580" y="110769"/>
                    <a:pt x="42580" y="110769"/>
                  </a:cubicBezTo>
                  <a:cubicBezTo>
                    <a:pt x="112258" y="18461"/>
                    <a:pt x="112258" y="18461"/>
                    <a:pt x="112258" y="18461"/>
                  </a:cubicBezTo>
                  <a:cubicBezTo>
                    <a:pt x="100645" y="27692"/>
                    <a:pt x="100645" y="27692"/>
                    <a:pt x="100645" y="27692"/>
                  </a:cubicBezTo>
                  <a:cubicBezTo>
                    <a:pt x="100645" y="27692"/>
                    <a:pt x="96774" y="27692"/>
                    <a:pt x="96774" y="27692"/>
                  </a:cubicBezTo>
                  <a:cubicBezTo>
                    <a:pt x="81290" y="18461"/>
                    <a:pt x="81290" y="18461"/>
                    <a:pt x="81290" y="18461"/>
                  </a:cubicBezTo>
                  <a:lnTo>
                    <a:pt x="11612" y="110769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483"/>
            <p:cNvSpPr/>
            <p:nvPr/>
          </p:nvSpPr>
          <p:spPr>
            <a:xfrm>
              <a:off x="-780250" y="4421042"/>
              <a:ext cx="7499" cy="102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0" y="120000"/>
                    <a:pt x="0" y="115555"/>
                    <a:pt x="0" y="115555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0" y="4444"/>
                    <a:pt x="0" y="0"/>
                    <a:pt x="60000" y="0"/>
                  </a:cubicBezTo>
                  <a:cubicBezTo>
                    <a:pt x="60000" y="0"/>
                    <a:pt x="120000" y="4444"/>
                    <a:pt x="120000" y="4444"/>
                  </a:cubicBezTo>
                  <a:cubicBezTo>
                    <a:pt x="120000" y="115555"/>
                    <a:pt x="120000" y="115555"/>
                    <a:pt x="120000" y="115555"/>
                  </a:cubicBezTo>
                  <a:cubicBezTo>
                    <a:pt x="120000" y="115555"/>
                    <a:pt x="60000" y="120000"/>
                    <a:pt x="60000" y="1200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484"/>
            <p:cNvSpPr/>
            <p:nvPr/>
          </p:nvSpPr>
          <p:spPr>
            <a:xfrm>
              <a:off x="-973041" y="4402007"/>
              <a:ext cx="128400" cy="1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823" y="120000"/>
                  </a:moveTo>
                  <a:cubicBezTo>
                    <a:pt x="3529" y="120000"/>
                    <a:pt x="3529" y="120000"/>
                    <a:pt x="3529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16250"/>
                    <a:pt x="0" y="116250"/>
                    <a:pt x="0" y="112500"/>
                  </a:cubicBezTo>
                  <a:cubicBezTo>
                    <a:pt x="95294" y="0"/>
                    <a:pt x="95294" y="0"/>
                    <a:pt x="95294" y="0"/>
                  </a:cubicBezTo>
                  <a:cubicBezTo>
                    <a:pt x="95294" y="0"/>
                    <a:pt x="95294" y="0"/>
                    <a:pt x="95294" y="0"/>
                  </a:cubicBezTo>
                  <a:cubicBezTo>
                    <a:pt x="95294" y="0"/>
                    <a:pt x="95294" y="0"/>
                    <a:pt x="95294" y="0"/>
                  </a:cubicBezTo>
                  <a:cubicBezTo>
                    <a:pt x="98823" y="0"/>
                    <a:pt x="98823" y="0"/>
                    <a:pt x="98823" y="0"/>
                  </a:cubicBezTo>
                  <a:cubicBezTo>
                    <a:pt x="120000" y="22500"/>
                    <a:pt x="120000" y="22500"/>
                    <a:pt x="120000" y="22500"/>
                  </a:cubicBezTo>
                  <a:cubicBezTo>
                    <a:pt x="120000" y="22500"/>
                    <a:pt x="120000" y="26250"/>
                    <a:pt x="120000" y="26250"/>
                  </a:cubicBezTo>
                  <a:cubicBezTo>
                    <a:pt x="42352" y="120000"/>
                    <a:pt x="42352" y="120000"/>
                    <a:pt x="42352" y="120000"/>
                  </a:cubicBezTo>
                  <a:cubicBezTo>
                    <a:pt x="42352" y="120000"/>
                    <a:pt x="42352" y="120000"/>
                    <a:pt x="38823" y="120000"/>
                  </a:cubicBezTo>
                  <a:close/>
                  <a:moveTo>
                    <a:pt x="10588" y="112500"/>
                  </a:moveTo>
                  <a:cubicBezTo>
                    <a:pt x="38823" y="112500"/>
                    <a:pt x="38823" y="112500"/>
                    <a:pt x="38823" y="112500"/>
                  </a:cubicBezTo>
                  <a:cubicBezTo>
                    <a:pt x="109411" y="26250"/>
                    <a:pt x="109411" y="26250"/>
                    <a:pt x="109411" y="26250"/>
                  </a:cubicBezTo>
                  <a:cubicBezTo>
                    <a:pt x="98823" y="7500"/>
                    <a:pt x="98823" y="7500"/>
                    <a:pt x="98823" y="7500"/>
                  </a:cubicBezTo>
                  <a:lnTo>
                    <a:pt x="10588" y="11250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485"/>
            <p:cNvSpPr/>
            <p:nvPr/>
          </p:nvSpPr>
          <p:spPr>
            <a:xfrm>
              <a:off x="-987775" y="4428410"/>
              <a:ext cx="44698" cy="638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20000"/>
                  </a:moveTo>
                  <a:cubicBezTo>
                    <a:pt x="10000" y="120000"/>
                    <a:pt x="10000" y="120000"/>
                    <a:pt x="10000" y="120000"/>
                  </a:cubicBezTo>
                  <a:cubicBezTo>
                    <a:pt x="0" y="120000"/>
                    <a:pt x="0" y="112941"/>
                    <a:pt x="10000" y="112941"/>
                  </a:cubicBezTo>
                  <a:cubicBezTo>
                    <a:pt x="100000" y="35294"/>
                    <a:pt x="100000" y="35294"/>
                    <a:pt x="100000" y="35294"/>
                  </a:cubicBezTo>
                  <a:cubicBezTo>
                    <a:pt x="60000" y="21176"/>
                    <a:pt x="60000" y="21176"/>
                    <a:pt x="60000" y="21176"/>
                  </a:cubicBezTo>
                  <a:cubicBezTo>
                    <a:pt x="20000" y="42352"/>
                    <a:pt x="20000" y="42352"/>
                    <a:pt x="20000" y="42352"/>
                  </a:cubicBezTo>
                  <a:cubicBezTo>
                    <a:pt x="20000" y="49411"/>
                    <a:pt x="10000" y="42352"/>
                    <a:pt x="10000" y="42352"/>
                  </a:cubicBezTo>
                  <a:cubicBezTo>
                    <a:pt x="0" y="42352"/>
                    <a:pt x="0" y="35294"/>
                    <a:pt x="10000" y="35294"/>
                  </a:cubicBezTo>
                  <a:cubicBezTo>
                    <a:pt x="60000" y="7058"/>
                    <a:pt x="60000" y="7058"/>
                    <a:pt x="60000" y="7058"/>
                  </a:cubicBezTo>
                  <a:cubicBezTo>
                    <a:pt x="60000" y="0"/>
                    <a:pt x="70000" y="0"/>
                    <a:pt x="70000" y="7058"/>
                  </a:cubicBezTo>
                  <a:cubicBezTo>
                    <a:pt x="120000" y="28235"/>
                    <a:pt x="120000" y="28235"/>
                    <a:pt x="120000" y="28235"/>
                  </a:cubicBezTo>
                  <a:cubicBezTo>
                    <a:pt x="120000" y="28235"/>
                    <a:pt x="120000" y="28235"/>
                    <a:pt x="120000" y="35294"/>
                  </a:cubicBezTo>
                  <a:cubicBezTo>
                    <a:pt x="120000" y="35294"/>
                    <a:pt x="120000" y="35294"/>
                    <a:pt x="120000" y="42352"/>
                  </a:cubicBezTo>
                  <a:cubicBezTo>
                    <a:pt x="20000" y="120000"/>
                    <a:pt x="20000" y="120000"/>
                    <a:pt x="20000" y="120000"/>
                  </a:cubicBezTo>
                  <a:cubicBezTo>
                    <a:pt x="20000" y="120000"/>
                    <a:pt x="20000" y="120000"/>
                    <a:pt x="10000" y="1200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486"/>
            <p:cNvSpPr/>
            <p:nvPr/>
          </p:nvSpPr>
          <p:spPr>
            <a:xfrm>
              <a:off x="-1003125" y="4572082"/>
              <a:ext cx="189000" cy="18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19200"/>
                  </a:moveTo>
                  <a:cubicBezTo>
                    <a:pt x="96000" y="19200"/>
                    <a:pt x="96000" y="19200"/>
                    <a:pt x="96000" y="19200"/>
                  </a:cubicBezTo>
                  <a:cubicBezTo>
                    <a:pt x="96000" y="19200"/>
                    <a:pt x="96000" y="19200"/>
                    <a:pt x="96000" y="19200"/>
                  </a:cubicBezTo>
                  <a:cubicBezTo>
                    <a:pt x="98400" y="19200"/>
                    <a:pt x="98400" y="21600"/>
                    <a:pt x="98400" y="21600"/>
                  </a:cubicBezTo>
                  <a:cubicBezTo>
                    <a:pt x="100800" y="21600"/>
                    <a:pt x="100800" y="24000"/>
                    <a:pt x="100800" y="24000"/>
                  </a:cubicBezTo>
                  <a:cubicBezTo>
                    <a:pt x="100800" y="24000"/>
                    <a:pt x="100800" y="24000"/>
                    <a:pt x="100800" y="24000"/>
                  </a:cubicBezTo>
                  <a:cubicBezTo>
                    <a:pt x="103200" y="24000"/>
                    <a:pt x="100800" y="26400"/>
                    <a:pt x="100800" y="26400"/>
                  </a:cubicBezTo>
                  <a:cubicBezTo>
                    <a:pt x="100800" y="26400"/>
                    <a:pt x="100800" y="28800"/>
                    <a:pt x="98400" y="28800"/>
                  </a:cubicBezTo>
                  <a:cubicBezTo>
                    <a:pt x="98400" y="31200"/>
                    <a:pt x="98400" y="31200"/>
                    <a:pt x="98400" y="31200"/>
                  </a:cubicBezTo>
                  <a:cubicBezTo>
                    <a:pt x="98400" y="33600"/>
                    <a:pt x="98400" y="33600"/>
                    <a:pt x="98400" y="33600"/>
                  </a:cubicBezTo>
                  <a:cubicBezTo>
                    <a:pt x="98400" y="33600"/>
                    <a:pt x="98400" y="33600"/>
                    <a:pt x="98400" y="33600"/>
                  </a:cubicBezTo>
                  <a:cubicBezTo>
                    <a:pt x="98400" y="33600"/>
                    <a:pt x="98400" y="33600"/>
                    <a:pt x="98400" y="36000"/>
                  </a:cubicBezTo>
                  <a:cubicBezTo>
                    <a:pt x="100800" y="36000"/>
                    <a:pt x="100800" y="38400"/>
                    <a:pt x="100800" y="38400"/>
                  </a:cubicBezTo>
                  <a:cubicBezTo>
                    <a:pt x="100800" y="38400"/>
                    <a:pt x="100800" y="38400"/>
                    <a:pt x="100800" y="38400"/>
                  </a:cubicBezTo>
                  <a:cubicBezTo>
                    <a:pt x="100800" y="38400"/>
                    <a:pt x="100800" y="38400"/>
                    <a:pt x="100800" y="38400"/>
                  </a:cubicBezTo>
                  <a:cubicBezTo>
                    <a:pt x="100800" y="38400"/>
                    <a:pt x="100800" y="38400"/>
                    <a:pt x="100800" y="40800"/>
                  </a:cubicBezTo>
                  <a:cubicBezTo>
                    <a:pt x="103200" y="40800"/>
                    <a:pt x="103200" y="40800"/>
                    <a:pt x="103200" y="40800"/>
                  </a:cubicBezTo>
                  <a:cubicBezTo>
                    <a:pt x="103200" y="40800"/>
                    <a:pt x="103200" y="40800"/>
                    <a:pt x="103200" y="40800"/>
                  </a:cubicBezTo>
                  <a:cubicBezTo>
                    <a:pt x="103200" y="40800"/>
                    <a:pt x="105600" y="40800"/>
                    <a:pt x="105600" y="43200"/>
                  </a:cubicBezTo>
                  <a:cubicBezTo>
                    <a:pt x="108000" y="43200"/>
                    <a:pt x="110400" y="43200"/>
                    <a:pt x="110400" y="43200"/>
                  </a:cubicBezTo>
                  <a:cubicBezTo>
                    <a:pt x="110400" y="43200"/>
                    <a:pt x="110400" y="43200"/>
                    <a:pt x="110400" y="43200"/>
                  </a:cubicBezTo>
                  <a:cubicBezTo>
                    <a:pt x="112800" y="43200"/>
                    <a:pt x="112800" y="43200"/>
                    <a:pt x="112800" y="43200"/>
                  </a:cubicBezTo>
                  <a:cubicBezTo>
                    <a:pt x="112800" y="43200"/>
                    <a:pt x="112800" y="43200"/>
                    <a:pt x="112800" y="43200"/>
                  </a:cubicBezTo>
                  <a:cubicBezTo>
                    <a:pt x="112800" y="45600"/>
                    <a:pt x="112800" y="45600"/>
                    <a:pt x="112800" y="45600"/>
                  </a:cubicBezTo>
                  <a:cubicBezTo>
                    <a:pt x="112800" y="48000"/>
                    <a:pt x="112800" y="48000"/>
                    <a:pt x="112800" y="50400"/>
                  </a:cubicBezTo>
                  <a:cubicBezTo>
                    <a:pt x="112800" y="50400"/>
                    <a:pt x="112800" y="50400"/>
                    <a:pt x="112800" y="50400"/>
                  </a:cubicBezTo>
                  <a:cubicBezTo>
                    <a:pt x="112800" y="50400"/>
                    <a:pt x="112800" y="52800"/>
                    <a:pt x="112800" y="52800"/>
                  </a:cubicBezTo>
                  <a:cubicBezTo>
                    <a:pt x="112800" y="52800"/>
                    <a:pt x="112800" y="52800"/>
                    <a:pt x="110400" y="52800"/>
                  </a:cubicBezTo>
                  <a:cubicBezTo>
                    <a:pt x="110400" y="52800"/>
                    <a:pt x="110400" y="52800"/>
                    <a:pt x="110400" y="55200"/>
                  </a:cubicBezTo>
                  <a:cubicBezTo>
                    <a:pt x="108000" y="55200"/>
                    <a:pt x="105600" y="55200"/>
                    <a:pt x="105600" y="55200"/>
                  </a:cubicBezTo>
                  <a:cubicBezTo>
                    <a:pt x="105600" y="55200"/>
                    <a:pt x="105600" y="55200"/>
                    <a:pt x="105600" y="57600"/>
                  </a:cubicBezTo>
                  <a:cubicBezTo>
                    <a:pt x="105600" y="57600"/>
                    <a:pt x="105600" y="57600"/>
                    <a:pt x="105600" y="57600"/>
                  </a:cubicBezTo>
                  <a:cubicBezTo>
                    <a:pt x="105600" y="60000"/>
                    <a:pt x="105600" y="60000"/>
                    <a:pt x="105600" y="60000"/>
                  </a:cubicBezTo>
                  <a:cubicBezTo>
                    <a:pt x="105600" y="60000"/>
                    <a:pt x="105600" y="62400"/>
                    <a:pt x="105600" y="62400"/>
                  </a:cubicBezTo>
                  <a:cubicBezTo>
                    <a:pt x="105600" y="62400"/>
                    <a:pt x="105600" y="62400"/>
                    <a:pt x="105600" y="62400"/>
                  </a:cubicBezTo>
                  <a:cubicBezTo>
                    <a:pt x="105600" y="62400"/>
                    <a:pt x="105600" y="62400"/>
                    <a:pt x="105600" y="64800"/>
                  </a:cubicBezTo>
                  <a:cubicBezTo>
                    <a:pt x="105600" y="64800"/>
                    <a:pt x="105600" y="64800"/>
                    <a:pt x="105600" y="64800"/>
                  </a:cubicBezTo>
                  <a:cubicBezTo>
                    <a:pt x="105600" y="67200"/>
                    <a:pt x="105600" y="67200"/>
                    <a:pt x="105600" y="67200"/>
                  </a:cubicBezTo>
                  <a:cubicBezTo>
                    <a:pt x="105600" y="67200"/>
                    <a:pt x="105600" y="67200"/>
                    <a:pt x="108000" y="67200"/>
                  </a:cubicBezTo>
                  <a:cubicBezTo>
                    <a:pt x="108000" y="67200"/>
                    <a:pt x="108000" y="67200"/>
                    <a:pt x="108000" y="67200"/>
                  </a:cubicBezTo>
                  <a:cubicBezTo>
                    <a:pt x="108000" y="67200"/>
                    <a:pt x="108000" y="67200"/>
                    <a:pt x="110400" y="67200"/>
                  </a:cubicBezTo>
                  <a:cubicBezTo>
                    <a:pt x="110400" y="69600"/>
                    <a:pt x="112800" y="69600"/>
                    <a:pt x="112800" y="69600"/>
                  </a:cubicBezTo>
                  <a:cubicBezTo>
                    <a:pt x="112800" y="69600"/>
                    <a:pt x="112800" y="69600"/>
                    <a:pt x="112800" y="69600"/>
                  </a:cubicBezTo>
                  <a:cubicBezTo>
                    <a:pt x="112800" y="72000"/>
                    <a:pt x="112800" y="72000"/>
                    <a:pt x="112800" y="72000"/>
                  </a:cubicBezTo>
                  <a:cubicBezTo>
                    <a:pt x="112800" y="72000"/>
                    <a:pt x="112800" y="72000"/>
                    <a:pt x="112800" y="72000"/>
                  </a:cubicBezTo>
                  <a:cubicBezTo>
                    <a:pt x="112800" y="74400"/>
                    <a:pt x="112800" y="74400"/>
                    <a:pt x="112800" y="74400"/>
                  </a:cubicBezTo>
                  <a:cubicBezTo>
                    <a:pt x="112800" y="76800"/>
                    <a:pt x="112800" y="76800"/>
                    <a:pt x="112800" y="79200"/>
                  </a:cubicBezTo>
                  <a:cubicBezTo>
                    <a:pt x="112800" y="79200"/>
                    <a:pt x="110400" y="79200"/>
                    <a:pt x="110400" y="79200"/>
                  </a:cubicBezTo>
                  <a:cubicBezTo>
                    <a:pt x="110400" y="79200"/>
                    <a:pt x="110400" y="79200"/>
                    <a:pt x="110400" y="79200"/>
                  </a:cubicBezTo>
                  <a:cubicBezTo>
                    <a:pt x="110400" y="79200"/>
                    <a:pt x="108000" y="79200"/>
                    <a:pt x="108000" y="79200"/>
                  </a:cubicBezTo>
                  <a:cubicBezTo>
                    <a:pt x="108000" y="79200"/>
                    <a:pt x="108000" y="79200"/>
                    <a:pt x="105600" y="79200"/>
                  </a:cubicBezTo>
                  <a:cubicBezTo>
                    <a:pt x="103200" y="79200"/>
                    <a:pt x="103200" y="79200"/>
                    <a:pt x="103200" y="79200"/>
                  </a:cubicBezTo>
                  <a:cubicBezTo>
                    <a:pt x="103200" y="79200"/>
                    <a:pt x="103200" y="79200"/>
                    <a:pt x="103200" y="81600"/>
                  </a:cubicBezTo>
                  <a:cubicBezTo>
                    <a:pt x="100800" y="81600"/>
                    <a:pt x="100800" y="81600"/>
                    <a:pt x="100800" y="81600"/>
                  </a:cubicBezTo>
                  <a:cubicBezTo>
                    <a:pt x="100800" y="84000"/>
                    <a:pt x="100800" y="84000"/>
                    <a:pt x="100800" y="84000"/>
                  </a:cubicBezTo>
                  <a:cubicBezTo>
                    <a:pt x="100800" y="84000"/>
                    <a:pt x="100800" y="84000"/>
                    <a:pt x="100800" y="84000"/>
                  </a:cubicBezTo>
                  <a:cubicBezTo>
                    <a:pt x="100800" y="84000"/>
                    <a:pt x="98400" y="86400"/>
                    <a:pt x="98400" y="86400"/>
                  </a:cubicBezTo>
                  <a:cubicBezTo>
                    <a:pt x="98400" y="86400"/>
                    <a:pt x="98400" y="88800"/>
                    <a:pt x="98400" y="88800"/>
                  </a:cubicBezTo>
                  <a:cubicBezTo>
                    <a:pt x="98400" y="88800"/>
                    <a:pt x="98400" y="88800"/>
                    <a:pt x="98400" y="88800"/>
                  </a:cubicBezTo>
                  <a:cubicBezTo>
                    <a:pt x="96000" y="88800"/>
                    <a:pt x="96000" y="88800"/>
                    <a:pt x="96000" y="88800"/>
                  </a:cubicBezTo>
                  <a:cubicBezTo>
                    <a:pt x="96000" y="88800"/>
                    <a:pt x="98400" y="91200"/>
                    <a:pt x="98400" y="91200"/>
                  </a:cubicBezTo>
                  <a:cubicBezTo>
                    <a:pt x="98400" y="93600"/>
                    <a:pt x="98400" y="93600"/>
                    <a:pt x="100800" y="93600"/>
                  </a:cubicBezTo>
                  <a:cubicBezTo>
                    <a:pt x="100800" y="96000"/>
                    <a:pt x="100800" y="96000"/>
                    <a:pt x="100800" y="96000"/>
                  </a:cubicBezTo>
                  <a:cubicBezTo>
                    <a:pt x="100800" y="96000"/>
                    <a:pt x="100800" y="96000"/>
                    <a:pt x="100800" y="98400"/>
                  </a:cubicBezTo>
                  <a:cubicBezTo>
                    <a:pt x="100800" y="98400"/>
                    <a:pt x="100800" y="98400"/>
                    <a:pt x="100800" y="98400"/>
                  </a:cubicBezTo>
                  <a:cubicBezTo>
                    <a:pt x="98400" y="98400"/>
                    <a:pt x="98400" y="100800"/>
                    <a:pt x="98400" y="100800"/>
                  </a:cubicBezTo>
                  <a:cubicBezTo>
                    <a:pt x="98400" y="100800"/>
                    <a:pt x="96000" y="100800"/>
                    <a:pt x="96000" y="103200"/>
                  </a:cubicBezTo>
                  <a:cubicBezTo>
                    <a:pt x="96000" y="103200"/>
                    <a:pt x="96000" y="103200"/>
                    <a:pt x="96000" y="103200"/>
                  </a:cubicBezTo>
                  <a:cubicBezTo>
                    <a:pt x="93600" y="103200"/>
                    <a:pt x="93600" y="103200"/>
                    <a:pt x="93600" y="103200"/>
                  </a:cubicBezTo>
                  <a:cubicBezTo>
                    <a:pt x="93600" y="103200"/>
                    <a:pt x="93600" y="103200"/>
                    <a:pt x="93600" y="103200"/>
                  </a:cubicBezTo>
                  <a:cubicBezTo>
                    <a:pt x="93600" y="103200"/>
                    <a:pt x="91200" y="100800"/>
                    <a:pt x="88800" y="100800"/>
                  </a:cubicBezTo>
                  <a:cubicBezTo>
                    <a:pt x="88800" y="100800"/>
                    <a:pt x="88800" y="100800"/>
                    <a:pt x="88800" y="100800"/>
                  </a:cubicBezTo>
                  <a:cubicBezTo>
                    <a:pt x="86400" y="98400"/>
                    <a:pt x="86400" y="98400"/>
                    <a:pt x="86400" y="98400"/>
                  </a:cubicBezTo>
                  <a:cubicBezTo>
                    <a:pt x="86400" y="98400"/>
                    <a:pt x="86400" y="98400"/>
                    <a:pt x="86400" y="98400"/>
                  </a:cubicBezTo>
                  <a:cubicBezTo>
                    <a:pt x="86400" y="100800"/>
                    <a:pt x="86400" y="100800"/>
                    <a:pt x="84000" y="100800"/>
                  </a:cubicBezTo>
                  <a:cubicBezTo>
                    <a:pt x="84000" y="100800"/>
                    <a:pt x="81600" y="103200"/>
                    <a:pt x="81600" y="103200"/>
                  </a:cubicBezTo>
                  <a:cubicBezTo>
                    <a:pt x="81600" y="103200"/>
                    <a:pt x="81600" y="103200"/>
                    <a:pt x="81600" y="103200"/>
                  </a:cubicBezTo>
                  <a:cubicBezTo>
                    <a:pt x="81600" y="103200"/>
                    <a:pt x="81600" y="103200"/>
                    <a:pt x="79200" y="103200"/>
                  </a:cubicBezTo>
                  <a:cubicBezTo>
                    <a:pt x="79200" y="103200"/>
                    <a:pt x="79200" y="103200"/>
                    <a:pt x="79200" y="103200"/>
                  </a:cubicBezTo>
                  <a:cubicBezTo>
                    <a:pt x="79200" y="103200"/>
                    <a:pt x="76800" y="103200"/>
                    <a:pt x="76800" y="103200"/>
                  </a:cubicBezTo>
                  <a:cubicBezTo>
                    <a:pt x="76800" y="103200"/>
                    <a:pt x="76800" y="105600"/>
                    <a:pt x="76800" y="108000"/>
                  </a:cubicBezTo>
                  <a:cubicBezTo>
                    <a:pt x="76800" y="110400"/>
                    <a:pt x="76800" y="110400"/>
                    <a:pt x="76800" y="110400"/>
                  </a:cubicBezTo>
                  <a:cubicBezTo>
                    <a:pt x="76800" y="112800"/>
                    <a:pt x="76800" y="112800"/>
                    <a:pt x="76800" y="112800"/>
                  </a:cubicBezTo>
                  <a:cubicBezTo>
                    <a:pt x="76800" y="112800"/>
                    <a:pt x="76800" y="112800"/>
                    <a:pt x="76800" y="112800"/>
                  </a:cubicBezTo>
                  <a:cubicBezTo>
                    <a:pt x="74400" y="112800"/>
                    <a:pt x="74400" y="115200"/>
                    <a:pt x="72000" y="115200"/>
                  </a:cubicBezTo>
                  <a:cubicBezTo>
                    <a:pt x="72000" y="115200"/>
                    <a:pt x="72000" y="115200"/>
                    <a:pt x="69600" y="115200"/>
                  </a:cubicBezTo>
                  <a:cubicBezTo>
                    <a:pt x="69600" y="115200"/>
                    <a:pt x="69600" y="115200"/>
                    <a:pt x="69600" y="115200"/>
                  </a:cubicBezTo>
                  <a:cubicBezTo>
                    <a:pt x="69600" y="115200"/>
                    <a:pt x="69600" y="115200"/>
                    <a:pt x="69600" y="115200"/>
                  </a:cubicBezTo>
                  <a:cubicBezTo>
                    <a:pt x="67200" y="115200"/>
                    <a:pt x="67200" y="115200"/>
                    <a:pt x="67200" y="112800"/>
                  </a:cubicBezTo>
                  <a:cubicBezTo>
                    <a:pt x="67200" y="112800"/>
                    <a:pt x="67200" y="112800"/>
                    <a:pt x="67200" y="112800"/>
                  </a:cubicBezTo>
                  <a:cubicBezTo>
                    <a:pt x="67200" y="112800"/>
                    <a:pt x="67200" y="110400"/>
                    <a:pt x="64800" y="110400"/>
                  </a:cubicBezTo>
                  <a:cubicBezTo>
                    <a:pt x="64800" y="110400"/>
                    <a:pt x="64800" y="108000"/>
                    <a:pt x="64800" y="108000"/>
                  </a:cubicBezTo>
                  <a:cubicBezTo>
                    <a:pt x="64800" y="108000"/>
                    <a:pt x="62400" y="108000"/>
                    <a:pt x="62400" y="108000"/>
                  </a:cubicBezTo>
                  <a:cubicBezTo>
                    <a:pt x="62400" y="108000"/>
                    <a:pt x="62400" y="108000"/>
                    <a:pt x="60000" y="108000"/>
                  </a:cubicBezTo>
                  <a:cubicBezTo>
                    <a:pt x="60000" y="108000"/>
                    <a:pt x="60000" y="108000"/>
                    <a:pt x="60000" y="108000"/>
                  </a:cubicBezTo>
                  <a:cubicBezTo>
                    <a:pt x="57600" y="108000"/>
                    <a:pt x="57600" y="108000"/>
                    <a:pt x="57600" y="108000"/>
                  </a:cubicBezTo>
                  <a:cubicBezTo>
                    <a:pt x="57600" y="108000"/>
                    <a:pt x="57600" y="108000"/>
                    <a:pt x="57600" y="108000"/>
                  </a:cubicBezTo>
                  <a:cubicBezTo>
                    <a:pt x="57600" y="108000"/>
                    <a:pt x="57600" y="108000"/>
                    <a:pt x="55200" y="108000"/>
                  </a:cubicBezTo>
                  <a:cubicBezTo>
                    <a:pt x="55200" y="108000"/>
                    <a:pt x="55200" y="108000"/>
                    <a:pt x="55200" y="108000"/>
                  </a:cubicBezTo>
                  <a:cubicBezTo>
                    <a:pt x="52800" y="108000"/>
                    <a:pt x="52800" y="108000"/>
                    <a:pt x="52800" y="108000"/>
                  </a:cubicBezTo>
                  <a:cubicBezTo>
                    <a:pt x="52800" y="108000"/>
                    <a:pt x="52800" y="108000"/>
                    <a:pt x="52800" y="108000"/>
                  </a:cubicBezTo>
                  <a:cubicBezTo>
                    <a:pt x="52800" y="110400"/>
                    <a:pt x="52800" y="110400"/>
                    <a:pt x="50400" y="110400"/>
                  </a:cubicBezTo>
                  <a:cubicBezTo>
                    <a:pt x="50400" y="112800"/>
                    <a:pt x="50400" y="112800"/>
                    <a:pt x="50400" y="112800"/>
                  </a:cubicBezTo>
                  <a:cubicBezTo>
                    <a:pt x="48000" y="115200"/>
                    <a:pt x="48000" y="115200"/>
                    <a:pt x="48000" y="115200"/>
                  </a:cubicBezTo>
                  <a:cubicBezTo>
                    <a:pt x="48000" y="115200"/>
                    <a:pt x="48000" y="115200"/>
                    <a:pt x="48000" y="115200"/>
                  </a:cubicBezTo>
                  <a:cubicBezTo>
                    <a:pt x="45600" y="115200"/>
                    <a:pt x="45600" y="115200"/>
                    <a:pt x="43200" y="115200"/>
                  </a:cubicBezTo>
                  <a:cubicBezTo>
                    <a:pt x="43200" y="112800"/>
                    <a:pt x="43200" y="112800"/>
                    <a:pt x="40800" y="112800"/>
                  </a:cubicBezTo>
                  <a:cubicBezTo>
                    <a:pt x="40800" y="112800"/>
                    <a:pt x="40800" y="112800"/>
                    <a:pt x="40800" y="112800"/>
                  </a:cubicBezTo>
                  <a:cubicBezTo>
                    <a:pt x="40800" y="112800"/>
                    <a:pt x="40800" y="112800"/>
                    <a:pt x="40800" y="112800"/>
                  </a:cubicBezTo>
                  <a:cubicBezTo>
                    <a:pt x="40800" y="112800"/>
                    <a:pt x="40800" y="112800"/>
                    <a:pt x="40800" y="110400"/>
                  </a:cubicBezTo>
                  <a:cubicBezTo>
                    <a:pt x="40800" y="110400"/>
                    <a:pt x="40800" y="110400"/>
                    <a:pt x="40800" y="110400"/>
                  </a:cubicBezTo>
                  <a:cubicBezTo>
                    <a:pt x="40800" y="108000"/>
                    <a:pt x="40800" y="108000"/>
                    <a:pt x="40800" y="108000"/>
                  </a:cubicBezTo>
                  <a:cubicBezTo>
                    <a:pt x="40800" y="105600"/>
                    <a:pt x="40800" y="103200"/>
                    <a:pt x="40800" y="103200"/>
                  </a:cubicBezTo>
                  <a:cubicBezTo>
                    <a:pt x="40800" y="103200"/>
                    <a:pt x="38400" y="103200"/>
                    <a:pt x="38400" y="103200"/>
                  </a:cubicBezTo>
                  <a:cubicBezTo>
                    <a:pt x="38400" y="103200"/>
                    <a:pt x="38400" y="103200"/>
                    <a:pt x="36000" y="103200"/>
                  </a:cubicBezTo>
                  <a:cubicBezTo>
                    <a:pt x="36000" y="103200"/>
                    <a:pt x="36000" y="100800"/>
                    <a:pt x="36000" y="100800"/>
                  </a:cubicBezTo>
                  <a:cubicBezTo>
                    <a:pt x="36000" y="100800"/>
                    <a:pt x="33600" y="100800"/>
                    <a:pt x="33600" y="100800"/>
                  </a:cubicBezTo>
                  <a:cubicBezTo>
                    <a:pt x="33600" y="100800"/>
                    <a:pt x="33600" y="100800"/>
                    <a:pt x="33600" y="100800"/>
                  </a:cubicBezTo>
                  <a:cubicBezTo>
                    <a:pt x="31200" y="98400"/>
                    <a:pt x="31200" y="98400"/>
                    <a:pt x="31200" y="98400"/>
                  </a:cubicBezTo>
                  <a:cubicBezTo>
                    <a:pt x="31200" y="98400"/>
                    <a:pt x="31200" y="98400"/>
                    <a:pt x="31200" y="98400"/>
                  </a:cubicBezTo>
                  <a:cubicBezTo>
                    <a:pt x="31200" y="98400"/>
                    <a:pt x="31200" y="98400"/>
                    <a:pt x="31200" y="98400"/>
                  </a:cubicBezTo>
                  <a:cubicBezTo>
                    <a:pt x="31200" y="98400"/>
                    <a:pt x="28800" y="98400"/>
                    <a:pt x="26400" y="100800"/>
                  </a:cubicBezTo>
                  <a:cubicBezTo>
                    <a:pt x="26400" y="100800"/>
                    <a:pt x="26400" y="100800"/>
                    <a:pt x="26400" y="100800"/>
                  </a:cubicBezTo>
                  <a:cubicBezTo>
                    <a:pt x="24000" y="100800"/>
                    <a:pt x="24000" y="100800"/>
                    <a:pt x="24000" y="100800"/>
                  </a:cubicBezTo>
                  <a:cubicBezTo>
                    <a:pt x="24000" y="103200"/>
                    <a:pt x="24000" y="103200"/>
                    <a:pt x="21600" y="103200"/>
                  </a:cubicBezTo>
                  <a:cubicBezTo>
                    <a:pt x="21600" y="103200"/>
                    <a:pt x="21600" y="103200"/>
                    <a:pt x="21600" y="103200"/>
                  </a:cubicBezTo>
                  <a:cubicBezTo>
                    <a:pt x="21600" y="103200"/>
                    <a:pt x="21600" y="100800"/>
                    <a:pt x="21600" y="100800"/>
                  </a:cubicBezTo>
                  <a:cubicBezTo>
                    <a:pt x="21600" y="100800"/>
                    <a:pt x="19200" y="100800"/>
                    <a:pt x="19200" y="98400"/>
                  </a:cubicBezTo>
                  <a:cubicBezTo>
                    <a:pt x="19200" y="98400"/>
                    <a:pt x="16800" y="98400"/>
                    <a:pt x="16800" y="98400"/>
                  </a:cubicBezTo>
                  <a:cubicBezTo>
                    <a:pt x="16800" y="96000"/>
                    <a:pt x="16800" y="96000"/>
                    <a:pt x="16800" y="96000"/>
                  </a:cubicBezTo>
                  <a:cubicBezTo>
                    <a:pt x="16800" y="96000"/>
                    <a:pt x="16800" y="96000"/>
                    <a:pt x="16800" y="93600"/>
                  </a:cubicBezTo>
                  <a:cubicBezTo>
                    <a:pt x="16800" y="93600"/>
                    <a:pt x="16800" y="93600"/>
                    <a:pt x="19200" y="91200"/>
                  </a:cubicBezTo>
                  <a:cubicBezTo>
                    <a:pt x="19200" y="91200"/>
                    <a:pt x="19200" y="88800"/>
                    <a:pt x="19200" y="88800"/>
                  </a:cubicBezTo>
                  <a:cubicBezTo>
                    <a:pt x="19200" y="88800"/>
                    <a:pt x="21600" y="88800"/>
                    <a:pt x="21600" y="88800"/>
                  </a:cubicBezTo>
                  <a:cubicBezTo>
                    <a:pt x="21600" y="88800"/>
                    <a:pt x="21600" y="88800"/>
                    <a:pt x="19200" y="88800"/>
                  </a:cubicBezTo>
                  <a:cubicBezTo>
                    <a:pt x="19200" y="86400"/>
                    <a:pt x="19200" y="86400"/>
                    <a:pt x="19200" y="86400"/>
                  </a:cubicBezTo>
                  <a:cubicBezTo>
                    <a:pt x="19200" y="84000"/>
                    <a:pt x="16800" y="84000"/>
                    <a:pt x="16800" y="84000"/>
                  </a:cubicBezTo>
                  <a:cubicBezTo>
                    <a:pt x="16800" y="84000"/>
                    <a:pt x="16800" y="84000"/>
                    <a:pt x="16800" y="84000"/>
                  </a:cubicBezTo>
                  <a:cubicBezTo>
                    <a:pt x="16800" y="81600"/>
                    <a:pt x="16800" y="81600"/>
                    <a:pt x="16800" y="81600"/>
                  </a:cubicBezTo>
                  <a:cubicBezTo>
                    <a:pt x="16800" y="81600"/>
                    <a:pt x="16800" y="79200"/>
                    <a:pt x="16800" y="79200"/>
                  </a:cubicBezTo>
                  <a:cubicBezTo>
                    <a:pt x="14400" y="79200"/>
                    <a:pt x="14400" y="79200"/>
                    <a:pt x="14400" y="79200"/>
                  </a:cubicBezTo>
                  <a:cubicBezTo>
                    <a:pt x="14400" y="79200"/>
                    <a:pt x="14400" y="79200"/>
                    <a:pt x="14400" y="79200"/>
                  </a:cubicBezTo>
                  <a:cubicBezTo>
                    <a:pt x="14400" y="79200"/>
                    <a:pt x="14400" y="79200"/>
                    <a:pt x="12000" y="79200"/>
                  </a:cubicBezTo>
                  <a:cubicBezTo>
                    <a:pt x="9600" y="79200"/>
                    <a:pt x="7200" y="79200"/>
                    <a:pt x="7200" y="79200"/>
                  </a:cubicBezTo>
                  <a:cubicBezTo>
                    <a:pt x="7200" y="79200"/>
                    <a:pt x="7200" y="79200"/>
                    <a:pt x="7200" y="79200"/>
                  </a:cubicBezTo>
                  <a:cubicBezTo>
                    <a:pt x="7200" y="79200"/>
                    <a:pt x="7200" y="79200"/>
                    <a:pt x="7200" y="79200"/>
                  </a:cubicBezTo>
                  <a:cubicBezTo>
                    <a:pt x="7200" y="79200"/>
                    <a:pt x="7200" y="76800"/>
                    <a:pt x="7200" y="76800"/>
                  </a:cubicBezTo>
                  <a:cubicBezTo>
                    <a:pt x="4800" y="76800"/>
                    <a:pt x="4800" y="74400"/>
                    <a:pt x="4800" y="74400"/>
                  </a:cubicBezTo>
                  <a:cubicBezTo>
                    <a:pt x="4800" y="74400"/>
                    <a:pt x="4800" y="72000"/>
                    <a:pt x="4800" y="72000"/>
                  </a:cubicBezTo>
                  <a:cubicBezTo>
                    <a:pt x="4800" y="72000"/>
                    <a:pt x="4800" y="69600"/>
                    <a:pt x="4800" y="69600"/>
                  </a:cubicBezTo>
                  <a:cubicBezTo>
                    <a:pt x="4800" y="69600"/>
                    <a:pt x="4800" y="69600"/>
                    <a:pt x="4800" y="69600"/>
                  </a:cubicBezTo>
                  <a:cubicBezTo>
                    <a:pt x="4800" y="69600"/>
                    <a:pt x="7200" y="69600"/>
                    <a:pt x="7200" y="67200"/>
                  </a:cubicBezTo>
                  <a:cubicBezTo>
                    <a:pt x="7200" y="67200"/>
                    <a:pt x="7200" y="67200"/>
                    <a:pt x="9600" y="67200"/>
                  </a:cubicBezTo>
                  <a:cubicBezTo>
                    <a:pt x="9600" y="67200"/>
                    <a:pt x="12000" y="64800"/>
                    <a:pt x="12000" y="64800"/>
                  </a:cubicBezTo>
                  <a:cubicBezTo>
                    <a:pt x="12000" y="64800"/>
                    <a:pt x="12000" y="64800"/>
                    <a:pt x="12000" y="64800"/>
                  </a:cubicBezTo>
                  <a:cubicBezTo>
                    <a:pt x="12000" y="64800"/>
                    <a:pt x="12000" y="62400"/>
                    <a:pt x="12000" y="62400"/>
                  </a:cubicBezTo>
                  <a:cubicBezTo>
                    <a:pt x="12000" y="62400"/>
                    <a:pt x="12000" y="60000"/>
                    <a:pt x="12000" y="60000"/>
                  </a:cubicBezTo>
                  <a:cubicBezTo>
                    <a:pt x="12000" y="60000"/>
                    <a:pt x="12000" y="60000"/>
                    <a:pt x="12000" y="60000"/>
                  </a:cubicBezTo>
                  <a:cubicBezTo>
                    <a:pt x="12000" y="60000"/>
                    <a:pt x="12000" y="60000"/>
                    <a:pt x="12000" y="60000"/>
                  </a:cubicBezTo>
                  <a:cubicBezTo>
                    <a:pt x="12000" y="57600"/>
                    <a:pt x="12000" y="57600"/>
                    <a:pt x="12000" y="57600"/>
                  </a:cubicBezTo>
                  <a:cubicBezTo>
                    <a:pt x="12000" y="57600"/>
                    <a:pt x="12000" y="55200"/>
                    <a:pt x="12000" y="55200"/>
                  </a:cubicBezTo>
                  <a:cubicBezTo>
                    <a:pt x="12000" y="55200"/>
                    <a:pt x="12000" y="55200"/>
                    <a:pt x="12000" y="55200"/>
                  </a:cubicBezTo>
                  <a:cubicBezTo>
                    <a:pt x="12000" y="55200"/>
                    <a:pt x="12000" y="55200"/>
                    <a:pt x="12000" y="55200"/>
                  </a:cubicBezTo>
                  <a:cubicBezTo>
                    <a:pt x="12000" y="55200"/>
                    <a:pt x="9600" y="55200"/>
                    <a:pt x="9600" y="52800"/>
                  </a:cubicBezTo>
                  <a:cubicBezTo>
                    <a:pt x="9600" y="52800"/>
                    <a:pt x="9600" y="52800"/>
                    <a:pt x="9600" y="52800"/>
                  </a:cubicBezTo>
                  <a:cubicBezTo>
                    <a:pt x="7200" y="52800"/>
                    <a:pt x="7200" y="50400"/>
                    <a:pt x="7200" y="50400"/>
                  </a:cubicBezTo>
                  <a:cubicBezTo>
                    <a:pt x="4800" y="50400"/>
                    <a:pt x="4800" y="50400"/>
                    <a:pt x="4800" y="50400"/>
                  </a:cubicBezTo>
                  <a:cubicBezTo>
                    <a:pt x="4800" y="50400"/>
                    <a:pt x="4800" y="50400"/>
                    <a:pt x="4800" y="50400"/>
                  </a:cubicBezTo>
                  <a:cubicBezTo>
                    <a:pt x="4800" y="50400"/>
                    <a:pt x="4800" y="48000"/>
                    <a:pt x="4800" y="48000"/>
                  </a:cubicBezTo>
                  <a:cubicBezTo>
                    <a:pt x="4800" y="48000"/>
                    <a:pt x="4800" y="45600"/>
                    <a:pt x="4800" y="45600"/>
                  </a:cubicBezTo>
                  <a:cubicBezTo>
                    <a:pt x="4800" y="45600"/>
                    <a:pt x="7200" y="43200"/>
                    <a:pt x="7200" y="43200"/>
                  </a:cubicBezTo>
                  <a:cubicBezTo>
                    <a:pt x="7200" y="43200"/>
                    <a:pt x="7200" y="40800"/>
                    <a:pt x="7200" y="40800"/>
                  </a:cubicBezTo>
                  <a:cubicBezTo>
                    <a:pt x="7200" y="40800"/>
                    <a:pt x="7200" y="40800"/>
                    <a:pt x="9600" y="40800"/>
                  </a:cubicBezTo>
                  <a:cubicBezTo>
                    <a:pt x="9600" y="40800"/>
                    <a:pt x="9600" y="40800"/>
                    <a:pt x="9600" y="40800"/>
                  </a:cubicBezTo>
                  <a:cubicBezTo>
                    <a:pt x="9600" y="40800"/>
                    <a:pt x="12000" y="40800"/>
                    <a:pt x="12000" y="40800"/>
                  </a:cubicBezTo>
                  <a:cubicBezTo>
                    <a:pt x="14400" y="40800"/>
                    <a:pt x="16800" y="40800"/>
                    <a:pt x="16800" y="40800"/>
                  </a:cubicBezTo>
                  <a:cubicBezTo>
                    <a:pt x="16800" y="40800"/>
                    <a:pt x="16800" y="40800"/>
                    <a:pt x="16800" y="40800"/>
                  </a:cubicBezTo>
                  <a:cubicBezTo>
                    <a:pt x="16800" y="40800"/>
                    <a:pt x="16800" y="38400"/>
                    <a:pt x="16800" y="38400"/>
                  </a:cubicBezTo>
                  <a:cubicBezTo>
                    <a:pt x="16800" y="38400"/>
                    <a:pt x="16800" y="38400"/>
                    <a:pt x="16800" y="36000"/>
                  </a:cubicBezTo>
                  <a:cubicBezTo>
                    <a:pt x="19200" y="36000"/>
                    <a:pt x="19200" y="36000"/>
                    <a:pt x="19200" y="36000"/>
                  </a:cubicBezTo>
                  <a:cubicBezTo>
                    <a:pt x="19200" y="36000"/>
                    <a:pt x="19200" y="36000"/>
                    <a:pt x="19200" y="33600"/>
                  </a:cubicBezTo>
                  <a:cubicBezTo>
                    <a:pt x="19200" y="33600"/>
                    <a:pt x="21600" y="33600"/>
                    <a:pt x="21600" y="33600"/>
                  </a:cubicBezTo>
                  <a:cubicBezTo>
                    <a:pt x="21600" y="33600"/>
                    <a:pt x="21600" y="31200"/>
                    <a:pt x="21600" y="31200"/>
                  </a:cubicBezTo>
                  <a:cubicBezTo>
                    <a:pt x="21600" y="31200"/>
                    <a:pt x="21600" y="31200"/>
                    <a:pt x="21600" y="31200"/>
                  </a:cubicBezTo>
                  <a:cubicBezTo>
                    <a:pt x="21600" y="31200"/>
                    <a:pt x="19200" y="31200"/>
                    <a:pt x="19200" y="28800"/>
                  </a:cubicBezTo>
                  <a:cubicBezTo>
                    <a:pt x="19200" y="28800"/>
                    <a:pt x="19200" y="26400"/>
                    <a:pt x="19200" y="26400"/>
                  </a:cubicBezTo>
                  <a:cubicBezTo>
                    <a:pt x="19200" y="26400"/>
                    <a:pt x="16800" y="26400"/>
                    <a:pt x="16800" y="26400"/>
                  </a:cubicBezTo>
                  <a:cubicBezTo>
                    <a:pt x="16800" y="24000"/>
                    <a:pt x="16800" y="24000"/>
                    <a:pt x="16800" y="24000"/>
                  </a:cubicBezTo>
                  <a:cubicBezTo>
                    <a:pt x="16800" y="24000"/>
                    <a:pt x="16800" y="24000"/>
                    <a:pt x="19200" y="24000"/>
                  </a:cubicBezTo>
                  <a:cubicBezTo>
                    <a:pt x="19200" y="21600"/>
                    <a:pt x="19200" y="21600"/>
                    <a:pt x="19200" y="21600"/>
                  </a:cubicBezTo>
                  <a:cubicBezTo>
                    <a:pt x="21600" y="19200"/>
                    <a:pt x="21600" y="19200"/>
                    <a:pt x="21600" y="19200"/>
                  </a:cubicBezTo>
                  <a:cubicBezTo>
                    <a:pt x="24000" y="19200"/>
                    <a:pt x="24000" y="19200"/>
                    <a:pt x="24000" y="19200"/>
                  </a:cubicBezTo>
                  <a:cubicBezTo>
                    <a:pt x="24000" y="16800"/>
                    <a:pt x="24000" y="16800"/>
                    <a:pt x="24000" y="19200"/>
                  </a:cubicBezTo>
                  <a:cubicBezTo>
                    <a:pt x="24000" y="19200"/>
                    <a:pt x="24000" y="19200"/>
                    <a:pt x="24000" y="19200"/>
                  </a:cubicBezTo>
                  <a:cubicBezTo>
                    <a:pt x="24000" y="19200"/>
                    <a:pt x="26400" y="19200"/>
                    <a:pt x="28800" y="19200"/>
                  </a:cubicBezTo>
                  <a:cubicBezTo>
                    <a:pt x="28800" y="21600"/>
                    <a:pt x="28800" y="21600"/>
                    <a:pt x="31200" y="21600"/>
                  </a:cubicBezTo>
                  <a:cubicBezTo>
                    <a:pt x="31200" y="21600"/>
                    <a:pt x="31200" y="21600"/>
                    <a:pt x="31200" y="21600"/>
                  </a:cubicBezTo>
                  <a:cubicBezTo>
                    <a:pt x="31200" y="21600"/>
                    <a:pt x="31200" y="21600"/>
                    <a:pt x="31200" y="21600"/>
                  </a:cubicBezTo>
                  <a:cubicBezTo>
                    <a:pt x="33600" y="21600"/>
                    <a:pt x="33600" y="21600"/>
                    <a:pt x="33600" y="21600"/>
                  </a:cubicBezTo>
                  <a:cubicBezTo>
                    <a:pt x="36000" y="19200"/>
                    <a:pt x="36000" y="19200"/>
                    <a:pt x="36000" y="19200"/>
                  </a:cubicBezTo>
                  <a:cubicBezTo>
                    <a:pt x="36000" y="19200"/>
                    <a:pt x="36000" y="19200"/>
                    <a:pt x="36000" y="19200"/>
                  </a:cubicBezTo>
                  <a:cubicBezTo>
                    <a:pt x="36000" y="19200"/>
                    <a:pt x="38400" y="19200"/>
                    <a:pt x="38400" y="16800"/>
                  </a:cubicBezTo>
                  <a:cubicBezTo>
                    <a:pt x="38400" y="16800"/>
                    <a:pt x="38400" y="16800"/>
                    <a:pt x="40800" y="16800"/>
                  </a:cubicBezTo>
                  <a:cubicBezTo>
                    <a:pt x="40800" y="16800"/>
                    <a:pt x="40800" y="16800"/>
                    <a:pt x="40800" y="16800"/>
                  </a:cubicBezTo>
                  <a:cubicBezTo>
                    <a:pt x="40800" y="16800"/>
                    <a:pt x="40800" y="14400"/>
                    <a:pt x="40800" y="14400"/>
                  </a:cubicBezTo>
                  <a:cubicBezTo>
                    <a:pt x="40800" y="12000"/>
                    <a:pt x="40800" y="9600"/>
                    <a:pt x="40800" y="9600"/>
                  </a:cubicBezTo>
                  <a:cubicBezTo>
                    <a:pt x="40800" y="9600"/>
                    <a:pt x="40800" y="7200"/>
                    <a:pt x="40800" y="7200"/>
                  </a:cubicBezTo>
                  <a:cubicBezTo>
                    <a:pt x="40800" y="7200"/>
                    <a:pt x="40800" y="7200"/>
                    <a:pt x="43200" y="7200"/>
                  </a:cubicBezTo>
                  <a:cubicBezTo>
                    <a:pt x="43200" y="7200"/>
                    <a:pt x="43200" y="7200"/>
                    <a:pt x="45600" y="7200"/>
                  </a:cubicBezTo>
                  <a:cubicBezTo>
                    <a:pt x="45600" y="7200"/>
                    <a:pt x="48000" y="7200"/>
                    <a:pt x="48000" y="7200"/>
                  </a:cubicBezTo>
                  <a:cubicBezTo>
                    <a:pt x="48000" y="4800"/>
                    <a:pt x="50400" y="4800"/>
                    <a:pt x="50400" y="4800"/>
                  </a:cubicBezTo>
                  <a:cubicBezTo>
                    <a:pt x="50400" y="4800"/>
                    <a:pt x="50400" y="4800"/>
                    <a:pt x="50400" y="4800"/>
                  </a:cubicBezTo>
                  <a:cubicBezTo>
                    <a:pt x="50400" y="7200"/>
                    <a:pt x="50400" y="7200"/>
                    <a:pt x="50400" y="7200"/>
                  </a:cubicBezTo>
                  <a:cubicBezTo>
                    <a:pt x="50400" y="7200"/>
                    <a:pt x="50400" y="7200"/>
                    <a:pt x="50400" y="7200"/>
                  </a:cubicBezTo>
                  <a:cubicBezTo>
                    <a:pt x="52800" y="9600"/>
                    <a:pt x="52800" y="9600"/>
                    <a:pt x="52800" y="9600"/>
                  </a:cubicBezTo>
                  <a:cubicBezTo>
                    <a:pt x="52800" y="12000"/>
                    <a:pt x="55200" y="14400"/>
                    <a:pt x="55200" y="14400"/>
                  </a:cubicBezTo>
                  <a:cubicBezTo>
                    <a:pt x="55200" y="14400"/>
                    <a:pt x="55200" y="14400"/>
                    <a:pt x="55200" y="14400"/>
                  </a:cubicBezTo>
                  <a:cubicBezTo>
                    <a:pt x="55200" y="14400"/>
                    <a:pt x="57600" y="12000"/>
                    <a:pt x="57600" y="12000"/>
                  </a:cubicBezTo>
                  <a:cubicBezTo>
                    <a:pt x="57600" y="12000"/>
                    <a:pt x="57600" y="12000"/>
                    <a:pt x="60000" y="12000"/>
                  </a:cubicBezTo>
                  <a:cubicBezTo>
                    <a:pt x="60000" y="12000"/>
                    <a:pt x="60000" y="12000"/>
                    <a:pt x="60000" y="12000"/>
                  </a:cubicBezTo>
                  <a:cubicBezTo>
                    <a:pt x="60000" y="12000"/>
                    <a:pt x="60000" y="12000"/>
                    <a:pt x="60000" y="12000"/>
                  </a:cubicBezTo>
                  <a:cubicBezTo>
                    <a:pt x="60000" y="12000"/>
                    <a:pt x="62400" y="12000"/>
                    <a:pt x="62400" y="12000"/>
                  </a:cubicBezTo>
                  <a:cubicBezTo>
                    <a:pt x="62400" y="14400"/>
                    <a:pt x="64800" y="14400"/>
                    <a:pt x="64800" y="14400"/>
                  </a:cubicBezTo>
                  <a:cubicBezTo>
                    <a:pt x="64800" y="14400"/>
                    <a:pt x="64800" y="14400"/>
                    <a:pt x="64800" y="14400"/>
                  </a:cubicBezTo>
                  <a:cubicBezTo>
                    <a:pt x="64800" y="14400"/>
                    <a:pt x="64800" y="12000"/>
                    <a:pt x="64800" y="12000"/>
                  </a:cubicBezTo>
                  <a:cubicBezTo>
                    <a:pt x="64800" y="12000"/>
                    <a:pt x="67200" y="12000"/>
                    <a:pt x="67200" y="9600"/>
                  </a:cubicBezTo>
                  <a:cubicBezTo>
                    <a:pt x="67200" y="9600"/>
                    <a:pt x="69600" y="7200"/>
                    <a:pt x="69600" y="7200"/>
                  </a:cubicBezTo>
                  <a:cubicBezTo>
                    <a:pt x="69600" y="7200"/>
                    <a:pt x="69600" y="4800"/>
                    <a:pt x="69600" y="7200"/>
                  </a:cubicBezTo>
                  <a:cubicBezTo>
                    <a:pt x="69600" y="7200"/>
                    <a:pt x="69600" y="7200"/>
                    <a:pt x="72000" y="7200"/>
                  </a:cubicBezTo>
                  <a:cubicBezTo>
                    <a:pt x="72000" y="7200"/>
                    <a:pt x="72000" y="7200"/>
                    <a:pt x="74400" y="7200"/>
                  </a:cubicBezTo>
                  <a:cubicBezTo>
                    <a:pt x="74400" y="7200"/>
                    <a:pt x="76800" y="7200"/>
                    <a:pt x="76800" y="7200"/>
                  </a:cubicBezTo>
                  <a:cubicBezTo>
                    <a:pt x="76800" y="7200"/>
                    <a:pt x="79200" y="7200"/>
                    <a:pt x="79200" y="7200"/>
                  </a:cubicBezTo>
                  <a:cubicBezTo>
                    <a:pt x="79200" y="7200"/>
                    <a:pt x="79200" y="7200"/>
                    <a:pt x="79200" y="7200"/>
                  </a:cubicBezTo>
                  <a:cubicBezTo>
                    <a:pt x="79200" y="9600"/>
                    <a:pt x="79200" y="9600"/>
                    <a:pt x="79200" y="9600"/>
                  </a:cubicBezTo>
                  <a:cubicBezTo>
                    <a:pt x="79200" y="9600"/>
                    <a:pt x="79200" y="9600"/>
                    <a:pt x="79200" y="12000"/>
                  </a:cubicBezTo>
                  <a:cubicBezTo>
                    <a:pt x="79200" y="12000"/>
                    <a:pt x="79200" y="12000"/>
                    <a:pt x="79200" y="14400"/>
                  </a:cubicBezTo>
                  <a:cubicBezTo>
                    <a:pt x="79200" y="14400"/>
                    <a:pt x="79200" y="16800"/>
                    <a:pt x="79200" y="16800"/>
                  </a:cubicBezTo>
                  <a:cubicBezTo>
                    <a:pt x="79200" y="16800"/>
                    <a:pt x="79200" y="16800"/>
                    <a:pt x="79200" y="16800"/>
                  </a:cubicBezTo>
                  <a:cubicBezTo>
                    <a:pt x="79200" y="16800"/>
                    <a:pt x="81600" y="19200"/>
                    <a:pt x="81600" y="19200"/>
                  </a:cubicBezTo>
                  <a:cubicBezTo>
                    <a:pt x="81600" y="19200"/>
                    <a:pt x="81600" y="19200"/>
                    <a:pt x="81600" y="19200"/>
                  </a:cubicBezTo>
                  <a:cubicBezTo>
                    <a:pt x="84000" y="19200"/>
                    <a:pt x="84000" y="19200"/>
                    <a:pt x="84000" y="19200"/>
                  </a:cubicBezTo>
                  <a:cubicBezTo>
                    <a:pt x="84000" y="19200"/>
                    <a:pt x="84000" y="21600"/>
                    <a:pt x="86400" y="21600"/>
                  </a:cubicBezTo>
                  <a:cubicBezTo>
                    <a:pt x="86400" y="21600"/>
                    <a:pt x="86400" y="21600"/>
                    <a:pt x="86400" y="21600"/>
                  </a:cubicBezTo>
                  <a:cubicBezTo>
                    <a:pt x="86400" y="21600"/>
                    <a:pt x="86400" y="21600"/>
                    <a:pt x="86400" y="21600"/>
                  </a:cubicBezTo>
                  <a:cubicBezTo>
                    <a:pt x="88800" y="21600"/>
                    <a:pt x="88800" y="21600"/>
                    <a:pt x="88800" y="21600"/>
                  </a:cubicBezTo>
                  <a:cubicBezTo>
                    <a:pt x="88800" y="21600"/>
                    <a:pt x="88800" y="21600"/>
                    <a:pt x="91200" y="21600"/>
                  </a:cubicBezTo>
                  <a:cubicBezTo>
                    <a:pt x="91200" y="21600"/>
                    <a:pt x="91200" y="19200"/>
                    <a:pt x="93600" y="19200"/>
                  </a:cubicBezTo>
                  <a:cubicBezTo>
                    <a:pt x="93600" y="19200"/>
                    <a:pt x="93600" y="19200"/>
                    <a:pt x="93600" y="19200"/>
                  </a:cubicBezTo>
                  <a:cubicBezTo>
                    <a:pt x="96000" y="19200"/>
                    <a:pt x="96000" y="19200"/>
                    <a:pt x="96000" y="19200"/>
                  </a:cubicBezTo>
                  <a:moveTo>
                    <a:pt x="38400" y="93600"/>
                  </a:moveTo>
                  <a:cubicBezTo>
                    <a:pt x="38400" y="93600"/>
                    <a:pt x="38400" y="93600"/>
                    <a:pt x="40800" y="93600"/>
                  </a:cubicBezTo>
                  <a:cubicBezTo>
                    <a:pt x="40800" y="96000"/>
                    <a:pt x="40800" y="96000"/>
                    <a:pt x="40800" y="96000"/>
                  </a:cubicBezTo>
                  <a:cubicBezTo>
                    <a:pt x="40800" y="96000"/>
                    <a:pt x="40800" y="96000"/>
                    <a:pt x="40800" y="96000"/>
                  </a:cubicBezTo>
                  <a:cubicBezTo>
                    <a:pt x="43200" y="96000"/>
                    <a:pt x="45600" y="98400"/>
                    <a:pt x="48000" y="98400"/>
                  </a:cubicBezTo>
                  <a:cubicBezTo>
                    <a:pt x="50400" y="98400"/>
                    <a:pt x="52800" y="98400"/>
                    <a:pt x="55200" y="100800"/>
                  </a:cubicBezTo>
                  <a:cubicBezTo>
                    <a:pt x="55200" y="100800"/>
                    <a:pt x="57600" y="100800"/>
                    <a:pt x="57600" y="100800"/>
                  </a:cubicBezTo>
                  <a:cubicBezTo>
                    <a:pt x="57600" y="100800"/>
                    <a:pt x="57600" y="100800"/>
                    <a:pt x="57600" y="100800"/>
                  </a:cubicBezTo>
                  <a:cubicBezTo>
                    <a:pt x="57600" y="100800"/>
                    <a:pt x="60000" y="100800"/>
                    <a:pt x="60000" y="100800"/>
                  </a:cubicBezTo>
                  <a:cubicBezTo>
                    <a:pt x="60000" y="100800"/>
                    <a:pt x="60000" y="100800"/>
                    <a:pt x="62400" y="100800"/>
                  </a:cubicBezTo>
                  <a:cubicBezTo>
                    <a:pt x="64800" y="100800"/>
                    <a:pt x="67200" y="98400"/>
                    <a:pt x="69600" y="98400"/>
                  </a:cubicBezTo>
                  <a:cubicBezTo>
                    <a:pt x="72000" y="98400"/>
                    <a:pt x="74400" y="98400"/>
                    <a:pt x="74400" y="96000"/>
                  </a:cubicBezTo>
                  <a:cubicBezTo>
                    <a:pt x="76800" y="96000"/>
                    <a:pt x="76800" y="96000"/>
                    <a:pt x="76800" y="96000"/>
                  </a:cubicBezTo>
                  <a:cubicBezTo>
                    <a:pt x="79200" y="96000"/>
                    <a:pt x="79200" y="96000"/>
                    <a:pt x="79200" y="96000"/>
                  </a:cubicBezTo>
                  <a:cubicBezTo>
                    <a:pt x="79200" y="96000"/>
                    <a:pt x="79200" y="93600"/>
                    <a:pt x="79200" y="93600"/>
                  </a:cubicBezTo>
                  <a:cubicBezTo>
                    <a:pt x="79200" y="93600"/>
                    <a:pt x="79200" y="93600"/>
                    <a:pt x="81600" y="93600"/>
                  </a:cubicBezTo>
                  <a:cubicBezTo>
                    <a:pt x="81600" y="91200"/>
                    <a:pt x="84000" y="91200"/>
                    <a:pt x="86400" y="88800"/>
                  </a:cubicBezTo>
                  <a:cubicBezTo>
                    <a:pt x="88800" y="86400"/>
                    <a:pt x="91200" y="84000"/>
                    <a:pt x="91200" y="84000"/>
                  </a:cubicBezTo>
                  <a:cubicBezTo>
                    <a:pt x="91200" y="84000"/>
                    <a:pt x="91200" y="81600"/>
                    <a:pt x="91200" y="81600"/>
                  </a:cubicBezTo>
                  <a:cubicBezTo>
                    <a:pt x="91200" y="81600"/>
                    <a:pt x="91200" y="81600"/>
                    <a:pt x="93600" y="81600"/>
                  </a:cubicBezTo>
                  <a:cubicBezTo>
                    <a:pt x="93600" y="81600"/>
                    <a:pt x="93600" y="81600"/>
                    <a:pt x="93600" y="81600"/>
                  </a:cubicBezTo>
                  <a:cubicBezTo>
                    <a:pt x="93600" y="81600"/>
                    <a:pt x="93600" y="81600"/>
                    <a:pt x="93600" y="79200"/>
                  </a:cubicBezTo>
                  <a:cubicBezTo>
                    <a:pt x="93600" y="79200"/>
                    <a:pt x="93600" y="79200"/>
                    <a:pt x="93600" y="79200"/>
                  </a:cubicBezTo>
                  <a:cubicBezTo>
                    <a:pt x="93600" y="79200"/>
                    <a:pt x="93600" y="79200"/>
                    <a:pt x="93600" y="76800"/>
                  </a:cubicBezTo>
                  <a:cubicBezTo>
                    <a:pt x="96000" y="76800"/>
                    <a:pt x="96000" y="74400"/>
                    <a:pt x="96000" y="72000"/>
                  </a:cubicBezTo>
                  <a:cubicBezTo>
                    <a:pt x="98400" y="69600"/>
                    <a:pt x="98400" y="67200"/>
                    <a:pt x="98400" y="64800"/>
                  </a:cubicBezTo>
                  <a:cubicBezTo>
                    <a:pt x="98400" y="62400"/>
                    <a:pt x="98400" y="62400"/>
                    <a:pt x="98400" y="62400"/>
                  </a:cubicBezTo>
                  <a:cubicBezTo>
                    <a:pt x="98400" y="62400"/>
                    <a:pt x="98400" y="60000"/>
                    <a:pt x="98400" y="60000"/>
                  </a:cubicBezTo>
                  <a:cubicBezTo>
                    <a:pt x="98400" y="60000"/>
                    <a:pt x="98400" y="60000"/>
                    <a:pt x="98400" y="60000"/>
                  </a:cubicBezTo>
                  <a:cubicBezTo>
                    <a:pt x="98400" y="60000"/>
                    <a:pt x="98400" y="60000"/>
                    <a:pt x="98400" y="57600"/>
                  </a:cubicBezTo>
                  <a:cubicBezTo>
                    <a:pt x="98400" y="55200"/>
                    <a:pt x="98400" y="52800"/>
                    <a:pt x="98400" y="50400"/>
                  </a:cubicBezTo>
                  <a:cubicBezTo>
                    <a:pt x="96000" y="48000"/>
                    <a:pt x="96000" y="45600"/>
                    <a:pt x="96000" y="43200"/>
                  </a:cubicBezTo>
                  <a:cubicBezTo>
                    <a:pt x="93600" y="43200"/>
                    <a:pt x="93600" y="43200"/>
                    <a:pt x="93600" y="43200"/>
                  </a:cubicBezTo>
                  <a:cubicBezTo>
                    <a:pt x="93600" y="40800"/>
                    <a:pt x="93600" y="40800"/>
                    <a:pt x="93600" y="40800"/>
                  </a:cubicBezTo>
                  <a:cubicBezTo>
                    <a:pt x="93600" y="40800"/>
                    <a:pt x="93600" y="40800"/>
                    <a:pt x="93600" y="40800"/>
                  </a:cubicBezTo>
                  <a:cubicBezTo>
                    <a:pt x="93600" y="40800"/>
                    <a:pt x="91200" y="38400"/>
                    <a:pt x="91200" y="38400"/>
                  </a:cubicBezTo>
                  <a:cubicBezTo>
                    <a:pt x="91200" y="36000"/>
                    <a:pt x="88800" y="36000"/>
                    <a:pt x="86400" y="33600"/>
                  </a:cubicBezTo>
                  <a:cubicBezTo>
                    <a:pt x="86400" y="31200"/>
                    <a:pt x="84000" y="28800"/>
                    <a:pt x="81600" y="28800"/>
                  </a:cubicBezTo>
                  <a:cubicBezTo>
                    <a:pt x="81600" y="28800"/>
                    <a:pt x="81600" y="28800"/>
                    <a:pt x="81600" y="28800"/>
                  </a:cubicBezTo>
                  <a:cubicBezTo>
                    <a:pt x="81600" y="28800"/>
                    <a:pt x="79200" y="26400"/>
                    <a:pt x="79200" y="26400"/>
                  </a:cubicBezTo>
                  <a:cubicBezTo>
                    <a:pt x="79200" y="26400"/>
                    <a:pt x="79200" y="26400"/>
                    <a:pt x="79200" y="26400"/>
                  </a:cubicBezTo>
                  <a:cubicBezTo>
                    <a:pt x="79200" y="26400"/>
                    <a:pt x="79200" y="26400"/>
                    <a:pt x="79200" y="26400"/>
                  </a:cubicBezTo>
                  <a:cubicBezTo>
                    <a:pt x="79200" y="26400"/>
                    <a:pt x="79200" y="26400"/>
                    <a:pt x="76800" y="26400"/>
                  </a:cubicBezTo>
                  <a:cubicBezTo>
                    <a:pt x="76800" y="26400"/>
                    <a:pt x="76800" y="26400"/>
                    <a:pt x="76800" y="26400"/>
                  </a:cubicBezTo>
                  <a:cubicBezTo>
                    <a:pt x="74400" y="24000"/>
                    <a:pt x="72000" y="24000"/>
                    <a:pt x="69600" y="21600"/>
                  </a:cubicBezTo>
                  <a:cubicBezTo>
                    <a:pt x="67200" y="21600"/>
                    <a:pt x="64800" y="21600"/>
                    <a:pt x="62400" y="21600"/>
                  </a:cubicBezTo>
                  <a:cubicBezTo>
                    <a:pt x="62400" y="21600"/>
                    <a:pt x="62400" y="21600"/>
                    <a:pt x="60000" y="21600"/>
                  </a:cubicBezTo>
                  <a:cubicBezTo>
                    <a:pt x="60000" y="21600"/>
                    <a:pt x="60000" y="21600"/>
                    <a:pt x="60000" y="21600"/>
                  </a:cubicBezTo>
                  <a:cubicBezTo>
                    <a:pt x="60000" y="21600"/>
                    <a:pt x="60000" y="21600"/>
                    <a:pt x="60000" y="21600"/>
                  </a:cubicBezTo>
                  <a:cubicBezTo>
                    <a:pt x="57600" y="21600"/>
                    <a:pt x="57600" y="21600"/>
                    <a:pt x="57600" y="21600"/>
                  </a:cubicBezTo>
                  <a:cubicBezTo>
                    <a:pt x="55200" y="21600"/>
                    <a:pt x="52800" y="21600"/>
                    <a:pt x="50400" y="21600"/>
                  </a:cubicBezTo>
                  <a:cubicBezTo>
                    <a:pt x="48000" y="24000"/>
                    <a:pt x="45600" y="24000"/>
                    <a:pt x="43200" y="24000"/>
                  </a:cubicBezTo>
                  <a:cubicBezTo>
                    <a:pt x="40800" y="24000"/>
                    <a:pt x="40800" y="26400"/>
                    <a:pt x="40800" y="26400"/>
                  </a:cubicBezTo>
                  <a:cubicBezTo>
                    <a:pt x="40800" y="26400"/>
                    <a:pt x="40800" y="26400"/>
                    <a:pt x="40800" y="26400"/>
                  </a:cubicBezTo>
                  <a:cubicBezTo>
                    <a:pt x="40800" y="26400"/>
                    <a:pt x="40800" y="26400"/>
                    <a:pt x="38400" y="26400"/>
                  </a:cubicBezTo>
                  <a:cubicBezTo>
                    <a:pt x="38400" y="26400"/>
                    <a:pt x="38400" y="26400"/>
                    <a:pt x="38400" y="28800"/>
                  </a:cubicBezTo>
                  <a:cubicBezTo>
                    <a:pt x="36000" y="28800"/>
                    <a:pt x="33600" y="31200"/>
                    <a:pt x="31200" y="31200"/>
                  </a:cubicBezTo>
                  <a:cubicBezTo>
                    <a:pt x="28800" y="33600"/>
                    <a:pt x="28800" y="36000"/>
                    <a:pt x="26400" y="38400"/>
                  </a:cubicBezTo>
                  <a:cubicBezTo>
                    <a:pt x="26400" y="38400"/>
                    <a:pt x="26400" y="38400"/>
                    <a:pt x="26400" y="38400"/>
                  </a:cubicBezTo>
                  <a:cubicBezTo>
                    <a:pt x="26400" y="38400"/>
                    <a:pt x="26400" y="38400"/>
                    <a:pt x="26400" y="38400"/>
                  </a:cubicBezTo>
                  <a:cubicBezTo>
                    <a:pt x="26400" y="40800"/>
                    <a:pt x="26400" y="40800"/>
                    <a:pt x="26400" y="40800"/>
                  </a:cubicBezTo>
                  <a:cubicBezTo>
                    <a:pt x="26400" y="40800"/>
                    <a:pt x="26400" y="40800"/>
                    <a:pt x="24000" y="40800"/>
                  </a:cubicBezTo>
                  <a:cubicBezTo>
                    <a:pt x="24000" y="40800"/>
                    <a:pt x="24000" y="40800"/>
                    <a:pt x="24000" y="43200"/>
                  </a:cubicBezTo>
                  <a:cubicBezTo>
                    <a:pt x="24000" y="43200"/>
                    <a:pt x="24000" y="43200"/>
                    <a:pt x="24000" y="43200"/>
                  </a:cubicBezTo>
                  <a:cubicBezTo>
                    <a:pt x="24000" y="45600"/>
                    <a:pt x="21600" y="48000"/>
                    <a:pt x="21600" y="50400"/>
                  </a:cubicBezTo>
                  <a:cubicBezTo>
                    <a:pt x="21600" y="52800"/>
                    <a:pt x="19200" y="55200"/>
                    <a:pt x="19200" y="57600"/>
                  </a:cubicBezTo>
                  <a:cubicBezTo>
                    <a:pt x="19200" y="57600"/>
                    <a:pt x="19200" y="57600"/>
                    <a:pt x="19200" y="60000"/>
                  </a:cubicBezTo>
                  <a:cubicBezTo>
                    <a:pt x="19200" y="60000"/>
                    <a:pt x="19200" y="60000"/>
                    <a:pt x="19200" y="60000"/>
                  </a:cubicBezTo>
                  <a:cubicBezTo>
                    <a:pt x="19200" y="60000"/>
                    <a:pt x="19200" y="60000"/>
                    <a:pt x="19200" y="60000"/>
                  </a:cubicBezTo>
                  <a:cubicBezTo>
                    <a:pt x="19200" y="62400"/>
                    <a:pt x="19200" y="62400"/>
                    <a:pt x="19200" y="62400"/>
                  </a:cubicBezTo>
                  <a:cubicBezTo>
                    <a:pt x="19200" y="64800"/>
                    <a:pt x="19200" y="67200"/>
                    <a:pt x="21600" y="69600"/>
                  </a:cubicBezTo>
                  <a:cubicBezTo>
                    <a:pt x="21600" y="72000"/>
                    <a:pt x="21600" y="74400"/>
                    <a:pt x="24000" y="76800"/>
                  </a:cubicBezTo>
                  <a:cubicBezTo>
                    <a:pt x="24000" y="76800"/>
                    <a:pt x="24000" y="79200"/>
                    <a:pt x="24000" y="79200"/>
                  </a:cubicBezTo>
                  <a:cubicBezTo>
                    <a:pt x="24000" y="79200"/>
                    <a:pt x="24000" y="79200"/>
                    <a:pt x="24000" y="79200"/>
                  </a:cubicBezTo>
                  <a:cubicBezTo>
                    <a:pt x="24000" y="79200"/>
                    <a:pt x="24000" y="79200"/>
                    <a:pt x="24000" y="81600"/>
                  </a:cubicBezTo>
                  <a:cubicBezTo>
                    <a:pt x="26400" y="81600"/>
                    <a:pt x="26400" y="81600"/>
                    <a:pt x="26400" y="81600"/>
                  </a:cubicBezTo>
                  <a:cubicBezTo>
                    <a:pt x="26400" y="84000"/>
                    <a:pt x="28800" y="86400"/>
                    <a:pt x="31200" y="88800"/>
                  </a:cubicBezTo>
                  <a:cubicBezTo>
                    <a:pt x="33600" y="88800"/>
                    <a:pt x="33600" y="91200"/>
                    <a:pt x="36000" y="93600"/>
                  </a:cubicBezTo>
                  <a:cubicBezTo>
                    <a:pt x="36000" y="93600"/>
                    <a:pt x="36000" y="93600"/>
                    <a:pt x="38400" y="93600"/>
                  </a:cubicBezTo>
                  <a:cubicBezTo>
                    <a:pt x="38400" y="93600"/>
                    <a:pt x="38400" y="93600"/>
                    <a:pt x="38400" y="93600"/>
                  </a:cubicBezTo>
                  <a:cubicBezTo>
                    <a:pt x="38400" y="93600"/>
                    <a:pt x="38400" y="93600"/>
                    <a:pt x="38400" y="93600"/>
                  </a:cubicBezTo>
                  <a:moveTo>
                    <a:pt x="98400" y="14400"/>
                  </a:moveTo>
                  <a:cubicBezTo>
                    <a:pt x="98400" y="14400"/>
                    <a:pt x="98400" y="14400"/>
                    <a:pt x="98400" y="14400"/>
                  </a:cubicBezTo>
                  <a:cubicBezTo>
                    <a:pt x="96000" y="12000"/>
                    <a:pt x="93600" y="14400"/>
                    <a:pt x="91200" y="14400"/>
                  </a:cubicBezTo>
                  <a:cubicBezTo>
                    <a:pt x="91200" y="14400"/>
                    <a:pt x="91200" y="14400"/>
                    <a:pt x="91200" y="14400"/>
                  </a:cubicBezTo>
                  <a:cubicBezTo>
                    <a:pt x="91200" y="14400"/>
                    <a:pt x="91200" y="14400"/>
                    <a:pt x="91200" y="14400"/>
                  </a:cubicBezTo>
                  <a:cubicBezTo>
                    <a:pt x="91200" y="14400"/>
                    <a:pt x="91200" y="14400"/>
                    <a:pt x="91200" y="14400"/>
                  </a:cubicBezTo>
                  <a:cubicBezTo>
                    <a:pt x="91200" y="14400"/>
                    <a:pt x="88800" y="16800"/>
                    <a:pt x="88800" y="16800"/>
                  </a:cubicBezTo>
                  <a:cubicBezTo>
                    <a:pt x="88800" y="16800"/>
                    <a:pt x="88800" y="16800"/>
                    <a:pt x="88800" y="168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4000" y="14400"/>
                    <a:pt x="84000" y="14400"/>
                    <a:pt x="84000" y="14400"/>
                  </a:cubicBezTo>
                  <a:cubicBezTo>
                    <a:pt x="84000" y="14400"/>
                    <a:pt x="84000" y="14400"/>
                    <a:pt x="84000" y="14400"/>
                  </a:cubicBezTo>
                  <a:cubicBezTo>
                    <a:pt x="84000" y="14400"/>
                    <a:pt x="84000" y="14400"/>
                    <a:pt x="84000" y="14400"/>
                  </a:cubicBezTo>
                  <a:cubicBezTo>
                    <a:pt x="84000" y="12000"/>
                    <a:pt x="84000" y="12000"/>
                    <a:pt x="84000" y="12000"/>
                  </a:cubicBezTo>
                  <a:cubicBezTo>
                    <a:pt x="84000" y="12000"/>
                    <a:pt x="84000" y="12000"/>
                    <a:pt x="84000" y="12000"/>
                  </a:cubicBezTo>
                  <a:cubicBezTo>
                    <a:pt x="84000" y="12000"/>
                    <a:pt x="84000" y="12000"/>
                    <a:pt x="84000" y="12000"/>
                  </a:cubicBezTo>
                  <a:cubicBezTo>
                    <a:pt x="84000" y="9600"/>
                    <a:pt x="84000" y="9600"/>
                    <a:pt x="84000" y="9600"/>
                  </a:cubicBezTo>
                  <a:cubicBezTo>
                    <a:pt x="84000" y="9600"/>
                    <a:pt x="84000" y="4800"/>
                    <a:pt x="81600" y="4800"/>
                  </a:cubicBezTo>
                  <a:cubicBezTo>
                    <a:pt x="81600" y="4800"/>
                    <a:pt x="79200" y="4800"/>
                    <a:pt x="79200" y="2400"/>
                  </a:cubicBezTo>
                  <a:cubicBezTo>
                    <a:pt x="79200" y="2400"/>
                    <a:pt x="79200" y="2400"/>
                    <a:pt x="79200" y="2400"/>
                  </a:cubicBezTo>
                  <a:cubicBezTo>
                    <a:pt x="76800" y="2400"/>
                    <a:pt x="76800" y="2400"/>
                    <a:pt x="76800" y="2400"/>
                  </a:cubicBezTo>
                  <a:cubicBezTo>
                    <a:pt x="76800" y="2400"/>
                    <a:pt x="76800" y="2400"/>
                    <a:pt x="76800" y="2400"/>
                  </a:cubicBezTo>
                  <a:cubicBezTo>
                    <a:pt x="76800" y="2400"/>
                    <a:pt x="74400" y="2400"/>
                    <a:pt x="74400" y="2400"/>
                  </a:cubicBezTo>
                  <a:cubicBezTo>
                    <a:pt x="74400" y="2400"/>
                    <a:pt x="74400" y="2400"/>
                    <a:pt x="74400" y="2400"/>
                  </a:cubicBezTo>
                  <a:cubicBezTo>
                    <a:pt x="74400" y="2400"/>
                    <a:pt x="74400" y="2400"/>
                    <a:pt x="72000" y="2400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69600" y="0"/>
                    <a:pt x="67200" y="2400"/>
                    <a:pt x="64800" y="2400"/>
                  </a:cubicBezTo>
                  <a:cubicBezTo>
                    <a:pt x="64800" y="2400"/>
                    <a:pt x="64800" y="4800"/>
                    <a:pt x="64800" y="4800"/>
                  </a:cubicBezTo>
                  <a:cubicBezTo>
                    <a:pt x="64800" y="4800"/>
                    <a:pt x="62400" y="7200"/>
                    <a:pt x="62400" y="7200"/>
                  </a:cubicBezTo>
                  <a:cubicBezTo>
                    <a:pt x="62400" y="7200"/>
                    <a:pt x="62400" y="7200"/>
                    <a:pt x="62400" y="7200"/>
                  </a:cubicBezTo>
                  <a:cubicBezTo>
                    <a:pt x="62400" y="7200"/>
                    <a:pt x="624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57600" y="7200"/>
                    <a:pt x="57600" y="7200"/>
                    <a:pt x="57600" y="7200"/>
                  </a:cubicBezTo>
                  <a:cubicBezTo>
                    <a:pt x="57600" y="7200"/>
                    <a:pt x="57600" y="7200"/>
                    <a:pt x="57600" y="7200"/>
                  </a:cubicBezTo>
                  <a:cubicBezTo>
                    <a:pt x="57600" y="7200"/>
                    <a:pt x="57600" y="7200"/>
                    <a:pt x="57600" y="7200"/>
                  </a:cubicBezTo>
                  <a:cubicBezTo>
                    <a:pt x="55200" y="7200"/>
                    <a:pt x="55200" y="4800"/>
                    <a:pt x="55200" y="4800"/>
                  </a:cubicBezTo>
                  <a:cubicBezTo>
                    <a:pt x="55200" y="4800"/>
                    <a:pt x="55200" y="4800"/>
                    <a:pt x="55200" y="4800"/>
                  </a:cubicBezTo>
                  <a:cubicBezTo>
                    <a:pt x="55200" y="4800"/>
                    <a:pt x="55200" y="4800"/>
                    <a:pt x="55200" y="4800"/>
                  </a:cubicBezTo>
                  <a:cubicBezTo>
                    <a:pt x="55200" y="4800"/>
                    <a:pt x="55200" y="4800"/>
                    <a:pt x="55200" y="4800"/>
                  </a:cubicBezTo>
                  <a:cubicBezTo>
                    <a:pt x="55200" y="4800"/>
                    <a:pt x="52800" y="2400"/>
                    <a:pt x="52800" y="2400"/>
                  </a:cubicBezTo>
                  <a:cubicBezTo>
                    <a:pt x="50400" y="0"/>
                    <a:pt x="504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5600" y="0"/>
                    <a:pt x="45600" y="2400"/>
                    <a:pt x="45600" y="2400"/>
                  </a:cubicBezTo>
                  <a:cubicBezTo>
                    <a:pt x="45600" y="2400"/>
                    <a:pt x="45600" y="2400"/>
                    <a:pt x="43200" y="2400"/>
                  </a:cubicBezTo>
                  <a:cubicBezTo>
                    <a:pt x="43200" y="2400"/>
                    <a:pt x="43200" y="2400"/>
                    <a:pt x="43200" y="2400"/>
                  </a:cubicBezTo>
                  <a:cubicBezTo>
                    <a:pt x="43200" y="2400"/>
                    <a:pt x="43200" y="2400"/>
                    <a:pt x="43200" y="2400"/>
                  </a:cubicBezTo>
                  <a:cubicBezTo>
                    <a:pt x="43200" y="2400"/>
                    <a:pt x="43200" y="2400"/>
                    <a:pt x="43200" y="2400"/>
                  </a:cubicBezTo>
                  <a:cubicBezTo>
                    <a:pt x="43200" y="2400"/>
                    <a:pt x="40800" y="2400"/>
                    <a:pt x="40800" y="2400"/>
                  </a:cubicBezTo>
                  <a:cubicBezTo>
                    <a:pt x="40800" y="2400"/>
                    <a:pt x="40800" y="2400"/>
                    <a:pt x="40800" y="2400"/>
                  </a:cubicBezTo>
                  <a:cubicBezTo>
                    <a:pt x="40800" y="2400"/>
                    <a:pt x="40800" y="2400"/>
                    <a:pt x="40800" y="2400"/>
                  </a:cubicBezTo>
                  <a:cubicBezTo>
                    <a:pt x="40800" y="2400"/>
                    <a:pt x="40800" y="2400"/>
                    <a:pt x="40800" y="2400"/>
                  </a:cubicBezTo>
                  <a:cubicBezTo>
                    <a:pt x="38400" y="4800"/>
                    <a:pt x="36000" y="4800"/>
                    <a:pt x="36000" y="7200"/>
                  </a:cubicBezTo>
                  <a:cubicBezTo>
                    <a:pt x="36000" y="7200"/>
                    <a:pt x="36000" y="9600"/>
                    <a:pt x="36000" y="9600"/>
                  </a:cubicBezTo>
                  <a:cubicBezTo>
                    <a:pt x="36000" y="9600"/>
                    <a:pt x="36000" y="12000"/>
                    <a:pt x="36000" y="12000"/>
                  </a:cubicBezTo>
                  <a:cubicBezTo>
                    <a:pt x="36000" y="14400"/>
                    <a:pt x="36000" y="14400"/>
                    <a:pt x="36000" y="14400"/>
                  </a:cubicBezTo>
                  <a:cubicBezTo>
                    <a:pt x="36000" y="14400"/>
                    <a:pt x="36000" y="14400"/>
                    <a:pt x="36000" y="14400"/>
                  </a:cubicBezTo>
                  <a:cubicBezTo>
                    <a:pt x="36000" y="14400"/>
                    <a:pt x="33600" y="14400"/>
                    <a:pt x="33600" y="14400"/>
                  </a:cubicBezTo>
                  <a:cubicBezTo>
                    <a:pt x="33600" y="14400"/>
                    <a:pt x="33600" y="14400"/>
                    <a:pt x="33600" y="14400"/>
                  </a:cubicBezTo>
                  <a:cubicBezTo>
                    <a:pt x="33600" y="14400"/>
                    <a:pt x="33600" y="14400"/>
                    <a:pt x="33600" y="14400"/>
                  </a:cubicBezTo>
                  <a:cubicBezTo>
                    <a:pt x="31200" y="16800"/>
                    <a:pt x="31200" y="16800"/>
                    <a:pt x="31200" y="16800"/>
                  </a:cubicBezTo>
                  <a:cubicBezTo>
                    <a:pt x="31200" y="16800"/>
                    <a:pt x="31200" y="16800"/>
                    <a:pt x="31200" y="16800"/>
                  </a:cubicBezTo>
                  <a:cubicBezTo>
                    <a:pt x="28800" y="14400"/>
                    <a:pt x="28800" y="14400"/>
                    <a:pt x="28800" y="14400"/>
                  </a:cubicBezTo>
                  <a:cubicBezTo>
                    <a:pt x="28800" y="14400"/>
                    <a:pt x="26400" y="14400"/>
                    <a:pt x="26400" y="14400"/>
                  </a:cubicBezTo>
                  <a:cubicBezTo>
                    <a:pt x="24000" y="12000"/>
                    <a:pt x="21600" y="120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68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6800" y="168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21600"/>
                  </a:cubicBezTo>
                  <a:cubicBezTo>
                    <a:pt x="12000" y="21600"/>
                    <a:pt x="12000" y="24000"/>
                    <a:pt x="12000" y="26400"/>
                  </a:cubicBezTo>
                  <a:cubicBezTo>
                    <a:pt x="12000" y="26400"/>
                    <a:pt x="12000" y="26400"/>
                    <a:pt x="14400" y="28800"/>
                  </a:cubicBezTo>
                  <a:cubicBezTo>
                    <a:pt x="14400" y="28800"/>
                    <a:pt x="14400" y="28800"/>
                    <a:pt x="14400" y="28800"/>
                  </a:cubicBezTo>
                  <a:cubicBezTo>
                    <a:pt x="14400" y="28800"/>
                    <a:pt x="14400" y="28800"/>
                    <a:pt x="14400" y="28800"/>
                  </a:cubicBezTo>
                  <a:cubicBezTo>
                    <a:pt x="14400" y="28800"/>
                    <a:pt x="14400" y="28800"/>
                    <a:pt x="14400" y="28800"/>
                  </a:cubicBezTo>
                  <a:cubicBezTo>
                    <a:pt x="14400" y="28800"/>
                    <a:pt x="14400" y="31200"/>
                    <a:pt x="14400" y="31200"/>
                  </a:cubicBezTo>
                  <a:cubicBezTo>
                    <a:pt x="14400" y="31200"/>
                    <a:pt x="14400" y="31200"/>
                    <a:pt x="14400" y="312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6000"/>
                  </a:cubicBezTo>
                  <a:cubicBezTo>
                    <a:pt x="12000" y="36000"/>
                    <a:pt x="12000" y="36000"/>
                    <a:pt x="12000" y="36000"/>
                  </a:cubicBezTo>
                  <a:cubicBezTo>
                    <a:pt x="12000" y="36000"/>
                    <a:pt x="12000" y="36000"/>
                    <a:pt x="12000" y="36000"/>
                  </a:cubicBezTo>
                  <a:cubicBezTo>
                    <a:pt x="12000" y="36000"/>
                    <a:pt x="9600" y="36000"/>
                    <a:pt x="9600" y="36000"/>
                  </a:cubicBezTo>
                  <a:cubicBezTo>
                    <a:pt x="9600" y="36000"/>
                    <a:pt x="9600" y="36000"/>
                    <a:pt x="9600" y="36000"/>
                  </a:cubicBezTo>
                  <a:cubicBezTo>
                    <a:pt x="9600" y="36000"/>
                    <a:pt x="9600" y="36000"/>
                    <a:pt x="9600" y="36000"/>
                  </a:cubicBezTo>
                  <a:cubicBezTo>
                    <a:pt x="9600" y="36000"/>
                    <a:pt x="9600" y="36000"/>
                    <a:pt x="9600" y="36000"/>
                  </a:cubicBezTo>
                  <a:cubicBezTo>
                    <a:pt x="7200" y="36000"/>
                    <a:pt x="7200" y="36000"/>
                    <a:pt x="7200" y="36000"/>
                  </a:cubicBezTo>
                  <a:cubicBezTo>
                    <a:pt x="4800" y="36000"/>
                    <a:pt x="2400" y="38400"/>
                    <a:pt x="2400" y="40800"/>
                  </a:cubicBezTo>
                  <a:cubicBezTo>
                    <a:pt x="2400" y="40800"/>
                    <a:pt x="2400" y="40800"/>
                    <a:pt x="2400" y="408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5600"/>
                    <a:pt x="0" y="45600"/>
                    <a:pt x="0" y="45600"/>
                  </a:cubicBezTo>
                  <a:cubicBezTo>
                    <a:pt x="0" y="45600"/>
                    <a:pt x="0" y="45600"/>
                    <a:pt x="0" y="48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0" y="50400"/>
                    <a:pt x="0" y="52800"/>
                    <a:pt x="2400" y="55200"/>
                  </a:cubicBezTo>
                  <a:cubicBezTo>
                    <a:pt x="2400" y="55200"/>
                    <a:pt x="2400" y="55200"/>
                    <a:pt x="2400" y="55200"/>
                  </a:cubicBezTo>
                  <a:cubicBezTo>
                    <a:pt x="4800" y="55200"/>
                    <a:pt x="4800" y="57600"/>
                    <a:pt x="7200" y="57600"/>
                  </a:cubicBezTo>
                  <a:cubicBezTo>
                    <a:pt x="7200" y="57600"/>
                    <a:pt x="7200" y="57600"/>
                    <a:pt x="7200" y="57600"/>
                  </a:cubicBezTo>
                  <a:cubicBezTo>
                    <a:pt x="7200" y="57600"/>
                    <a:pt x="7200" y="576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2400"/>
                    <a:pt x="7200" y="62400"/>
                  </a:cubicBezTo>
                  <a:cubicBezTo>
                    <a:pt x="7200" y="62400"/>
                    <a:pt x="7200" y="62400"/>
                    <a:pt x="7200" y="62400"/>
                  </a:cubicBezTo>
                  <a:cubicBezTo>
                    <a:pt x="7200" y="62400"/>
                    <a:pt x="7200" y="62400"/>
                    <a:pt x="7200" y="62400"/>
                  </a:cubicBezTo>
                  <a:cubicBezTo>
                    <a:pt x="4800" y="62400"/>
                    <a:pt x="4800" y="64800"/>
                    <a:pt x="4800" y="64800"/>
                  </a:cubicBezTo>
                  <a:cubicBezTo>
                    <a:pt x="4800" y="64800"/>
                    <a:pt x="4800" y="64800"/>
                    <a:pt x="4800" y="64800"/>
                  </a:cubicBezTo>
                  <a:cubicBezTo>
                    <a:pt x="4800" y="64800"/>
                    <a:pt x="4800" y="64800"/>
                    <a:pt x="4800" y="64800"/>
                  </a:cubicBezTo>
                  <a:cubicBezTo>
                    <a:pt x="2400" y="64800"/>
                    <a:pt x="2400" y="64800"/>
                    <a:pt x="2400" y="64800"/>
                  </a:cubicBezTo>
                  <a:cubicBezTo>
                    <a:pt x="2400" y="64800"/>
                    <a:pt x="2400" y="64800"/>
                    <a:pt x="2400" y="64800"/>
                  </a:cubicBezTo>
                  <a:cubicBezTo>
                    <a:pt x="0" y="67200"/>
                    <a:pt x="0" y="69600"/>
                    <a:pt x="0" y="72000"/>
                  </a:cubicBezTo>
                  <a:cubicBezTo>
                    <a:pt x="0" y="72000"/>
                    <a:pt x="0" y="72000"/>
                    <a:pt x="0" y="72000"/>
                  </a:cubicBezTo>
                  <a:cubicBezTo>
                    <a:pt x="0" y="72000"/>
                    <a:pt x="0" y="72000"/>
                    <a:pt x="0" y="72000"/>
                  </a:cubicBezTo>
                  <a:cubicBezTo>
                    <a:pt x="0" y="72000"/>
                    <a:pt x="0" y="72000"/>
                    <a:pt x="0" y="72000"/>
                  </a:cubicBezTo>
                  <a:cubicBezTo>
                    <a:pt x="0" y="72000"/>
                    <a:pt x="0" y="72000"/>
                    <a:pt x="0" y="74400"/>
                  </a:cubicBezTo>
                  <a:cubicBezTo>
                    <a:pt x="0" y="74400"/>
                    <a:pt x="0" y="74400"/>
                    <a:pt x="0" y="76800"/>
                  </a:cubicBezTo>
                  <a:cubicBezTo>
                    <a:pt x="0" y="76800"/>
                    <a:pt x="0" y="76800"/>
                    <a:pt x="0" y="76800"/>
                  </a:cubicBezTo>
                  <a:cubicBezTo>
                    <a:pt x="0" y="76800"/>
                    <a:pt x="0" y="76800"/>
                    <a:pt x="0" y="76800"/>
                  </a:cubicBezTo>
                  <a:cubicBezTo>
                    <a:pt x="0" y="76800"/>
                    <a:pt x="0" y="76800"/>
                    <a:pt x="0" y="76800"/>
                  </a:cubicBezTo>
                  <a:cubicBezTo>
                    <a:pt x="0" y="76800"/>
                    <a:pt x="0" y="79200"/>
                    <a:pt x="2400" y="79200"/>
                  </a:cubicBezTo>
                  <a:cubicBezTo>
                    <a:pt x="2400" y="79200"/>
                    <a:pt x="2400" y="79200"/>
                    <a:pt x="2400" y="79200"/>
                  </a:cubicBezTo>
                  <a:cubicBezTo>
                    <a:pt x="2400" y="79200"/>
                    <a:pt x="2400" y="79200"/>
                    <a:pt x="2400" y="79200"/>
                  </a:cubicBezTo>
                  <a:cubicBezTo>
                    <a:pt x="2400" y="79200"/>
                    <a:pt x="2400" y="79200"/>
                    <a:pt x="2400" y="79200"/>
                  </a:cubicBezTo>
                  <a:cubicBezTo>
                    <a:pt x="2400" y="81600"/>
                    <a:pt x="2400" y="81600"/>
                    <a:pt x="4800" y="84000"/>
                  </a:cubicBezTo>
                  <a:cubicBezTo>
                    <a:pt x="4800" y="84000"/>
                    <a:pt x="7200" y="84000"/>
                    <a:pt x="7200" y="84000"/>
                  </a:cubicBezTo>
                  <a:cubicBezTo>
                    <a:pt x="9600" y="84000"/>
                    <a:pt x="9600" y="84000"/>
                    <a:pt x="12000" y="84000"/>
                  </a:cubicBezTo>
                  <a:cubicBezTo>
                    <a:pt x="12000" y="84000"/>
                    <a:pt x="12000" y="84000"/>
                    <a:pt x="12000" y="84000"/>
                  </a:cubicBezTo>
                  <a:cubicBezTo>
                    <a:pt x="12000" y="84000"/>
                    <a:pt x="12000" y="84000"/>
                    <a:pt x="12000" y="84000"/>
                  </a:cubicBezTo>
                  <a:cubicBezTo>
                    <a:pt x="12000" y="84000"/>
                    <a:pt x="12000" y="84000"/>
                    <a:pt x="12000" y="86400"/>
                  </a:cubicBezTo>
                  <a:cubicBezTo>
                    <a:pt x="12000" y="86400"/>
                    <a:pt x="12000" y="86400"/>
                    <a:pt x="12000" y="86400"/>
                  </a:cubicBezTo>
                  <a:cubicBezTo>
                    <a:pt x="14400" y="86400"/>
                    <a:pt x="14400" y="86400"/>
                    <a:pt x="14400" y="86400"/>
                  </a:cubicBezTo>
                  <a:cubicBezTo>
                    <a:pt x="14400" y="86400"/>
                    <a:pt x="14400" y="86400"/>
                    <a:pt x="14400" y="86400"/>
                  </a:cubicBezTo>
                  <a:cubicBezTo>
                    <a:pt x="14400" y="86400"/>
                    <a:pt x="14400" y="86400"/>
                    <a:pt x="14400" y="86400"/>
                  </a:cubicBezTo>
                  <a:cubicBezTo>
                    <a:pt x="14400" y="88800"/>
                    <a:pt x="14400" y="88800"/>
                    <a:pt x="14400" y="88800"/>
                  </a:cubicBezTo>
                  <a:cubicBezTo>
                    <a:pt x="14400" y="88800"/>
                    <a:pt x="14400" y="88800"/>
                    <a:pt x="14400" y="88800"/>
                  </a:cubicBezTo>
                  <a:cubicBezTo>
                    <a:pt x="14400" y="91200"/>
                    <a:pt x="12000" y="91200"/>
                    <a:pt x="12000" y="91200"/>
                  </a:cubicBezTo>
                  <a:cubicBezTo>
                    <a:pt x="12000" y="93600"/>
                    <a:pt x="12000" y="93600"/>
                    <a:pt x="12000" y="93600"/>
                  </a:cubicBezTo>
                  <a:cubicBezTo>
                    <a:pt x="12000" y="96000"/>
                    <a:pt x="12000" y="98400"/>
                    <a:pt x="12000" y="100800"/>
                  </a:cubicBezTo>
                  <a:cubicBezTo>
                    <a:pt x="14400" y="100800"/>
                    <a:pt x="14400" y="100800"/>
                    <a:pt x="14400" y="100800"/>
                  </a:cubicBezTo>
                  <a:cubicBezTo>
                    <a:pt x="14400" y="100800"/>
                    <a:pt x="14400" y="100800"/>
                    <a:pt x="14400" y="100800"/>
                  </a:cubicBezTo>
                  <a:cubicBezTo>
                    <a:pt x="14400" y="100800"/>
                    <a:pt x="14400" y="100800"/>
                    <a:pt x="14400" y="100800"/>
                  </a:cubicBezTo>
                  <a:cubicBezTo>
                    <a:pt x="14400" y="100800"/>
                    <a:pt x="14400" y="100800"/>
                    <a:pt x="14400" y="103200"/>
                  </a:cubicBezTo>
                  <a:cubicBezTo>
                    <a:pt x="14400" y="103200"/>
                    <a:pt x="14400" y="103200"/>
                    <a:pt x="16800" y="103200"/>
                  </a:cubicBezTo>
                  <a:cubicBezTo>
                    <a:pt x="16800" y="103200"/>
                    <a:pt x="16800" y="103200"/>
                    <a:pt x="16800" y="103200"/>
                  </a:cubicBezTo>
                  <a:cubicBezTo>
                    <a:pt x="16800" y="103200"/>
                    <a:pt x="16800" y="103200"/>
                    <a:pt x="16800" y="103200"/>
                  </a:cubicBezTo>
                  <a:cubicBezTo>
                    <a:pt x="16800" y="103200"/>
                    <a:pt x="16800" y="103200"/>
                    <a:pt x="16800" y="105600"/>
                  </a:cubicBezTo>
                  <a:cubicBezTo>
                    <a:pt x="16800" y="105600"/>
                    <a:pt x="16800" y="105600"/>
                    <a:pt x="16800" y="105600"/>
                  </a:cubicBezTo>
                  <a:cubicBezTo>
                    <a:pt x="16800" y="105600"/>
                    <a:pt x="16800" y="105600"/>
                    <a:pt x="16800" y="105600"/>
                  </a:cubicBezTo>
                  <a:cubicBezTo>
                    <a:pt x="16800" y="105600"/>
                    <a:pt x="16800" y="105600"/>
                    <a:pt x="16800" y="105600"/>
                  </a:cubicBezTo>
                  <a:cubicBezTo>
                    <a:pt x="19200" y="105600"/>
                    <a:pt x="19200" y="105600"/>
                    <a:pt x="19200" y="105600"/>
                  </a:cubicBezTo>
                  <a:cubicBezTo>
                    <a:pt x="19200" y="105600"/>
                    <a:pt x="19200" y="105600"/>
                    <a:pt x="19200" y="105600"/>
                  </a:cubicBezTo>
                  <a:cubicBezTo>
                    <a:pt x="21600" y="108000"/>
                    <a:pt x="26400" y="108000"/>
                    <a:pt x="26400" y="105600"/>
                  </a:cubicBezTo>
                  <a:cubicBezTo>
                    <a:pt x="26400" y="105600"/>
                    <a:pt x="26400" y="105600"/>
                    <a:pt x="26400" y="105600"/>
                  </a:cubicBezTo>
                  <a:cubicBezTo>
                    <a:pt x="26400" y="105600"/>
                    <a:pt x="26400" y="105600"/>
                    <a:pt x="26400" y="105600"/>
                  </a:cubicBezTo>
                  <a:cubicBezTo>
                    <a:pt x="26400" y="105600"/>
                    <a:pt x="26400" y="105600"/>
                    <a:pt x="26400" y="105600"/>
                  </a:cubicBezTo>
                  <a:cubicBezTo>
                    <a:pt x="28800" y="105600"/>
                    <a:pt x="28800" y="105600"/>
                    <a:pt x="28800" y="105600"/>
                  </a:cubicBezTo>
                  <a:cubicBezTo>
                    <a:pt x="28800" y="105600"/>
                    <a:pt x="31200" y="105600"/>
                    <a:pt x="31200" y="105600"/>
                  </a:cubicBezTo>
                  <a:cubicBezTo>
                    <a:pt x="31200" y="105600"/>
                    <a:pt x="31200" y="105600"/>
                    <a:pt x="31200" y="105600"/>
                  </a:cubicBezTo>
                  <a:cubicBezTo>
                    <a:pt x="31200" y="105600"/>
                    <a:pt x="31200" y="105600"/>
                    <a:pt x="31200" y="105600"/>
                  </a:cubicBezTo>
                  <a:cubicBezTo>
                    <a:pt x="31200" y="105600"/>
                    <a:pt x="31200" y="105600"/>
                    <a:pt x="312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8000"/>
                    <a:pt x="33600" y="108000"/>
                  </a:cubicBezTo>
                  <a:cubicBezTo>
                    <a:pt x="33600" y="108000"/>
                    <a:pt x="33600" y="108000"/>
                    <a:pt x="33600" y="108000"/>
                  </a:cubicBezTo>
                  <a:cubicBezTo>
                    <a:pt x="33600" y="108000"/>
                    <a:pt x="33600" y="108000"/>
                    <a:pt x="33600" y="110400"/>
                  </a:cubicBezTo>
                  <a:cubicBezTo>
                    <a:pt x="33600" y="110400"/>
                    <a:pt x="33600" y="110400"/>
                    <a:pt x="33600" y="110400"/>
                  </a:cubicBezTo>
                  <a:cubicBezTo>
                    <a:pt x="33600" y="110400"/>
                    <a:pt x="33600" y="110400"/>
                    <a:pt x="33600" y="110400"/>
                  </a:cubicBezTo>
                  <a:cubicBezTo>
                    <a:pt x="33600" y="110400"/>
                    <a:pt x="33600" y="110400"/>
                    <a:pt x="33600" y="110400"/>
                  </a:cubicBezTo>
                  <a:cubicBezTo>
                    <a:pt x="33600" y="112800"/>
                    <a:pt x="33600" y="115200"/>
                    <a:pt x="38400" y="117600"/>
                  </a:cubicBezTo>
                  <a:cubicBezTo>
                    <a:pt x="38400" y="117600"/>
                    <a:pt x="38400" y="117600"/>
                    <a:pt x="38400" y="117600"/>
                  </a:cubicBezTo>
                  <a:cubicBezTo>
                    <a:pt x="38400" y="117600"/>
                    <a:pt x="38400" y="117600"/>
                    <a:pt x="40800" y="117600"/>
                  </a:cubicBezTo>
                  <a:cubicBezTo>
                    <a:pt x="40800" y="117600"/>
                    <a:pt x="40800" y="117600"/>
                    <a:pt x="40800" y="117600"/>
                  </a:cubicBezTo>
                  <a:cubicBezTo>
                    <a:pt x="40800" y="117600"/>
                    <a:pt x="40800" y="117600"/>
                    <a:pt x="40800" y="117600"/>
                  </a:cubicBezTo>
                  <a:cubicBezTo>
                    <a:pt x="40800" y="117600"/>
                    <a:pt x="40800" y="117600"/>
                    <a:pt x="40800" y="117600"/>
                  </a:cubicBezTo>
                  <a:cubicBezTo>
                    <a:pt x="40800" y="117600"/>
                    <a:pt x="43200" y="120000"/>
                    <a:pt x="43200" y="120000"/>
                  </a:cubicBezTo>
                  <a:cubicBezTo>
                    <a:pt x="43200" y="120000"/>
                    <a:pt x="43200" y="120000"/>
                    <a:pt x="43200" y="120000"/>
                  </a:cubicBezTo>
                  <a:cubicBezTo>
                    <a:pt x="43200" y="120000"/>
                    <a:pt x="45600" y="120000"/>
                    <a:pt x="45600" y="120000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48000" y="120000"/>
                    <a:pt x="50400" y="120000"/>
                    <a:pt x="52800" y="117600"/>
                  </a:cubicBezTo>
                  <a:cubicBezTo>
                    <a:pt x="52800" y="117600"/>
                    <a:pt x="52800" y="117600"/>
                    <a:pt x="52800" y="115200"/>
                  </a:cubicBezTo>
                  <a:cubicBezTo>
                    <a:pt x="55200" y="115200"/>
                    <a:pt x="55200" y="115200"/>
                    <a:pt x="55200" y="112800"/>
                  </a:cubicBezTo>
                  <a:cubicBezTo>
                    <a:pt x="55200" y="112800"/>
                    <a:pt x="55200" y="112800"/>
                    <a:pt x="55200" y="112800"/>
                  </a:cubicBezTo>
                  <a:cubicBezTo>
                    <a:pt x="57600" y="112800"/>
                    <a:pt x="57600" y="112800"/>
                    <a:pt x="57600" y="112800"/>
                  </a:cubicBezTo>
                  <a:cubicBezTo>
                    <a:pt x="57600" y="112800"/>
                    <a:pt x="57600" y="112800"/>
                    <a:pt x="576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2400" y="112800"/>
                    <a:pt x="62400" y="1128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7600"/>
                    <a:pt x="64800" y="117600"/>
                    <a:pt x="64800" y="120000"/>
                  </a:cubicBezTo>
                  <a:cubicBezTo>
                    <a:pt x="67200" y="120000"/>
                    <a:pt x="69600" y="120000"/>
                    <a:pt x="69600" y="120000"/>
                  </a:cubicBezTo>
                  <a:cubicBezTo>
                    <a:pt x="69600" y="120000"/>
                    <a:pt x="69600" y="120000"/>
                    <a:pt x="69600" y="120000"/>
                  </a:cubicBezTo>
                  <a:cubicBezTo>
                    <a:pt x="69600" y="120000"/>
                    <a:pt x="69600" y="120000"/>
                    <a:pt x="696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4400" y="120000"/>
                    <a:pt x="74400" y="120000"/>
                  </a:cubicBezTo>
                  <a:cubicBezTo>
                    <a:pt x="74400" y="120000"/>
                    <a:pt x="74400" y="120000"/>
                    <a:pt x="74400" y="120000"/>
                  </a:cubicBezTo>
                  <a:cubicBezTo>
                    <a:pt x="74400" y="120000"/>
                    <a:pt x="74400" y="120000"/>
                    <a:pt x="74400" y="120000"/>
                  </a:cubicBezTo>
                  <a:cubicBezTo>
                    <a:pt x="74400" y="120000"/>
                    <a:pt x="74400" y="120000"/>
                    <a:pt x="74400" y="120000"/>
                  </a:cubicBezTo>
                  <a:cubicBezTo>
                    <a:pt x="76800" y="120000"/>
                    <a:pt x="76800" y="117600"/>
                    <a:pt x="76800" y="117600"/>
                  </a:cubicBezTo>
                  <a:cubicBezTo>
                    <a:pt x="79200" y="117600"/>
                    <a:pt x="79200" y="117600"/>
                    <a:pt x="79200" y="117600"/>
                  </a:cubicBezTo>
                  <a:cubicBezTo>
                    <a:pt x="79200" y="117600"/>
                    <a:pt x="79200" y="117600"/>
                    <a:pt x="79200" y="117600"/>
                  </a:cubicBezTo>
                  <a:cubicBezTo>
                    <a:pt x="79200" y="117600"/>
                    <a:pt x="79200" y="117600"/>
                    <a:pt x="79200" y="117600"/>
                  </a:cubicBezTo>
                  <a:cubicBezTo>
                    <a:pt x="81600" y="117600"/>
                    <a:pt x="81600" y="115200"/>
                    <a:pt x="81600" y="112800"/>
                  </a:cubicBezTo>
                  <a:cubicBezTo>
                    <a:pt x="81600" y="112800"/>
                    <a:pt x="81600" y="112800"/>
                    <a:pt x="81600" y="110400"/>
                  </a:cubicBezTo>
                  <a:cubicBezTo>
                    <a:pt x="81600" y="110400"/>
                    <a:pt x="81600" y="110400"/>
                    <a:pt x="81600" y="108000"/>
                  </a:cubicBezTo>
                  <a:cubicBezTo>
                    <a:pt x="81600" y="108000"/>
                    <a:pt x="81600" y="108000"/>
                    <a:pt x="81600" y="108000"/>
                  </a:cubicBezTo>
                  <a:cubicBezTo>
                    <a:pt x="81600" y="108000"/>
                    <a:pt x="84000" y="108000"/>
                    <a:pt x="84000" y="108000"/>
                  </a:cubicBezTo>
                  <a:cubicBezTo>
                    <a:pt x="84000" y="108000"/>
                    <a:pt x="84000" y="108000"/>
                    <a:pt x="84000" y="108000"/>
                  </a:cubicBezTo>
                  <a:cubicBezTo>
                    <a:pt x="84000" y="105600"/>
                    <a:pt x="84000" y="105600"/>
                    <a:pt x="84000" y="105600"/>
                  </a:cubicBezTo>
                  <a:cubicBezTo>
                    <a:pt x="84000" y="105600"/>
                    <a:pt x="84000" y="105600"/>
                    <a:pt x="86400" y="105600"/>
                  </a:cubicBezTo>
                  <a:cubicBezTo>
                    <a:pt x="86400" y="105600"/>
                    <a:pt x="86400" y="105600"/>
                    <a:pt x="86400" y="105600"/>
                  </a:cubicBezTo>
                  <a:cubicBezTo>
                    <a:pt x="86400" y="105600"/>
                    <a:pt x="86400" y="105600"/>
                    <a:pt x="86400" y="105600"/>
                  </a:cubicBezTo>
                  <a:cubicBezTo>
                    <a:pt x="88800" y="105600"/>
                    <a:pt x="88800" y="105600"/>
                    <a:pt x="91200" y="108000"/>
                  </a:cubicBezTo>
                  <a:cubicBezTo>
                    <a:pt x="91200" y="108000"/>
                    <a:pt x="91200" y="108000"/>
                    <a:pt x="91200" y="108000"/>
                  </a:cubicBezTo>
                  <a:cubicBezTo>
                    <a:pt x="93600" y="108000"/>
                    <a:pt x="96000" y="108000"/>
                    <a:pt x="98400" y="108000"/>
                  </a:cubicBezTo>
                  <a:cubicBezTo>
                    <a:pt x="98400" y="105600"/>
                    <a:pt x="98400" y="105600"/>
                    <a:pt x="98400" y="105600"/>
                  </a:cubicBezTo>
                  <a:cubicBezTo>
                    <a:pt x="98400" y="105600"/>
                    <a:pt x="98400" y="105600"/>
                    <a:pt x="98400" y="105600"/>
                  </a:cubicBezTo>
                  <a:cubicBezTo>
                    <a:pt x="98400" y="105600"/>
                    <a:pt x="98400" y="105600"/>
                    <a:pt x="98400" y="105600"/>
                  </a:cubicBezTo>
                  <a:cubicBezTo>
                    <a:pt x="100800" y="105600"/>
                    <a:pt x="100800" y="105600"/>
                    <a:pt x="100800" y="105600"/>
                  </a:cubicBezTo>
                  <a:cubicBezTo>
                    <a:pt x="100800" y="105600"/>
                    <a:pt x="100800" y="103200"/>
                    <a:pt x="100800" y="103200"/>
                  </a:cubicBezTo>
                  <a:cubicBezTo>
                    <a:pt x="100800" y="103200"/>
                    <a:pt x="100800" y="103200"/>
                    <a:pt x="100800" y="103200"/>
                  </a:cubicBezTo>
                  <a:cubicBezTo>
                    <a:pt x="100800" y="103200"/>
                    <a:pt x="100800" y="103200"/>
                    <a:pt x="100800" y="103200"/>
                  </a:cubicBezTo>
                  <a:cubicBezTo>
                    <a:pt x="103200" y="103200"/>
                    <a:pt x="103200" y="103200"/>
                    <a:pt x="103200" y="103200"/>
                  </a:cubicBezTo>
                  <a:cubicBezTo>
                    <a:pt x="103200" y="103200"/>
                    <a:pt x="103200" y="100800"/>
                    <a:pt x="103200" y="100800"/>
                  </a:cubicBezTo>
                  <a:cubicBezTo>
                    <a:pt x="103200" y="100800"/>
                    <a:pt x="103200" y="100800"/>
                    <a:pt x="103200" y="100800"/>
                  </a:cubicBezTo>
                  <a:cubicBezTo>
                    <a:pt x="103200" y="100800"/>
                    <a:pt x="103200" y="100800"/>
                    <a:pt x="103200" y="100800"/>
                  </a:cubicBezTo>
                  <a:cubicBezTo>
                    <a:pt x="103200" y="100800"/>
                    <a:pt x="103200" y="100800"/>
                    <a:pt x="105600" y="100800"/>
                  </a:cubicBezTo>
                  <a:cubicBezTo>
                    <a:pt x="105600" y="100800"/>
                    <a:pt x="105600" y="100800"/>
                    <a:pt x="105600" y="100800"/>
                  </a:cubicBezTo>
                  <a:cubicBezTo>
                    <a:pt x="105600" y="98400"/>
                    <a:pt x="105600" y="96000"/>
                    <a:pt x="105600" y="96000"/>
                  </a:cubicBezTo>
                  <a:cubicBezTo>
                    <a:pt x="105600" y="93600"/>
                    <a:pt x="105600" y="93600"/>
                    <a:pt x="105600" y="93600"/>
                  </a:cubicBezTo>
                  <a:cubicBezTo>
                    <a:pt x="105600" y="91200"/>
                    <a:pt x="105600" y="91200"/>
                    <a:pt x="105600" y="91200"/>
                  </a:cubicBezTo>
                  <a:cubicBezTo>
                    <a:pt x="105600" y="91200"/>
                    <a:pt x="105600" y="91200"/>
                    <a:pt x="105600" y="91200"/>
                  </a:cubicBezTo>
                  <a:cubicBezTo>
                    <a:pt x="105600" y="91200"/>
                    <a:pt x="105600" y="91200"/>
                    <a:pt x="105600" y="91200"/>
                  </a:cubicBezTo>
                  <a:cubicBezTo>
                    <a:pt x="103200" y="91200"/>
                    <a:pt x="103200" y="91200"/>
                    <a:pt x="103200" y="88800"/>
                  </a:cubicBezTo>
                  <a:cubicBezTo>
                    <a:pt x="103200" y="88800"/>
                    <a:pt x="103200" y="88800"/>
                    <a:pt x="103200" y="88800"/>
                  </a:cubicBezTo>
                  <a:cubicBezTo>
                    <a:pt x="103200" y="88800"/>
                    <a:pt x="103200" y="88800"/>
                    <a:pt x="103200" y="88800"/>
                  </a:cubicBezTo>
                  <a:cubicBezTo>
                    <a:pt x="103200" y="86400"/>
                    <a:pt x="103200" y="86400"/>
                    <a:pt x="103200" y="86400"/>
                  </a:cubicBezTo>
                  <a:cubicBezTo>
                    <a:pt x="103200" y="86400"/>
                    <a:pt x="103200" y="86400"/>
                    <a:pt x="1032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4000"/>
                  </a:cubicBezTo>
                  <a:cubicBezTo>
                    <a:pt x="105600" y="84000"/>
                    <a:pt x="105600" y="84000"/>
                    <a:pt x="105600" y="84000"/>
                  </a:cubicBezTo>
                  <a:cubicBezTo>
                    <a:pt x="108000" y="84000"/>
                    <a:pt x="108000" y="84000"/>
                    <a:pt x="108000" y="84000"/>
                  </a:cubicBezTo>
                  <a:cubicBezTo>
                    <a:pt x="108000" y="84000"/>
                    <a:pt x="108000" y="84000"/>
                    <a:pt x="108000" y="84000"/>
                  </a:cubicBezTo>
                  <a:cubicBezTo>
                    <a:pt x="108000" y="84000"/>
                    <a:pt x="108000" y="84000"/>
                    <a:pt x="108000" y="84000"/>
                  </a:cubicBezTo>
                  <a:cubicBezTo>
                    <a:pt x="110400" y="84000"/>
                    <a:pt x="110400" y="84000"/>
                    <a:pt x="110400" y="84000"/>
                  </a:cubicBezTo>
                  <a:cubicBezTo>
                    <a:pt x="110400" y="84000"/>
                    <a:pt x="110400" y="84000"/>
                    <a:pt x="112800" y="84000"/>
                  </a:cubicBezTo>
                  <a:cubicBezTo>
                    <a:pt x="112800" y="84000"/>
                    <a:pt x="115200" y="84000"/>
                    <a:pt x="115200" y="81600"/>
                  </a:cubicBezTo>
                  <a:cubicBezTo>
                    <a:pt x="115200" y="81600"/>
                    <a:pt x="117600" y="81600"/>
                    <a:pt x="117600" y="79200"/>
                  </a:cubicBezTo>
                  <a:cubicBezTo>
                    <a:pt x="117600" y="79200"/>
                    <a:pt x="117600" y="79200"/>
                    <a:pt x="117600" y="79200"/>
                  </a:cubicBezTo>
                  <a:cubicBezTo>
                    <a:pt x="117600" y="79200"/>
                    <a:pt x="117600" y="76800"/>
                    <a:pt x="117600" y="76800"/>
                  </a:cubicBezTo>
                  <a:cubicBezTo>
                    <a:pt x="117600" y="76800"/>
                    <a:pt x="117600" y="76800"/>
                    <a:pt x="117600" y="76800"/>
                  </a:cubicBezTo>
                  <a:cubicBezTo>
                    <a:pt x="117600" y="74400"/>
                    <a:pt x="117600" y="74400"/>
                    <a:pt x="117600" y="74400"/>
                  </a:cubicBezTo>
                  <a:cubicBezTo>
                    <a:pt x="117600" y="72000"/>
                    <a:pt x="117600" y="72000"/>
                    <a:pt x="117600" y="72000"/>
                  </a:cubicBezTo>
                  <a:cubicBezTo>
                    <a:pt x="120000" y="69600"/>
                    <a:pt x="117600" y="67200"/>
                    <a:pt x="115200" y="67200"/>
                  </a:cubicBezTo>
                  <a:cubicBezTo>
                    <a:pt x="115200" y="67200"/>
                    <a:pt x="115200" y="64800"/>
                    <a:pt x="115200" y="64800"/>
                  </a:cubicBezTo>
                  <a:cubicBezTo>
                    <a:pt x="115200" y="64800"/>
                    <a:pt x="112800" y="64800"/>
                    <a:pt x="112800" y="64800"/>
                  </a:cubicBezTo>
                  <a:cubicBezTo>
                    <a:pt x="112800" y="64800"/>
                    <a:pt x="112800" y="64800"/>
                    <a:pt x="112800" y="64800"/>
                  </a:cubicBezTo>
                  <a:cubicBezTo>
                    <a:pt x="112800" y="62400"/>
                    <a:pt x="112800" y="62400"/>
                    <a:pt x="112800" y="62400"/>
                  </a:cubicBezTo>
                  <a:cubicBezTo>
                    <a:pt x="112800" y="62400"/>
                    <a:pt x="112800" y="62400"/>
                    <a:pt x="112800" y="624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57600"/>
                    <a:pt x="112800" y="57600"/>
                  </a:cubicBezTo>
                  <a:cubicBezTo>
                    <a:pt x="112800" y="57600"/>
                    <a:pt x="112800" y="57600"/>
                    <a:pt x="112800" y="57600"/>
                  </a:cubicBezTo>
                  <a:cubicBezTo>
                    <a:pt x="112800" y="57600"/>
                    <a:pt x="112800" y="57600"/>
                    <a:pt x="115200" y="57600"/>
                  </a:cubicBezTo>
                  <a:cubicBezTo>
                    <a:pt x="115200" y="57600"/>
                    <a:pt x="115200" y="57600"/>
                    <a:pt x="115200" y="57600"/>
                  </a:cubicBezTo>
                  <a:cubicBezTo>
                    <a:pt x="115200" y="57600"/>
                    <a:pt x="115200" y="57600"/>
                    <a:pt x="115200" y="57600"/>
                  </a:cubicBezTo>
                  <a:cubicBezTo>
                    <a:pt x="115200" y="57600"/>
                    <a:pt x="115200" y="57600"/>
                    <a:pt x="115200" y="57600"/>
                  </a:cubicBezTo>
                  <a:cubicBezTo>
                    <a:pt x="115200" y="55200"/>
                    <a:pt x="115200" y="55200"/>
                    <a:pt x="117600" y="55200"/>
                  </a:cubicBezTo>
                  <a:cubicBezTo>
                    <a:pt x="117600" y="55200"/>
                    <a:pt x="120000" y="52800"/>
                    <a:pt x="120000" y="50400"/>
                  </a:cubicBezTo>
                  <a:cubicBezTo>
                    <a:pt x="120000" y="50400"/>
                    <a:pt x="120000" y="50400"/>
                    <a:pt x="120000" y="50400"/>
                  </a:cubicBezTo>
                  <a:cubicBezTo>
                    <a:pt x="120000" y="50400"/>
                    <a:pt x="120000" y="50400"/>
                    <a:pt x="120000" y="504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5600"/>
                    <a:pt x="117600" y="45600"/>
                  </a:cubicBezTo>
                  <a:cubicBezTo>
                    <a:pt x="117600" y="45600"/>
                    <a:pt x="117600" y="45600"/>
                    <a:pt x="117600" y="45600"/>
                  </a:cubicBezTo>
                  <a:cubicBezTo>
                    <a:pt x="117600" y="45600"/>
                    <a:pt x="117600" y="45600"/>
                    <a:pt x="117600" y="45600"/>
                  </a:cubicBezTo>
                  <a:cubicBezTo>
                    <a:pt x="117600" y="45600"/>
                    <a:pt x="117600" y="45600"/>
                    <a:pt x="117600" y="45600"/>
                  </a:cubicBezTo>
                  <a:cubicBezTo>
                    <a:pt x="117600" y="43200"/>
                    <a:pt x="117600" y="43200"/>
                    <a:pt x="117600" y="43200"/>
                  </a:cubicBezTo>
                  <a:cubicBezTo>
                    <a:pt x="117600" y="40800"/>
                    <a:pt x="117600" y="40800"/>
                    <a:pt x="117600" y="40800"/>
                  </a:cubicBezTo>
                  <a:cubicBezTo>
                    <a:pt x="117600" y="40800"/>
                    <a:pt x="117600" y="40800"/>
                    <a:pt x="117600" y="40800"/>
                  </a:cubicBezTo>
                  <a:cubicBezTo>
                    <a:pt x="117600" y="40800"/>
                    <a:pt x="117600" y="40800"/>
                    <a:pt x="117600" y="40800"/>
                  </a:cubicBezTo>
                  <a:cubicBezTo>
                    <a:pt x="115200" y="40800"/>
                    <a:pt x="115200" y="38400"/>
                    <a:pt x="115200" y="38400"/>
                  </a:cubicBezTo>
                  <a:cubicBezTo>
                    <a:pt x="112800" y="36000"/>
                    <a:pt x="110400" y="36000"/>
                    <a:pt x="110400" y="38400"/>
                  </a:cubicBezTo>
                  <a:cubicBezTo>
                    <a:pt x="110400" y="36000"/>
                    <a:pt x="1080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3600"/>
                    <a:pt x="105600" y="33600"/>
                  </a:cubicBezTo>
                  <a:cubicBezTo>
                    <a:pt x="105600" y="33600"/>
                    <a:pt x="105600" y="33600"/>
                    <a:pt x="105600" y="33600"/>
                  </a:cubicBezTo>
                  <a:cubicBezTo>
                    <a:pt x="105600" y="33600"/>
                    <a:pt x="105600" y="33600"/>
                    <a:pt x="105600" y="33600"/>
                  </a:cubicBezTo>
                  <a:cubicBezTo>
                    <a:pt x="103200" y="33600"/>
                    <a:pt x="103200" y="33600"/>
                    <a:pt x="103200" y="33600"/>
                  </a:cubicBezTo>
                  <a:cubicBezTo>
                    <a:pt x="103200" y="33600"/>
                    <a:pt x="103200" y="31200"/>
                    <a:pt x="103200" y="31200"/>
                  </a:cubicBezTo>
                  <a:cubicBezTo>
                    <a:pt x="105600" y="31200"/>
                    <a:pt x="105600" y="28800"/>
                    <a:pt x="105600" y="28800"/>
                  </a:cubicBezTo>
                  <a:cubicBezTo>
                    <a:pt x="105600" y="28800"/>
                    <a:pt x="105600" y="28800"/>
                    <a:pt x="105600" y="26400"/>
                  </a:cubicBezTo>
                  <a:cubicBezTo>
                    <a:pt x="108000" y="26400"/>
                    <a:pt x="108000" y="24000"/>
                    <a:pt x="105600" y="21600"/>
                  </a:cubicBezTo>
                  <a:cubicBezTo>
                    <a:pt x="105600" y="21600"/>
                    <a:pt x="105600" y="21600"/>
                    <a:pt x="105600" y="21600"/>
                  </a:cubicBezTo>
                  <a:cubicBezTo>
                    <a:pt x="105600" y="21600"/>
                    <a:pt x="105600" y="21600"/>
                    <a:pt x="105600" y="21600"/>
                  </a:cubicBezTo>
                  <a:cubicBezTo>
                    <a:pt x="105600" y="21600"/>
                    <a:pt x="105600" y="21600"/>
                    <a:pt x="105600" y="216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4400"/>
                    <a:pt x="98400" y="14400"/>
                    <a:pt x="98400" y="14400"/>
                  </a:cubicBezTo>
                  <a:cubicBezTo>
                    <a:pt x="98400" y="14400"/>
                    <a:pt x="98400" y="14400"/>
                    <a:pt x="98400" y="14400"/>
                  </a:cubicBezTo>
                  <a:cubicBezTo>
                    <a:pt x="98400" y="14400"/>
                    <a:pt x="98400" y="14400"/>
                    <a:pt x="98400" y="14400"/>
                  </a:cubicBezTo>
                  <a:close/>
                  <a:moveTo>
                    <a:pt x="74400" y="31200"/>
                  </a:moveTo>
                  <a:cubicBezTo>
                    <a:pt x="76800" y="31200"/>
                    <a:pt x="76800" y="31200"/>
                    <a:pt x="76800" y="31200"/>
                  </a:cubicBezTo>
                  <a:cubicBezTo>
                    <a:pt x="76800" y="31200"/>
                    <a:pt x="76800" y="31200"/>
                    <a:pt x="76800" y="31200"/>
                  </a:cubicBezTo>
                  <a:cubicBezTo>
                    <a:pt x="76800" y="31200"/>
                    <a:pt x="76800" y="31200"/>
                    <a:pt x="76800" y="31200"/>
                  </a:cubicBezTo>
                  <a:cubicBezTo>
                    <a:pt x="76800" y="31200"/>
                    <a:pt x="76800" y="31200"/>
                    <a:pt x="76800" y="31200"/>
                  </a:cubicBezTo>
                  <a:cubicBezTo>
                    <a:pt x="79200" y="31200"/>
                    <a:pt x="79200" y="31200"/>
                    <a:pt x="79200" y="31200"/>
                  </a:cubicBezTo>
                  <a:cubicBezTo>
                    <a:pt x="79200" y="31200"/>
                    <a:pt x="79200" y="31200"/>
                    <a:pt x="79200" y="31200"/>
                  </a:cubicBezTo>
                  <a:cubicBezTo>
                    <a:pt x="79200" y="33600"/>
                    <a:pt x="79200" y="33600"/>
                    <a:pt x="79200" y="33600"/>
                  </a:cubicBezTo>
                  <a:cubicBezTo>
                    <a:pt x="81600" y="33600"/>
                    <a:pt x="81600" y="36000"/>
                    <a:pt x="84000" y="36000"/>
                  </a:cubicBezTo>
                  <a:cubicBezTo>
                    <a:pt x="84000" y="38400"/>
                    <a:pt x="86400" y="40800"/>
                    <a:pt x="88800" y="40800"/>
                  </a:cubicBezTo>
                  <a:cubicBezTo>
                    <a:pt x="88800" y="43200"/>
                    <a:pt x="88800" y="43200"/>
                    <a:pt x="88800" y="43200"/>
                  </a:cubicBezTo>
                  <a:cubicBezTo>
                    <a:pt x="88800" y="43200"/>
                    <a:pt x="88800" y="43200"/>
                    <a:pt x="88800" y="43200"/>
                  </a:cubicBezTo>
                  <a:cubicBezTo>
                    <a:pt x="88800" y="45600"/>
                    <a:pt x="88800" y="45600"/>
                    <a:pt x="88800" y="45600"/>
                  </a:cubicBezTo>
                  <a:cubicBezTo>
                    <a:pt x="88800" y="45600"/>
                    <a:pt x="88800" y="45600"/>
                    <a:pt x="88800" y="45600"/>
                  </a:cubicBezTo>
                  <a:cubicBezTo>
                    <a:pt x="88800" y="45600"/>
                    <a:pt x="91200" y="45600"/>
                    <a:pt x="91200" y="45600"/>
                  </a:cubicBezTo>
                  <a:cubicBezTo>
                    <a:pt x="91200" y="45600"/>
                    <a:pt x="91200" y="45600"/>
                    <a:pt x="91200" y="45600"/>
                  </a:cubicBezTo>
                  <a:cubicBezTo>
                    <a:pt x="91200" y="45600"/>
                    <a:pt x="91200" y="45600"/>
                    <a:pt x="91200" y="45600"/>
                  </a:cubicBezTo>
                  <a:cubicBezTo>
                    <a:pt x="91200" y="48000"/>
                    <a:pt x="91200" y="50400"/>
                    <a:pt x="91200" y="52800"/>
                  </a:cubicBezTo>
                  <a:cubicBezTo>
                    <a:pt x="91200" y="52800"/>
                    <a:pt x="91200" y="52800"/>
                    <a:pt x="91200" y="52800"/>
                  </a:cubicBezTo>
                  <a:cubicBezTo>
                    <a:pt x="91200" y="52800"/>
                    <a:pt x="91200" y="52800"/>
                    <a:pt x="91200" y="52800"/>
                  </a:cubicBezTo>
                  <a:cubicBezTo>
                    <a:pt x="93600" y="55200"/>
                    <a:pt x="93600" y="57600"/>
                    <a:pt x="93600" y="57600"/>
                  </a:cubicBezTo>
                  <a:cubicBezTo>
                    <a:pt x="93600" y="57600"/>
                    <a:pt x="93600" y="57600"/>
                    <a:pt x="93600" y="57600"/>
                  </a:cubicBezTo>
                  <a:cubicBezTo>
                    <a:pt x="93600" y="57600"/>
                    <a:pt x="93600" y="57600"/>
                    <a:pt x="93600" y="57600"/>
                  </a:cubicBezTo>
                  <a:cubicBezTo>
                    <a:pt x="93600" y="60000"/>
                    <a:pt x="93600" y="60000"/>
                    <a:pt x="93600" y="60000"/>
                  </a:cubicBezTo>
                  <a:cubicBezTo>
                    <a:pt x="93600" y="60000"/>
                    <a:pt x="93600" y="60000"/>
                    <a:pt x="93600" y="60000"/>
                  </a:cubicBezTo>
                  <a:cubicBezTo>
                    <a:pt x="93600" y="60000"/>
                    <a:pt x="93600" y="60000"/>
                    <a:pt x="93600" y="60000"/>
                  </a:cubicBezTo>
                  <a:cubicBezTo>
                    <a:pt x="93600" y="62400"/>
                    <a:pt x="93600" y="62400"/>
                    <a:pt x="93600" y="62400"/>
                  </a:cubicBezTo>
                  <a:cubicBezTo>
                    <a:pt x="93600" y="62400"/>
                    <a:pt x="93600" y="62400"/>
                    <a:pt x="93600" y="64800"/>
                  </a:cubicBezTo>
                  <a:cubicBezTo>
                    <a:pt x="93600" y="64800"/>
                    <a:pt x="93600" y="67200"/>
                    <a:pt x="91200" y="69600"/>
                  </a:cubicBezTo>
                  <a:cubicBezTo>
                    <a:pt x="91200" y="72000"/>
                    <a:pt x="91200" y="744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6400" y="79200"/>
                    <a:pt x="86400" y="79200"/>
                    <a:pt x="86400" y="79200"/>
                  </a:cubicBezTo>
                  <a:cubicBezTo>
                    <a:pt x="86400" y="79200"/>
                    <a:pt x="86400" y="79200"/>
                    <a:pt x="86400" y="81600"/>
                  </a:cubicBezTo>
                  <a:cubicBezTo>
                    <a:pt x="86400" y="81600"/>
                    <a:pt x="84000" y="84000"/>
                    <a:pt x="84000" y="84000"/>
                  </a:cubicBezTo>
                  <a:cubicBezTo>
                    <a:pt x="84000" y="84000"/>
                    <a:pt x="84000" y="84000"/>
                    <a:pt x="84000" y="84000"/>
                  </a:cubicBezTo>
                  <a:cubicBezTo>
                    <a:pt x="84000" y="86400"/>
                    <a:pt x="84000" y="86400"/>
                    <a:pt x="84000" y="86400"/>
                  </a:cubicBezTo>
                  <a:cubicBezTo>
                    <a:pt x="81600" y="86400"/>
                    <a:pt x="79200" y="88800"/>
                    <a:pt x="79200" y="88800"/>
                  </a:cubicBezTo>
                  <a:cubicBezTo>
                    <a:pt x="76800" y="88800"/>
                    <a:pt x="76800" y="88800"/>
                    <a:pt x="76800" y="91200"/>
                  </a:cubicBezTo>
                  <a:cubicBezTo>
                    <a:pt x="76800" y="91200"/>
                    <a:pt x="76800" y="91200"/>
                    <a:pt x="768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2000" y="93600"/>
                    <a:pt x="69600" y="93600"/>
                    <a:pt x="67200" y="93600"/>
                  </a:cubicBezTo>
                  <a:cubicBezTo>
                    <a:pt x="67200" y="93600"/>
                    <a:pt x="67200" y="93600"/>
                    <a:pt x="67200" y="93600"/>
                  </a:cubicBezTo>
                  <a:cubicBezTo>
                    <a:pt x="67200" y="93600"/>
                    <a:pt x="67200" y="93600"/>
                    <a:pt x="67200" y="93600"/>
                  </a:cubicBezTo>
                  <a:cubicBezTo>
                    <a:pt x="64800" y="93600"/>
                    <a:pt x="62400" y="93600"/>
                    <a:pt x="62400" y="93600"/>
                  </a:cubicBezTo>
                  <a:cubicBezTo>
                    <a:pt x="62400" y="93600"/>
                    <a:pt x="62400" y="93600"/>
                    <a:pt x="62400" y="93600"/>
                  </a:cubicBezTo>
                  <a:cubicBezTo>
                    <a:pt x="62400" y="93600"/>
                    <a:pt x="62400" y="93600"/>
                    <a:pt x="62400" y="93600"/>
                  </a:cubicBezTo>
                  <a:cubicBezTo>
                    <a:pt x="60000" y="96000"/>
                    <a:pt x="60000" y="96000"/>
                    <a:pt x="60000" y="96000"/>
                  </a:cubicBezTo>
                  <a:cubicBezTo>
                    <a:pt x="60000" y="96000"/>
                    <a:pt x="60000" y="96000"/>
                    <a:pt x="60000" y="96000"/>
                  </a:cubicBezTo>
                  <a:cubicBezTo>
                    <a:pt x="57600" y="96000"/>
                    <a:pt x="57600" y="96000"/>
                    <a:pt x="57600" y="96000"/>
                  </a:cubicBezTo>
                  <a:cubicBezTo>
                    <a:pt x="57600" y="96000"/>
                    <a:pt x="57600" y="96000"/>
                    <a:pt x="57600" y="96000"/>
                  </a:cubicBezTo>
                  <a:cubicBezTo>
                    <a:pt x="57600" y="96000"/>
                    <a:pt x="57600" y="93600"/>
                    <a:pt x="55200" y="93600"/>
                  </a:cubicBezTo>
                  <a:cubicBezTo>
                    <a:pt x="52800" y="93600"/>
                    <a:pt x="52800" y="93600"/>
                    <a:pt x="50400" y="93600"/>
                  </a:cubicBezTo>
                  <a:cubicBezTo>
                    <a:pt x="48000" y="93600"/>
                    <a:pt x="456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38400" y="88800"/>
                    <a:pt x="38400" y="88800"/>
                    <a:pt x="38400" y="88800"/>
                  </a:cubicBezTo>
                  <a:cubicBezTo>
                    <a:pt x="38400" y="86400"/>
                    <a:pt x="36000" y="86400"/>
                    <a:pt x="33600" y="84000"/>
                  </a:cubicBezTo>
                  <a:cubicBezTo>
                    <a:pt x="33600" y="84000"/>
                    <a:pt x="31200" y="81600"/>
                    <a:pt x="31200" y="79200"/>
                  </a:cubicBezTo>
                  <a:cubicBezTo>
                    <a:pt x="31200" y="79200"/>
                    <a:pt x="28800" y="79200"/>
                    <a:pt x="28800" y="76800"/>
                  </a:cubicBezTo>
                  <a:cubicBezTo>
                    <a:pt x="28800" y="76800"/>
                    <a:pt x="28800" y="76800"/>
                    <a:pt x="28800" y="76800"/>
                  </a:cubicBezTo>
                  <a:cubicBezTo>
                    <a:pt x="28800" y="76800"/>
                    <a:pt x="28800" y="76800"/>
                    <a:pt x="28800" y="76800"/>
                  </a:cubicBezTo>
                  <a:cubicBezTo>
                    <a:pt x="28800" y="76800"/>
                    <a:pt x="28800" y="76800"/>
                    <a:pt x="28800" y="76800"/>
                  </a:cubicBezTo>
                  <a:cubicBezTo>
                    <a:pt x="28800" y="76800"/>
                    <a:pt x="28800" y="74400"/>
                    <a:pt x="28800" y="74400"/>
                  </a:cubicBezTo>
                  <a:cubicBezTo>
                    <a:pt x="28800" y="74400"/>
                    <a:pt x="28800" y="74400"/>
                    <a:pt x="28800" y="74400"/>
                  </a:cubicBezTo>
                  <a:cubicBezTo>
                    <a:pt x="28800" y="74400"/>
                    <a:pt x="28800" y="74400"/>
                    <a:pt x="28800" y="74400"/>
                  </a:cubicBezTo>
                  <a:cubicBezTo>
                    <a:pt x="26400" y="72000"/>
                    <a:pt x="26400" y="72000"/>
                    <a:pt x="26400" y="69600"/>
                  </a:cubicBezTo>
                  <a:cubicBezTo>
                    <a:pt x="26400" y="67200"/>
                    <a:pt x="24000" y="64800"/>
                    <a:pt x="24000" y="62400"/>
                  </a:cubicBezTo>
                  <a:cubicBezTo>
                    <a:pt x="24000" y="62400"/>
                    <a:pt x="24000" y="62400"/>
                    <a:pt x="24000" y="62400"/>
                  </a:cubicBezTo>
                  <a:cubicBezTo>
                    <a:pt x="24000" y="62400"/>
                    <a:pt x="24000" y="62400"/>
                    <a:pt x="24000" y="62400"/>
                  </a:cubicBezTo>
                  <a:cubicBezTo>
                    <a:pt x="24000" y="62400"/>
                    <a:pt x="24000" y="62400"/>
                    <a:pt x="24000" y="62400"/>
                  </a:cubicBezTo>
                  <a:cubicBezTo>
                    <a:pt x="24000" y="60000"/>
                    <a:pt x="24000" y="60000"/>
                    <a:pt x="24000" y="60000"/>
                  </a:cubicBezTo>
                  <a:cubicBezTo>
                    <a:pt x="24000" y="60000"/>
                    <a:pt x="24000" y="60000"/>
                    <a:pt x="24000" y="60000"/>
                  </a:cubicBezTo>
                  <a:cubicBezTo>
                    <a:pt x="24000" y="60000"/>
                    <a:pt x="24000" y="60000"/>
                    <a:pt x="24000" y="60000"/>
                  </a:cubicBezTo>
                  <a:cubicBezTo>
                    <a:pt x="24000" y="57600"/>
                    <a:pt x="24000" y="57600"/>
                    <a:pt x="24000" y="57600"/>
                  </a:cubicBezTo>
                  <a:cubicBezTo>
                    <a:pt x="24000" y="55200"/>
                    <a:pt x="26400" y="52800"/>
                    <a:pt x="26400" y="50400"/>
                  </a:cubicBezTo>
                  <a:cubicBezTo>
                    <a:pt x="26400" y="50400"/>
                    <a:pt x="26400" y="48000"/>
                    <a:pt x="28800" y="45600"/>
                  </a:cubicBezTo>
                  <a:cubicBezTo>
                    <a:pt x="28800" y="45600"/>
                    <a:pt x="28800" y="45600"/>
                    <a:pt x="28800" y="45600"/>
                  </a:cubicBezTo>
                  <a:cubicBezTo>
                    <a:pt x="28800" y="45600"/>
                    <a:pt x="28800" y="45600"/>
                    <a:pt x="28800" y="45600"/>
                  </a:cubicBezTo>
                  <a:cubicBezTo>
                    <a:pt x="28800" y="43200"/>
                    <a:pt x="28800" y="43200"/>
                    <a:pt x="28800" y="43200"/>
                  </a:cubicBezTo>
                  <a:cubicBezTo>
                    <a:pt x="28800" y="43200"/>
                    <a:pt x="28800" y="43200"/>
                    <a:pt x="28800" y="43200"/>
                  </a:cubicBezTo>
                  <a:cubicBezTo>
                    <a:pt x="31200" y="43200"/>
                    <a:pt x="31200" y="43200"/>
                    <a:pt x="31200" y="432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3600" y="38400"/>
                    <a:pt x="33600" y="38400"/>
                    <a:pt x="36000" y="36000"/>
                  </a:cubicBezTo>
                  <a:cubicBezTo>
                    <a:pt x="36000" y="36000"/>
                    <a:pt x="36000" y="36000"/>
                    <a:pt x="36000" y="36000"/>
                  </a:cubicBezTo>
                  <a:cubicBezTo>
                    <a:pt x="36000" y="36000"/>
                    <a:pt x="36000" y="36000"/>
                    <a:pt x="36000" y="36000"/>
                  </a:cubicBezTo>
                  <a:cubicBezTo>
                    <a:pt x="36000" y="33600"/>
                    <a:pt x="38400" y="33600"/>
                    <a:pt x="40800" y="31200"/>
                  </a:cubicBezTo>
                  <a:cubicBezTo>
                    <a:pt x="40800" y="31200"/>
                    <a:pt x="40800" y="31200"/>
                    <a:pt x="40800" y="31200"/>
                  </a:cubicBezTo>
                  <a:cubicBezTo>
                    <a:pt x="43200" y="31200"/>
                    <a:pt x="43200" y="31200"/>
                    <a:pt x="43200" y="31200"/>
                  </a:cubicBezTo>
                  <a:cubicBezTo>
                    <a:pt x="43200" y="31200"/>
                    <a:pt x="43200" y="31200"/>
                    <a:pt x="43200" y="31200"/>
                  </a:cubicBezTo>
                  <a:cubicBezTo>
                    <a:pt x="43200" y="31200"/>
                    <a:pt x="43200" y="31200"/>
                    <a:pt x="43200" y="28800"/>
                  </a:cubicBezTo>
                  <a:cubicBezTo>
                    <a:pt x="43200" y="28800"/>
                    <a:pt x="45600" y="28800"/>
                    <a:pt x="45600" y="28800"/>
                  </a:cubicBezTo>
                  <a:cubicBezTo>
                    <a:pt x="45600" y="28800"/>
                    <a:pt x="45600" y="28800"/>
                    <a:pt x="45600" y="28800"/>
                  </a:cubicBezTo>
                  <a:cubicBezTo>
                    <a:pt x="45600" y="28800"/>
                    <a:pt x="45600" y="28800"/>
                    <a:pt x="45600" y="28800"/>
                  </a:cubicBezTo>
                  <a:cubicBezTo>
                    <a:pt x="45600" y="28800"/>
                    <a:pt x="48000" y="28800"/>
                    <a:pt x="50400" y="26400"/>
                  </a:cubicBezTo>
                  <a:cubicBezTo>
                    <a:pt x="52800" y="26400"/>
                    <a:pt x="55200" y="26400"/>
                    <a:pt x="57600" y="26400"/>
                  </a:cubicBezTo>
                  <a:cubicBezTo>
                    <a:pt x="57600" y="26400"/>
                    <a:pt x="57600" y="26400"/>
                    <a:pt x="57600" y="26400"/>
                  </a:cubicBezTo>
                  <a:cubicBezTo>
                    <a:pt x="57600" y="26400"/>
                    <a:pt x="57600" y="26400"/>
                    <a:pt x="57600" y="26400"/>
                  </a:cubicBezTo>
                  <a:cubicBezTo>
                    <a:pt x="57600" y="26400"/>
                    <a:pt x="57600" y="26400"/>
                    <a:pt x="57600" y="26400"/>
                  </a:cubicBezTo>
                  <a:cubicBezTo>
                    <a:pt x="57600" y="26400"/>
                    <a:pt x="57600" y="26400"/>
                    <a:pt x="60000" y="26400"/>
                  </a:cubicBezTo>
                  <a:cubicBezTo>
                    <a:pt x="60000" y="26400"/>
                    <a:pt x="60000" y="26400"/>
                    <a:pt x="60000" y="26400"/>
                  </a:cubicBezTo>
                  <a:cubicBezTo>
                    <a:pt x="60000" y="26400"/>
                    <a:pt x="60000" y="26400"/>
                    <a:pt x="60000" y="26400"/>
                  </a:cubicBezTo>
                  <a:cubicBezTo>
                    <a:pt x="60000" y="26400"/>
                    <a:pt x="62400" y="26400"/>
                    <a:pt x="62400" y="26400"/>
                  </a:cubicBezTo>
                  <a:cubicBezTo>
                    <a:pt x="64800" y="26400"/>
                    <a:pt x="67200" y="26400"/>
                    <a:pt x="69600" y="26400"/>
                  </a:cubicBezTo>
                  <a:cubicBezTo>
                    <a:pt x="69600" y="28800"/>
                    <a:pt x="72000" y="28800"/>
                    <a:pt x="74400" y="28800"/>
                  </a:cubicBezTo>
                  <a:cubicBezTo>
                    <a:pt x="74400" y="28800"/>
                    <a:pt x="74400" y="28800"/>
                    <a:pt x="74400" y="31200"/>
                  </a:cubicBezTo>
                  <a:cubicBezTo>
                    <a:pt x="74400" y="31200"/>
                    <a:pt x="74400" y="31200"/>
                    <a:pt x="74400" y="312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487"/>
            <p:cNvSpPr/>
            <p:nvPr/>
          </p:nvSpPr>
          <p:spPr>
            <a:xfrm>
              <a:off x="-836737" y="4692421"/>
              <a:ext cx="102000" cy="102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88" y="22222"/>
                  </a:moveTo>
                  <a:cubicBezTo>
                    <a:pt x="88888" y="22222"/>
                    <a:pt x="88888" y="22222"/>
                    <a:pt x="88888" y="22222"/>
                  </a:cubicBezTo>
                  <a:cubicBezTo>
                    <a:pt x="88888" y="22222"/>
                    <a:pt x="93333" y="22222"/>
                    <a:pt x="93333" y="22222"/>
                  </a:cubicBezTo>
                  <a:cubicBezTo>
                    <a:pt x="93333" y="22222"/>
                    <a:pt x="93333" y="22222"/>
                    <a:pt x="93333" y="22222"/>
                  </a:cubicBezTo>
                  <a:cubicBezTo>
                    <a:pt x="93333" y="26666"/>
                    <a:pt x="93333" y="26666"/>
                    <a:pt x="93333" y="26666"/>
                  </a:cubicBezTo>
                  <a:cubicBezTo>
                    <a:pt x="93333" y="26666"/>
                    <a:pt x="93333" y="26666"/>
                    <a:pt x="97777" y="26666"/>
                  </a:cubicBezTo>
                  <a:cubicBezTo>
                    <a:pt x="97777" y="26666"/>
                    <a:pt x="97777" y="31111"/>
                    <a:pt x="97777" y="31111"/>
                  </a:cubicBezTo>
                  <a:cubicBezTo>
                    <a:pt x="97777" y="31111"/>
                    <a:pt x="97777" y="31111"/>
                    <a:pt x="97777" y="31111"/>
                  </a:cubicBezTo>
                  <a:cubicBezTo>
                    <a:pt x="102222" y="31111"/>
                    <a:pt x="97777" y="31111"/>
                    <a:pt x="97777" y="35555"/>
                  </a:cubicBezTo>
                  <a:cubicBezTo>
                    <a:pt x="97777" y="35555"/>
                    <a:pt x="97777" y="35555"/>
                    <a:pt x="97777" y="40000"/>
                  </a:cubicBezTo>
                  <a:cubicBezTo>
                    <a:pt x="93333" y="40000"/>
                    <a:pt x="93333" y="40000"/>
                    <a:pt x="93333" y="40000"/>
                  </a:cubicBezTo>
                  <a:cubicBezTo>
                    <a:pt x="93333" y="44444"/>
                    <a:pt x="93333" y="44444"/>
                    <a:pt x="93333" y="44444"/>
                  </a:cubicBezTo>
                  <a:cubicBezTo>
                    <a:pt x="93333" y="44444"/>
                    <a:pt x="93333" y="44444"/>
                    <a:pt x="93333" y="44444"/>
                  </a:cubicBezTo>
                  <a:cubicBezTo>
                    <a:pt x="93333" y="44444"/>
                    <a:pt x="93333" y="44444"/>
                    <a:pt x="93333" y="44444"/>
                  </a:cubicBezTo>
                  <a:cubicBezTo>
                    <a:pt x="93333" y="48888"/>
                    <a:pt x="93333" y="48888"/>
                    <a:pt x="93333" y="48888"/>
                  </a:cubicBezTo>
                  <a:cubicBezTo>
                    <a:pt x="97777" y="48888"/>
                    <a:pt x="97777" y="48888"/>
                    <a:pt x="97777" y="48888"/>
                  </a:cubicBezTo>
                  <a:cubicBezTo>
                    <a:pt x="97777" y="48888"/>
                    <a:pt x="97777" y="48888"/>
                    <a:pt x="97777" y="48888"/>
                  </a:cubicBezTo>
                  <a:cubicBezTo>
                    <a:pt x="97777" y="48888"/>
                    <a:pt x="97777" y="48888"/>
                    <a:pt x="97777" y="53333"/>
                  </a:cubicBezTo>
                  <a:cubicBezTo>
                    <a:pt x="97777" y="53333"/>
                    <a:pt x="97777" y="53333"/>
                    <a:pt x="97777" y="53333"/>
                  </a:cubicBezTo>
                  <a:cubicBezTo>
                    <a:pt x="97777" y="53333"/>
                    <a:pt x="97777" y="53333"/>
                    <a:pt x="97777" y="53333"/>
                  </a:cubicBezTo>
                  <a:cubicBezTo>
                    <a:pt x="97777" y="53333"/>
                    <a:pt x="97777" y="53333"/>
                    <a:pt x="97777" y="57777"/>
                  </a:cubicBezTo>
                  <a:cubicBezTo>
                    <a:pt x="97777" y="57777"/>
                    <a:pt x="97777" y="57777"/>
                    <a:pt x="97777" y="57777"/>
                  </a:cubicBezTo>
                  <a:cubicBezTo>
                    <a:pt x="97777" y="57777"/>
                    <a:pt x="97777" y="57777"/>
                    <a:pt x="97777" y="57777"/>
                  </a:cubicBezTo>
                  <a:cubicBezTo>
                    <a:pt x="97777" y="57777"/>
                    <a:pt x="97777" y="57777"/>
                    <a:pt x="102222" y="57777"/>
                  </a:cubicBezTo>
                  <a:cubicBezTo>
                    <a:pt x="102222" y="57777"/>
                    <a:pt x="106666" y="57777"/>
                    <a:pt x="106666" y="57777"/>
                  </a:cubicBezTo>
                  <a:cubicBezTo>
                    <a:pt x="106666" y="62222"/>
                    <a:pt x="106666" y="62222"/>
                    <a:pt x="106666" y="62222"/>
                  </a:cubicBezTo>
                  <a:cubicBezTo>
                    <a:pt x="106666" y="62222"/>
                    <a:pt x="106666" y="62222"/>
                    <a:pt x="106666" y="62222"/>
                  </a:cubicBezTo>
                  <a:cubicBezTo>
                    <a:pt x="106666" y="62222"/>
                    <a:pt x="111111" y="62222"/>
                    <a:pt x="111111" y="62222"/>
                  </a:cubicBezTo>
                  <a:cubicBezTo>
                    <a:pt x="111111" y="62222"/>
                    <a:pt x="111111" y="62222"/>
                    <a:pt x="111111" y="62222"/>
                  </a:cubicBezTo>
                  <a:cubicBezTo>
                    <a:pt x="111111" y="62222"/>
                    <a:pt x="111111" y="62222"/>
                    <a:pt x="111111" y="62222"/>
                  </a:cubicBezTo>
                  <a:cubicBezTo>
                    <a:pt x="111111" y="66666"/>
                    <a:pt x="111111" y="66666"/>
                    <a:pt x="111111" y="66666"/>
                  </a:cubicBezTo>
                  <a:cubicBezTo>
                    <a:pt x="111111" y="66666"/>
                    <a:pt x="111111" y="66666"/>
                    <a:pt x="111111" y="66666"/>
                  </a:cubicBezTo>
                  <a:cubicBezTo>
                    <a:pt x="111111" y="71111"/>
                    <a:pt x="111111" y="71111"/>
                    <a:pt x="111111" y="71111"/>
                  </a:cubicBezTo>
                  <a:cubicBezTo>
                    <a:pt x="111111" y="71111"/>
                    <a:pt x="111111" y="71111"/>
                    <a:pt x="111111" y="71111"/>
                  </a:cubicBezTo>
                  <a:cubicBezTo>
                    <a:pt x="111111" y="71111"/>
                    <a:pt x="106666" y="71111"/>
                    <a:pt x="106666" y="71111"/>
                  </a:cubicBezTo>
                  <a:cubicBezTo>
                    <a:pt x="106666" y="75555"/>
                    <a:pt x="106666" y="75555"/>
                    <a:pt x="106666" y="75555"/>
                  </a:cubicBezTo>
                  <a:cubicBezTo>
                    <a:pt x="106666" y="75555"/>
                    <a:pt x="106666" y="75555"/>
                    <a:pt x="106666" y="75555"/>
                  </a:cubicBezTo>
                  <a:cubicBezTo>
                    <a:pt x="106666" y="75555"/>
                    <a:pt x="106666" y="75555"/>
                    <a:pt x="106666" y="75555"/>
                  </a:cubicBezTo>
                  <a:cubicBezTo>
                    <a:pt x="106666" y="75555"/>
                    <a:pt x="102222" y="75555"/>
                    <a:pt x="102222" y="75555"/>
                  </a:cubicBezTo>
                  <a:cubicBezTo>
                    <a:pt x="97777" y="75555"/>
                    <a:pt x="97777" y="75555"/>
                    <a:pt x="97777" y="75555"/>
                  </a:cubicBezTo>
                  <a:cubicBezTo>
                    <a:pt x="93333" y="75555"/>
                    <a:pt x="93333" y="75555"/>
                    <a:pt x="93333" y="75555"/>
                  </a:cubicBezTo>
                  <a:cubicBezTo>
                    <a:pt x="93333" y="75555"/>
                    <a:pt x="93333" y="75555"/>
                    <a:pt x="93333" y="80000"/>
                  </a:cubicBezTo>
                  <a:cubicBezTo>
                    <a:pt x="93333" y="80000"/>
                    <a:pt x="93333" y="80000"/>
                    <a:pt x="93333" y="80000"/>
                  </a:cubicBezTo>
                  <a:cubicBezTo>
                    <a:pt x="93333" y="80000"/>
                    <a:pt x="93333" y="80000"/>
                    <a:pt x="93333" y="80000"/>
                  </a:cubicBezTo>
                  <a:cubicBezTo>
                    <a:pt x="93333" y="80000"/>
                    <a:pt x="93333" y="80000"/>
                    <a:pt x="93333" y="84444"/>
                  </a:cubicBezTo>
                  <a:cubicBezTo>
                    <a:pt x="93333" y="84444"/>
                    <a:pt x="93333" y="84444"/>
                    <a:pt x="93333" y="84444"/>
                  </a:cubicBezTo>
                  <a:cubicBezTo>
                    <a:pt x="93333" y="84444"/>
                    <a:pt x="88888" y="84444"/>
                    <a:pt x="88888" y="84444"/>
                  </a:cubicBezTo>
                  <a:cubicBezTo>
                    <a:pt x="88888" y="84444"/>
                    <a:pt x="88888" y="84444"/>
                    <a:pt x="88888" y="84444"/>
                  </a:cubicBezTo>
                  <a:cubicBezTo>
                    <a:pt x="88888" y="88888"/>
                    <a:pt x="88888" y="88888"/>
                    <a:pt x="88888" y="88888"/>
                  </a:cubicBezTo>
                  <a:cubicBezTo>
                    <a:pt x="88888" y="88888"/>
                    <a:pt x="88888" y="88888"/>
                    <a:pt x="88888" y="88888"/>
                  </a:cubicBezTo>
                  <a:cubicBezTo>
                    <a:pt x="88888" y="88888"/>
                    <a:pt x="88888" y="93333"/>
                    <a:pt x="88888" y="93333"/>
                  </a:cubicBezTo>
                  <a:cubicBezTo>
                    <a:pt x="88888" y="93333"/>
                    <a:pt x="88888" y="97777"/>
                    <a:pt x="88888" y="97777"/>
                  </a:cubicBezTo>
                  <a:cubicBezTo>
                    <a:pt x="88888" y="97777"/>
                    <a:pt x="88888" y="97777"/>
                    <a:pt x="88888" y="97777"/>
                  </a:cubicBezTo>
                  <a:cubicBezTo>
                    <a:pt x="88888" y="102222"/>
                    <a:pt x="93333" y="102222"/>
                    <a:pt x="88888" y="102222"/>
                  </a:cubicBezTo>
                  <a:cubicBezTo>
                    <a:pt x="88888" y="102222"/>
                    <a:pt x="88888" y="102222"/>
                    <a:pt x="88888" y="102222"/>
                  </a:cubicBezTo>
                  <a:cubicBezTo>
                    <a:pt x="88888" y="102222"/>
                    <a:pt x="88888" y="102222"/>
                    <a:pt x="88888" y="102222"/>
                  </a:cubicBezTo>
                  <a:cubicBezTo>
                    <a:pt x="88888" y="102222"/>
                    <a:pt x="84444" y="106666"/>
                    <a:pt x="84444" y="106666"/>
                  </a:cubicBezTo>
                  <a:cubicBezTo>
                    <a:pt x="84444" y="106666"/>
                    <a:pt x="84444" y="106666"/>
                    <a:pt x="80000" y="106666"/>
                  </a:cubicBezTo>
                  <a:cubicBezTo>
                    <a:pt x="80000" y="106666"/>
                    <a:pt x="80000" y="106666"/>
                    <a:pt x="80000" y="106666"/>
                  </a:cubicBezTo>
                  <a:cubicBezTo>
                    <a:pt x="80000" y="106666"/>
                    <a:pt x="80000" y="106666"/>
                    <a:pt x="80000" y="106666"/>
                  </a:cubicBezTo>
                  <a:cubicBezTo>
                    <a:pt x="80000" y="106666"/>
                    <a:pt x="75555" y="106666"/>
                    <a:pt x="75555" y="106666"/>
                  </a:cubicBezTo>
                  <a:cubicBezTo>
                    <a:pt x="75555" y="106666"/>
                    <a:pt x="75555" y="106666"/>
                    <a:pt x="71111" y="102222"/>
                  </a:cubicBezTo>
                  <a:cubicBezTo>
                    <a:pt x="71111" y="102222"/>
                    <a:pt x="71111" y="97777"/>
                    <a:pt x="71111" y="97777"/>
                  </a:cubicBezTo>
                  <a:cubicBezTo>
                    <a:pt x="71111" y="97777"/>
                    <a:pt x="71111" y="97777"/>
                    <a:pt x="66666" y="97777"/>
                  </a:cubicBezTo>
                  <a:cubicBezTo>
                    <a:pt x="66666" y="97777"/>
                    <a:pt x="66666" y="97777"/>
                    <a:pt x="66666" y="102222"/>
                  </a:cubicBezTo>
                  <a:cubicBezTo>
                    <a:pt x="66666" y="102222"/>
                    <a:pt x="62222" y="102222"/>
                    <a:pt x="62222" y="102222"/>
                  </a:cubicBezTo>
                  <a:cubicBezTo>
                    <a:pt x="62222" y="102222"/>
                    <a:pt x="62222" y="102222"/>
                    <a:pt x="62222" y="102222"/>
                  </a:cubicBezTo>
                  <a:cubicBezTo>
                    <a:pt x="62222" y="102222"/>
                    <a:pt x="62222" y="102222"/>
                    <a:pt x="62222" y="102222"/>
                  </a:cubicBezTo>
                  <a:cubicBezTo>
                    <a:pt x="62222" y="102222"/>
                    <a:pt x="57777" y="102222"/>
                    <a:pt x="57777" y="102222"/>
                  </a:cubicBezTo>
                  <a:cubicBezTo>
                    <a:pt x="57777" y="102222"/>
                    <a:pt x="57777" y="102222"/>
                    <a:pt x="57777" y="102222"/>
                  </a:cubicBezTo>
                  <a:cubicBezTo>
                    <a:pt x="57777" y="102222"/>
                    <a:pt x="53333" y="102222"/>
                    <a:pt x="53333" y="102222"/>
                  </a:cubicBezTo>
                  <a:cubicBezTo>
                    <a:pt x="53333" y="102222"/>
                    <a:pt x="53333" y="102222"/>
                    <a:pt x="53333" y="106666"/>
                  </a:cubicBezTo>
                  <a:cubicBezTo>
                    <a:pt x="53333" y="106666"/>
                    <a:pt x="53333" y="106666"/>
                    <a:pt x="48888" y="106666"/>
                  </a:cubicBezTo>
                  <a:cubicBezTo>
                    <a:pt x="48888" y="111111"/>
                    <a:pt x="48888" y="111111"/>
                    <a:pt x="48888" y="111111"/>
                  </a:cubicBezTo>
                  <a:cubicBezTo>
                    <a:pt x="48888" y="111111"/>
                    <a:pt x="48888" y="111111"/>
                    <a:pt x="48888" y="111111"/>
                  </a:cubicBezTo>
                  <a:cubicBezTo>
                    <a:pt x="48888" y="111111"/>
                    <a:pt x="48888" y="111111"/>
                    <a:pt x="48888" y="111111"/>
                  </a:cubicBezTo>
                  <a:cubicBezTo>
                    <a:pt x="44444" y="111111"/>
                    <a:pt x="44444" y="111111"/>
                    <a:pt x="44444" y="111111"/>
                  </a:cubicBezTo>
                  <a:cubicBezTo>
                    <a:pt x="44444" y="111111"/>
                    <a:pt x="44444" y="111111"/>
                    <a:pt x="40000" y="111111"/>
                  </a:cubicBezTo>
                  <a:cubicBezTo>
                    <a:pt x="40000" y="111111"/>
                    <a:pt x="40000" y="106666"/>
                    <a:pt x="35555" y="106666"/>
                  </a:cubicBezTo>
                  <a:cubicBezTo>
                    <a:pt x="35555" y="106666"/>
                    <a:pt x="35555" y="106666"/>
                    <a:pt x="35555" y="106666"/>
                  </a:cubicBezTo>
                  <a:cubicBezTo>
                    <a:pt x="35555" y="106666"/>
                    <a:pt x="35555" y="106666"/>
                    <a:pt x="35555" y="106666"/>
                  </a:cubicBezTo>
                  <a:cubicBezTo>
                    <a:pt x="35555" y="106666"/>
                    <a:pt x="35555" y="106666"/>
                    <a:pt x="35555" y="102222"/>
                  </a:cubicBezTo>
                  <a:cubicBezTo>
                    <a:pt x="35555" y="102222"/>
                    <a:pt x="35555" y="102222"/>
                    <a:pt x="35555" y="97777"/>
                  </a:cubicBezTo>
                  <a:cubicBezTo>
                    <a:pt x="35555" y="97777"/>
                    <a:pt x="35555" y="93333"/>
                    <a:pt x="35555" y="93333"/>
                  </a:cubicBezTo>
                  <a:cubicBezTo>
                    <a:pt x="35555" y="93333"/>
                    <a:pt x="35555" y="93333"/>
                    <a:pt x="35555" y="93333"/>
                  </a:cubicBezTo>
                  <a:cubicBezTo>
                    <a:pt x="35555" y="93333"/>
                    <a:pt x="35555" y="93333"/>
                    <a:pt x="35555" y="93333"/>
                  </a:cubicBezTo>
                  <a:cubicBezTo>
                    <a:pt x="35555" y="93333"/>
                    <a:pt x="35555" y="93333"/>
                    <a:pt x="35555" y="93333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2222" y="84444"/>
                    <a:pt x="22222" y="84444"/>
                    <a:pt x="22222" y="84444"/>
                  </a:cubicBezTo>
                  <a:cubicBezTo>
                    <a:pt x="17777" y="84444"/>
                    <a:pt x="17777" y="84444"/>
                    <a:pt x="17777" y="84444"/>
                  </a:cubicBezTo>
                  <a:cubicBezTo>
                    <a:pt x="13333" y="84444"/>
                    <a:pt x="13333" y="84444"/>
                    <a:pt x="13333" y="84444"/>
                  </a:cubicBezTo>
                  <a:cubicBezTo>
                    <a:pt x="13333" y="84444"/>
                    <a:pt x="13333" y="84444"/>
                    <a:pt x="13333" y="84444"/>
                  </a:cubicBezTo>
                  <a:cubicBezTo>
                    <a:pt x="13333" y="84444"/>
                    <a:pt x="13333" y="84444"/>
                    <a:pt x="13333" y="84444"/>
                  </a:cubicBezTo>
                  <a:cubicBezTo>
                    <a:pt x="13333" y="84444"/>
                    <a:pt x="13333" y="84444"/>
                    <a:pt x="13333" y="80000"/>
                  </a:cubicBezTo>
                  <a:cubicBezTo>
                    <a:pt x="13333" y="80000"/>
                    <a:pt x="13333" y="80000"/>
                    <a:pt x="13333" y="80000"/>
                  </a:cubicBezTo>
                  <a:cubicBezTo>
                    <a:pt x="8888" y="80000"/>
                    <a:pt x="8888" y="80000"/>
                    <a:pt x="8888" y="80000"/>
                  </a:cubicBezTo>
                  <a:cubicBezTo>
                    <a:pt x="8888" y="75555"/>
                    <a:pt x="8888" y="75555"/>
                    <a:pt x="8888" y="75555"/>
                  </a:cubicBezTo>
                  <a:cubicBezTo>
                    <a:pt x="8888" y="71111"/>
                    <a:pt x="8888" y="71111"/>
                    <a:pt x="8888" y="71111"/>
                  </a:cubicBezTo>
                  <a:cubicBezTo>
                    <a:pt x="8888" y="71111"/>
                    <a:pt x="8888" y="71111"/>
                    <a:pt x="13333" y="71111"/>
                  </a:cubicBezTo>
                  <a:cubicBezTo>
                    <a:pt x="13333" y="71111"/>
                    <a:pt x="13333" y="66666"/>
                    <a:pt x="17777" y="66666"/>
                  </a:cubicBezTo>
                  <a:cubicBezTo>
                    <a:pt x="17777" y="66666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3333"/>
                  </a:cubicBezTo>
                  <a:cubicBezTo>
                    <a:pt x="22222" y="53333"/>
                    <a:pt x="22222" y="53333"/>
                    <a:pt x="22222" y="53333"/>
                  </a:cubicBezTo>
                  <a:cubicBezTo>
                    <a:pt x="22222" y="53333"/>
                    <a:pt x="22222" y="53333"/>
                    <a:pt x="22222" y="48888"/>
                  </a:cubicBezTo>
                  <a:cubicBezTo>
                    <a:pt x="22222" y="48888"/>
                    <a:pt x="22222" y="48888"/>
                    <a:pt x="22222" y="48888"/>
                  </a:cubicBezTo>
                  <a:cubicBezTo>
                    <a:pt x="22222" y="48888"/>
                    <a:pt x="22222" y="48888"/>
                    <a:pt x="22222" y="48888"/>
                  </a:cubicBezTo>
                  <a:cubicBezTo>
                    <a:pt x="22222" y="48888"/>
                    <a:pt x="17777" y="48888"/>
                    <a:pt x="17777" y="44444"/>
                  </a:cubicBezTo>
                  <a:cubicBezTo>
                    <a:pt x="17777" y="44444"/>
                    <a:pt x="13333" y="44444"/>
                    <a:pt x="13333" y="44444"/>
                  </a:cubicBezTo>
                  <a:cubicBezTo>
                    <a:pt x="13333" y="40000"/>
                    <a:pt x="13333" y="40000"/>
                    <a:pt x="13333" y="40000"/>
                  </a:cubicBezTo>
                  <a:cubicBezTo>
                    <a:pt x="13333" y="40000"/>
                    <a:pt x="13333" y="40000"/>
                    <a:pt x="13333" y="40000"/>
                  </a:cubicBezTo>
                  <a:cubicBezTo>
                    <a:pt x="13333" y="35555"/>
                    <a:pt x="13333" y="35555"/>
                    <a:pt x="13333" y="35555"/>
                  </a:cubicBezTo>
                  <a:cubicBezTo>
                    <a:pt x="13333" y="35555"/>
                    <a:pt x="17777" y="35555"/>
                    <a:pt x="17777" y="35555"/>
                  </a:cubicBezTo>
                  <a:cubicBezTo>
                    <a:pt x="17777" y="35555"/>
                    <a:pt x="17777" y="31111"/>
                    <a:pt x="17777" y="31111"/>
                  </a:cubicBezTo>
                  <a:cubicBezTo>
                    <a:pt x="17777" y="31111"/>
                    <a:pt x="17777" y="31111"/>
                    <a:pt x="17777" y="31111"/>
                  </a:cubicBezTo>
                  <a:cubicBezTo>
                    <a:pt x="17777" y="31111"/>
                    <a:pt x="22222" y="31111"/>
                    <a:pt x="22222" y="31111"/>
                  </a:cubicBezTo>
                  <a:cubicBezTo>
                    <a:pt x="22222" y="26666"/>
                    <a:pt x="22222" y="26666"/>
                    <a:pt x="22222" y="31111"/>
                  </a:cubicBezTo>
                  <a:cubicBezTo>
                    <a:pt x="22222" y="31111"/>
                    <a:pt x="26666" y="31111"/>
                    <a:pt x="26666" y="31111"/>
                  </a:cubicBezTo>
                  <a:cubicBezTo>
                    <a:pt x="31111" y="31111"/>
                    <a:pt x="31111" y="31111"/>
                    <a:pt x="31111" y="31111"/>
                  </a:cubicBezTo>
                  <a:cubicBezTo>
                    <a:pt x="31111" y="31111"/>
                    <a:pt x="31111" y="31111"/>
                    <a:pt x="31111" y="31111"/>
                  </a:cubicBezTo>
                  <a:cubicBezTo>
                    <a:pt x="31111" y="31111"/>
                    <a:pt x="35555" y="31111"/>
                    <a:pt x="35555" y="31111"/>
                  </a:cubicBezTo>
                  <a:cubicBezTo>
                    <a:pt x="35555" y="31111"/>
                    <a:pt x="40000" y="26666"/>
                    <a:pt x="40000" y="26666"/>
                  </a:cubicBezTo>
                  <a:cubicBezTo>
                    <a:pt x="40000" y="26666"/>
                    <a:pt x="40000" y="26666"/>
                    <a:pt x="44444" y="26666"/>
                  </a:cubicBezTo>
                  <a:cubicBezTo>
                    <a:pt x="44444" y="26666"/>
                    <a:pt x="44444" y="26666"/>
                    <a:pt x="44444" y="26666"/>
                  </a:cubicBezTo>
                  <a:cubicBezTo>
                    <a:pt x="44444" y="26666"/>
                    <a:pt x="44444" y="26666"/>
                    <a:pt x="44444" y="26666"/>
                  </a:cubicBezTo>
                  <a:cubicBezTo>
                    <a:pt x="44444" y="26666"/>
                    <a:pt x="44444" y="26666"/>
                    <a:pt x="44444" y="22222"/>
                  </a:cubicBezTo>
                  <a:cubicBezTo>
                    <a:pt x="44444" y="22222"/>
                    <a:pt x="44444" y="22222"/>
                    <a:pt x="44444" y="22222"/>
                  </a:cubicBezTo>
                  <a:cubicBezTo>
                    <a:pt x="44444" y="17777"/>
                    <a:pt x="48888" y="13333"/>
                    <a:pt x="48888" y="13333"/>
                  </a:cubicBezTo>
                  <a:cubicBezTo>
                    <a:pt x="48888" y="13333"/>
                    <a:pt x="48888" y="13333"/>
                    <a:pt x="48888" y="13333"/>
                  </a:cubicBezTo>
                  <a:cubicBezTo>
                    <a:pt x="48888" y="13333"/>
                    <a:pt x="48888" y="13333"/>
                    <a:pt x="48888" y="13333"/>
                  </a:cubicBezTo>
                  <a:cubicBezTo>
                    <a:pt x="48888" y="13333"/>
                    <a:pt x="53333" y="13333"/>
                    <a:pt x="53333" y="13333"/>
                  </a:cubicBezTo>
                  <a:cubicBezTo>
                    <a:pt x="53333" y="13333"/>
                    <a:pt x="53333" y="13333"/>
                    <a:pt x="53333" y="13333"/>
                  </a:cubicBezTo>
                  <a:cubicBezTo>
                    <a:pt x="53333" y="13333"/>
                    <a:pt x="57777" y="13333"/>
                    <a:pt x="57777" y="8888"/>
                  </a:cubicBezTo>
                  <a:cubicBezTo>
                    <a:pt x="57777" y="8888"/>
                    <a:pt x="57777" y="8888"/>
                    <a:pt x="57777" y="8888"/>
                  </a:cubicBezTo>
                  <a:cubicBezTo>
                    <a:pt x="57777" y="8888"/>
                    <a:pt x="62222" y="8888"/>
                    <a:pt x="62222" y="8888"/>
                  </a:cubicBezTo>
                  <a:cubicBezTo>
                    <a:pt x="62222" y="8888"/>
                    <a:pt x="62222" y="13333"/>
                    <a:pt x="62222" y="13333"/>
                  </a:cubicBezTo>
                  <a:cubicBezTo>
                    <a:pt x="62222" y="13333"/>
                    <a:pt x="62222" y="13333"/>
                    <a:pt x="62222" y="13333"/>
                  </a:cubicBezTo>
                  <a:cubicBezTo>
                    <a:pt x="62222" y="13333"/>
                    <a:pt x="62222" y="17777"/>
                    <a:pt x="62222" y="17777"/>
                  </a:cubicBezTo>
                  <a:cubicBezTo>
                    <a:pt x="62222" y="17777"/>
                    <a:pt x="66666" y="22222"/>
                    <a:pt x="66666" y="22222"/>
                  </a:cubicBezTo>
                  <a:cubicBezTo>
                    <a:pt x="66666" y="22222"/>
                    <a:pt x="66666" y="22222"/>
                    <a:pt x="66666" y="22222"/>
                  </a:cubicBezTo>
                  <a:cubicBezTo>
                    <a:pt x="66666" y="22222"/>
                    <a:pt x="66666" y="22222"/>
                    <a:pt x="66666" y="22222"/>
                  </a:cubicBezTo>
                  <a:cubicBezTo>
                    <a:pt x="66666" y="22222"/>
                    <a:pt x="66666" y="22222"/>
                    <a:pt x="71111" y="26666"/>
                  </a:cubicBezTo>
                  <a:cubicBezTo>
                    <a:pt x="71111" y="26666"/>
                    <a:pt x="71111" y="26666"/>
                    <a:pt x="71111" y="26666"/>
                  </a:cubicBezTo>
                  <a:cubicBezTo>
                    <a:pt x="71111" y="26666"/>
                    <a:pt x="71111" y="26666"/>
                    <a:pt x="71111" y="26666"/>
                  </a:cubicBezTo>
                  <a:cubicBezTo>
                    <a:pt x="71111" y="26666"/>
                    <a:pt x="71111" y="26666"/>
                    <a:pt x="71111" y="26666"/>
                  </a:cubicBezTo>
                  <a:cubicBezTo>
                    <a:pt x="71111" y="26666"/>
                    <a:pt x="71111" y="26666"/>
                    <a:pt x="75555" y="26666"/>
                  </a:cubicBezTo>
                  <a:cubicBezTo>
                    <a:pt x="75555" y="26666"/>
                    <a:pt x="75555" y="26666"/>
                    <a:pt x="75555" y="26666"/>
                  </a:cubicBezTo>
                  <a:cubicBezTo>
                    <a:pt x="75555" y="26666"/>
                    <a:pt x="75555" y="26666"/>
                    <a:pt x="80000" y="26666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80000" y="26666"/>
                    <a:pt x="84444" y="26666"/>
                  </a:cubicBezTo>
                  <a:cubicBezTo>
                    <a:pt x="84444" y="26666"/>
                    <a:pt x="84444" y="26666"/>
                    <a:pt x="84444" y="22222"/>
                  </a:cubicBezTo>
                  <a:cubicBezTo>
                    <a:pt x="88888" y="22222"/>
                    <a:pt x="88888" y="22222"/>
                    <a:pt x="88888" y="22222"/>
                  </a:cubicBezTo>
                  <a:cubicBezTo>
                    <a:pt x="88888" y="22222"/>
                    <a:pt x="88888" y="22222"/>
                    <a:pt x="88888" y="22222"/>
                  </a:cubicBezTo>
                  <a:moveTo>
                    <a:pt x="44444" y="84444"/>
                  </a:moveTo>
                  <a:cubicBezTo>
                    <a:pt x="44444" y="84444"/>
                    <a:pt x="48888" y="84444"/>
                    <a:pt x="48888" y="88888"/>
                  </a:cubicBezTo>
                  <a:cubicBezTo>
                    <a:pt x="53333" y="88888"/>
                    <a:pt x="53333" y="88888"/>
                    <a:pt x="57777" y="88888"/>
                  </a:cubicBezTo>
                  <a:cubicBezTo>
                    <a:pt x="57777" y="88888"/>
                    <a:pt x="57777" y="88888"/>
                    <a:pt x="62222" y="88888"/>
                  </a:cubicBezTo>
                  <a:cubicBezTo>
                    <a:pt x="62222" y="88888"/>
                    <a:pt x="62222" y="88888"/>
                    <a:pt x="62222" y="88888"/>
                  </a:cubicBezTo>
                  <a:cubicBezTo>
                    <a:pt x="62222" y="88888"/>
                    <a:pt x="62222" y="88888"/>
                    <a:pt x="62222" y="88888"/>
                  </a:cubicBezTo>
                  <a:cubicBezTo>
                    <a:pt x="62222" y="88888"/>
                    <a:pt x="62222" y="88888"/>
                    <a:pt x="66666" y="88888"/>
                  </a:cubicBezTo>
                  <a:cubicBezTo>
                    <a:pt x="66666" y="88888"/>
                    <a:pt x="71111" y="84444"/>
                    <a:pt x="71111" y="84444"/>
                  </a:cubicBezTo>
                  <a:cubicBezTo>
                    <a:pt x="75555" y="84444"/>
                    <a:pt x="75555" y="80000"/>
                    <a:pt x="80000" y="80000"/>
                  </a:cubicBezTo>
                  <a:cubicBezTo>
                    <a:pt x="80000" y="80000"/>
                    <a:pt x="80000" y="80000"/>
                    <a:pt x="80000" y="75555"/>
                  </a:cubicBezTo>
                  <a:cubicBezTo>
                    <a:pt x="80000" y="75555"/>
                    <a:pt x="80000" y="75555"/>
                    <a:pt x="80000" y="75555"/>
                  </a:cubicBezTo>
                  <a:cubicBezTo>
                    <a:pt x="80000" y="75555"/>
                    <a:pt x="80000" y="75555"/>
                    <a:pt x="80000" y="75555"/>
                  </a:cubicBezTo>
                  <a:cubicBezTo>
                    <a:pt x="80000" y="75555"/>
                    <a:pt x="84444" y="75555"/>
                    <a:pt x="84444" y="75555"/>
                  </a:cubicBezTo>
                  <a:cubicBezTo>
                    <a:pt x="84444" y="71111"/>
                    <a:pt x="84444" y="66666"/>
                    <a:pt x="84444" y="66666"/>
                  </a:cubicBezTo>
                  <a:cubicBezTo>
                    <a:pt x="84444" y="62222"/>
                    <a:pt x="84444" y="57777"/>
                    <a:pt x="84444" y="57777"/>
                  </a:cubicBezTo>
                  <a:cubicBezTo>
                    <a:pt x="84444" y="57777"/>
                    <a:pt x="84444" y="57777"/>
                    <a:pt x="84444" y="57777"/>
                  </a:cubicBezTo>
                  <a:cubicBezTo>
                    <a:pt x="84444" y="57777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48888"/>
                    <a:pt x="84444" y="48888"/>
                  </a:cubicBezTo>
                  <a:cubicBezTo>
                    <a:pt x="80000" y="48888"/>
                    <a:pt x="80000" y="44444"/>
                    <a:pt x="80000" y="44444"/>
                  </a:cubicBezTo>
                  <a:cubicBezTo>
                    <a:pt x="75555" y="40000"/>
                    <a:pt x="75555" y="40000"/>
                    <a:pt x="71111" y="40000"/>
                  </a:cubicBezTo>
                  <a:cubicBezTo>
                    <a:pt x="71111" y="40000"/>
                    <a:pt x="71111" y="40000"/>
                    <a:pt x="71111" y="40000"/>
                  </a:cubicBezTo>
                  <a:cubicBezTo>
                    <a:pt x="71111" y="40000"/>
                    <a:pt x="71111" y="40000"/>
                    <a:pt x="71111" y="40000"/>
                  </a:cubicBezTo>
                  <a:cubicBezTo>
                    <a:pt x="71111" y="40000"/>
                    <a:pt x="71111" y="35555"/>
                    <a:pt x="71111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57777" y="35555"/>
                    <a:pt x="57777" y="35555"/>
                    <a:pt x="57777" y="35555"/>
                  </a:cubicBezTo>
                  <a:cubicBezTo>
                    <a:pt x="57777" y="35555"/>
                    <a:pt x="57777" y="35555"/>
                    <a:pt x="57777" y="35555"/>
                  </a:cubicBezTo>
                  <a:cubicBezTo>
                    <a:pt x="57777" y="35555"/>
                    <a:pt x="57777" y="35555"/>
                    <a:pt x="57777" y="35555"/>
                  </a:cubicBezTo>
                  <a:cubicBezTo>
                    <a:pt x="53333" y="35555"/>
                    <a:pt x="48888" y="35555"/>
                    <a:pt x="48888" y="35555"/>
                  </a:cubicBezTo>
                  <a:cubicBezTo>
                    <a:pt x="48888" y="40000"/>
                    <a:pt x="48888" y="40000"/>
                    <a:pt x="44444" y="40000"/>
                  </a:cubicBezTo>
                  <a:cubicBezTo>
                    <a:pt x="44444" y="40000"/>
                    <a:pt x="44444" y="40000"/>
                    <a:pt x="44444" y="40000"/>
                  </a:cubicBezTo>
                  <a:cubicBezTo>
                    <a:pt x="44444" y="40000"/>
                    <a:pt x="44444" y="40000"/>
                    <a:pt x="44444" y="40000"/>
                  </a:cubicBezTo>
                  <a:cubicBezTo>
                    <a:pt x="44444" y="40000"/>
                    <a:pt x="44444" y="40000"/>
                    <a:pt x="44444" y="40000"/>
                  </a:cubicBezTo>
                  <a:cubicBezTo>
                    <a:pt x="40000" y="44444"/>
                    <a:pt x="40000" y="44444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53333"/>
                  </a:cubicBezTo>
                  <a:cubicBezTo>
                    <a:pt x="35555" y="53333"/>
                    <a:pt x="35555" y="53333"/>
                    <a:pt x="35555" y="53333"/>
                  </a:cubicBezTo>
                  <a:cubicBezTo>
                    <a:pt x="35555" y="53333"/>
                    <a:pt x="35555" y="53333"/>
                    <a:pt x="35555" y="53333"/>
                  </a:cubicBezTo>
                  <a:cubicBezTo>
                    <a:pt x="35555" y="53333"/>
                    <a:pt x="31111" y="53333"/>
                    <a:pt x="31111" y="53333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62222"/>
                    <a:pt x="31111" y="62222"/>
                  </a:cubicBezTo>
                  <a:cubicBezTo>
                    <a:pt x="31111" y="62222"/>
                    <a:pt x="31111" y="62222"/>
                    <a:pt x="31111" y="62222"/>
                  </a:cubicBezTo>
                  <a:cubicBezTo>
                    <a:pt x="31111" y="62222"/>
                    <a:pt x="31111" y="66666"/>
                    <a:pt x="35555" y="71111"/>
                  </a:cubicBezTo>
                  <a:cubicBezTo>
                    <a:pt x="35555" y="71111"/>
                    <a:pt x="35555" y="75555"/>
                    <a:pt x="35555" y="75555"/>
                  </a:cubicBezTo>
                  <a:cubicBezTo>
                    <a:pt x="35555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4444"/>
                    <a:pt x="44444" y="84444"/>
                  </a:cubicBezTo>
                  <a:cubicBezTo>
                    <a:pt x="44444" y="84444"/>
                    <a:pt x="44444" y="84444"/>
                    <a:pt x="44444" y="84444"/>
                  </a:cubicBezTo>
                  <a:moveTo>
                    <a:pt x="97777" y="13333"/>
                  </a:moveTo>
                  <a:cubicBezTo>
                    <a:pt x="97777" y="13333"/>
                    <a:pt x="97777" y="13333"/>
                    <a:pt x="97777" y="13333"/>
                  </a:cubicBezTo>
                  <a:cubicBezTo>
                    <a:pt x="93333" y="13333"/>
                    <a:pt x="88888" y="13333"/>
                    <a:pt x="84444" y="13333"/>
                  </a:cubicBezTo>
                  <a:cubicBezTo>
                    <a:pt x="84444" y="13333"/>
                    <a:pt x="84444" y="13333"/>
                    <a:pt x="84444" y="13333"/>
                  </a:cubicBezTo>
                  <a:cubicBezTo>
                    <a:pt x="84444" y="13333"/>
                    <a:pt x="84444" y="17777"/>
                    <a:pt x="80000" y="17777"/>
                  </a:cubicBezTo>
                  <a:cubicBezTo>
                    <a:pt x="80000" y="17777"/>
                    <a:pt x="80000" y="17777"/>
                    <a:pt x="80000" y="17777"/>
                  </a:cubicBezTo>
                  <a:cubicBezTo>
                    <a:pt x="80000" y="17777"/>
                    <a:pt x="80000" y="17777"/>
                    <a:pt x="80000" y="17777"/>
                  </a:cubicBezTo>
                  <a:cubicBezTo>
                    <a:pt x="80000" y="17777"/>
                    <a:pt x="80000" y="17777"/>
                    <a:pt x="80000" y="17777"/>
                  </a:cubicBezTo>
                  <a:cubicBezTo>
                    <a:pt x="80000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1111" y="17777"/>
                  </a:cubicBezTo>
                  <a:cubicBezTo>
                    <a:pt x="71111" y="13333"/>
                    <a:pt x="71111" y="13333"/>
                    <a:pt x="71111" y="8888"/>
                  </a:cubicBezTo>
                  <a:cubicBezTo>
                    <a:pt x="71111" y="8888"/>
                    <a:pt x="71111" y="4444"/>
                    <a:pt x="66666" y="4444"/>
                  </a:cubicBezTo>
                  <a:cubicBezTo>
                    <a:pt x="66666" y="4444"/>
                    <a:pt x="62222" y="0"/>
                    <a:pt x="62222" y="0"/>
                  </a:cubicBezTo>
                  <a:cubicBezTo>
                    <a:pt x="62222" y="0"/>
                    <a:pt x="62222" y="0"/>
                    <a:pt x="62222" y="0"/>
                  </a:cubicBezTo>
                  <a:cubicBezTo>
                    <a:pt x="62222" y="0"/>
                    <a:pt x="62222" y="0"/>
                    <a:pt x="62222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48888" y="0"/>
                  </a:cubicBezTo>
                  <a:cubicBezTo>
                    <a:pt x="48888" y="0"/>
                    <a:pt x="48888" y="0"/>
                    <a:pt x="48888" y="0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4444" y="4444"/>
                    <a:pt x="44444" y="4444"/>
                    <a:pt x="44444" y="4444"/>
                  </a:cubicBezTo>
                  <a:cubicBezTo>
                    <a:pt x="44444" y="4444"/>
                    <a:pt x="40000" y="4444"/>
                    <a:pt x="40000" y="8888"/>
                  </a:cubicBezTo>
                  <a:cubicBezTo>
                    <a:pt x="35555" y="13333"/>
                    <a:pt x="35555" y="13333"/>
                    <a:pt x="35555" y="13333"/>
                  </a:cubicBezTo>
                  <a:cubicBezTo>
                    <a:pt x="35555" y="13333"/>
                    <a:pt x="35555" y="17777"/>
                    <a:pt x="35555" y="17777"/>
                  </a:cubicBezTo>
                  <a:cubicBezTo>
                    <a:pt x="35555" y="17777"/>
                    <a:pt x="35555" y="17777"/>
                    <a:pt x="35555" y="17777"/>
                  </a:cubicBezTo>
                  <a:cubicBezTo>
                    <a:pt x="35555" y="22222"/>
                    <a:pt x="35555" y="22222"/>
                    <a:pt x="35555" y="22222"/>
                  </a:cubicBezTo>
                  <a:cubicBezTo>
                    <a:pt x="35555" y="22222"/>
                    <a:pt x="35555" y="22222"/>
                    <a:pt x="35555" y="22222"/>
                  </a:cubicBezTo>
                  <a:cubicBezTo>
                    <a:pt x="35555" y="22222"/>
                    <a:pt x="35555" y="22222"/>
                    <a:pt x="35555" y="22222"/>
                  </a:cubicBezTo>
                  <a:cubicBezTo>
                    <a:pt x="31111" y="22222"/>
                    <a:pt x="31111" y="22222"/>
                    <a:pt x="31111" y="22222"/>
                  </a:cubicBezTo>
                  <a:cubicBezTo>
                    <a:pt x="31111" y="22222"/>
                    <a:pt x="26666" y="22222"/>
                    <a:pt x="26666" y="22222"/>
                  </a:cubicBezTo>
                  <a:cubicBezTo>
                    <a:pt x="26666" y="22222"/>
                    <a:pt x="22222" y="17777"/>
                    <a:pt x="22222" y="17777"/>
                  </a:cubicBezTo>
                  <a:cubicBezTo>
                    <a:pt x="17777" y="17777"/>
                    <a:pt x="13333" y="17777"/>
                    <a:pt x="13333" y="22222"/>
                  </a:cubicBezTo>
                  <a:cubicBezTo>
                    <a:pt x="13333" y="22222"/>
                    <a:pt x="13333" y="22222"/>
                    <a:pt x="13333" y="22222"/>
                  </a:cubicBezTo>
                  <a:cubicBezTo>
                    <a:pt x="13333" y="22222"/>
                    <a:pt x="13333" y="22222"/>
                    <a:pt x="13333" y="22222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8888" y="26666"/>
                    <a:pt x="8888" y="26666"/>
                    <a:pt x="8888" y="26666"/>
                  </a:cubicBezTo>
                  <a:cubicBezTo>
                    <a:pt x="8888" y="26666"/>
                    <a:pt x="8888" y="26666"/>
                    <a:pt x="8888" y="26666"/>
                  </a:cubicBezTo>
                  <a:cubicBezTo>
                    <a:pt x="8888" y="26666"/>
                    <a:pt x="8888" y="26666"/>
                    <a:pt x="8888" y="26666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4444" y="31111"/>
                    <a:pt x="4444" y="31111"/>
                    <a:pt x="4444" y="31111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40000"/>
                    <a:pt x="4444" y="44444"/>
                    <a:pt x="4444" y="44444"/>
                  </a:cubicBezTo>
                  <a:cubicBezTo>
                    <a:pt x="4444" y="48888"/>
                    <a:pt x="8888" y="48888"/>
                    <a:pt x="8888" y="48888"/>
                  </a:cubicBezTo>
                  <a:cubicBezTo>
                    <a:pt x="8888" y="48888"/>
                    <a:pt x="8888" y="53333"/>
                    <a:pt x="13333" y="53333"/>
                  </a:cubicBezTo>
                  <a:cubicBezTo>
                    <a:pt x="13333" y="53333"/>
                    <a:pt x="13333" y="53333"/>
                    <a:pt x="13333" y="53333"/>
                  </a:cubicBezTo>
                  <a:cubicBezTo>
                    <a:pt x="13333" y="53333"/>
                    <a:pt x="13333" y="53333"/>
                    <a:pt x="13333" y="53333"/>
                  </a:cubicBezTo>
                  <a:cubicBezTo>
                    <a:pt x="13333" y="53333"/>
                    <a:pt x="13333" y="53333"/>
                    <a:pt x="13333" y="53333"/>
                  </a:cubicBezTo>
                  <a:cubicBezTo>
                    <a:pt x="13333" y="57777"/>
                    <a:pt x="13333" y="57777"/>
                    <a:pt x="13333" y="57777"/>
                  </a:cubicBezTo>
                  <a:cubicBezTo>
                    <a:pt x="13333" y="57777"/>
                    <a:pt x="13333" y="57777"/>
                    <a:pt x="13333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62222"/>
                    <a:pt x="4444" y="62222"/>
                  </a:cubicBezTo>
                  <a:cubicBezTo>
                    <a:pt x="0" y="66666"/>
                    <a:pt x="0" y="71111"/>
                    <a:pt x="0" y="75555"/>
                  </a:cubicBezTo>
                  <a:cubicBezTo>
                    <a:pt x="0" y="75555"/>
                    <a:pt x="0" y="75555"/>
                    <a:pt x="0" y="75555"/>
                  </a:cubicBezTo>
                  <a:cubicBezTo>
                    <a:pt x="0" y="75555"/>
                    <a:pt x="0" y="75555"/>
                    <a:pt x="0" y="75555"/>
                  </a:cubicBezTo>
                  <a:cubicBezTo>
                    <a:pt x="0" y="75555"/>
                    <a:pt x="0" y="75555"/>
                    <a:pt x="0" y="75555"/>
                  </a:cubicBezTo>
                  <a:cubicBezTo>
                    <a:pt x="0" y="75555"/>
                    <a:pt x="0" y="80000"/>
                    <a:pt x="0" y="80000"/>
                  </a:cubicBezTo>
                  <a:cubicBezTo>
                    <a:pt x="0" y="80000"/>
                    <a:pt x="0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8888"/>
                    <a:pt x="4444" y="88888"/>
                  </a:cubicBezTo>
                  <a:cubicBezTo>
                    <a:pt x="4444" y="88888"/>
                    <a:pt x="4444" y="88888"/>
                    <a:pt x="4444" y="88888"/>
                  </a:cubicBezTo>
                  <a:cubicBezTo>
                    <a:pt x="4444" y="88888"/>
                    <a:pt x="4444" y="88888"/>
                    <a:pt x="4444" y="88888"/>
                  </a:cubicBezTo>
                  <a:cubicBezTo>
                    <a:pt x="4444" y="88888"/>
                    <a:pt x="4444" y="88888"/>
                    <a:pt x="4444" y="88888"/>
                  </a:cubicBezTo>
                  <a:cubicBezTo>
                    <a:pt x="4444" y="88888"/>
                    <a:pt x="8888" y="93333"/>
                    <a:pt x="8888" y="93333"/>
                  </a:cubicBezTo>
                  <a:cubicBezTo>
                    <a:pt x="13333" y="93333"/>
                    <a:pt x="13333" y="93333"/>
                    <a:pt x="17777" y="93333"/>
                  </a:cubicBezTo>
                  <a:cubicBezTo>
                    <a:pt x="17777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102222"/>
                    <a:pt x="26666" y="102222"/>
                  </a:cubicBezTo>
                  <a:cubicBezTo>
                    <a:pt x="22222" y="111111"/>
                    <a:pt x="26666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5555" y="115555"/>
                    <a:pt x="35555" y="115555"/>
                    <a:pt x="35555" y="115555"/>
                  </a:cubicBezTo>
                  <a:cubicBezTo>
                    <a:pt x="35555" y="115555"/>
                    <a:pt x="35555" y="120000"/>
                    <a:pt x="35555" y="12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40000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8888" y="120000"/>
                    <a:pt x="53333" y="120000"/>
                    <a:pt x="53333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1111"/>
                    <a:pt x="57777" y="111111"/>
                    <a:pt x="62222" y="111111"/>
                  </a:cubicBezTo>
                  <a:cubicBezTo>
                    <a:pt x="62222" y="111111"/>
                    <a:pt x="62222" y="111111"/>
                    <a:pt x="62222" y="111111"/>
                  </a:cubicBezTo>
                  <a:cubicBezTo>
                    <a:pt x="62222" y="111111"/>
                    <a:pt x="62222" y="111111"/>
                    <a:pt x="62222" y="111111"/>
                  </a:cubicBezTo>
                  <a:cubicBezTo>
                    <a:pt x="62222" y="111111"/>
                    <a:pt x="62222" y="111111"/>
                    <a:pt x="62222" y="111111"/>
                  </a:cubicBezTo>
                  <a:cubicBezTo>
                    <a:pt x="66666" y="111111"/>
                    <a:pt x="66666" y="111111"/>
                    <a:pt x="66666" y="111111"/>
                  </a:cubicBezTo>
                  <a:cubicBezTo>
                    <a:pt x="66666" y="111111"/>
                    <a:pt x="71111" y="111111"/>
                    <a:pt x="71111" y="111111"/>
                  </a:cubicBezTo>
                  <a:cubicBezTo>
                    <a:pt x="71111" y="115555"/>
                    <a:pt x="71111" y="115555"/>
                    <a:pt x="75555" y="115555"/>
                  </a:cubicBezTo>
                  <a:cubicBezTo>
                    <a:pt x="75555" y="120000"/>
                    <a:pt x="80000" y="120000"/>
                    <a:pt x="84444" y="115555"/>
                  </a:cubicBezTo>
                  <a:cubicBezTo>
                    <a:pt x="84444" y="115555"/>
                    <a:pt x="84444" y="115555"/>
                    <a:pt x="84444" y="115555"/>
                  </a:cubicBezTo>
                  <a:cubicBezTo>
                    <a:pt x="84444" y="115555"/>
                    <a:pt x="84444" y="115555"/>
                    <a:pt x="88888" y="115555"/>
                  </a:cubicBezTo>
                  <a:cubicBezTo>
                    <a:pt x="88888" y="115555"/>
                    <a:pt x="88888" y="115555"/>
                    <a:pt x="88888" y="115555"/>
                  </a:cubicBezTo>
                  <a:cubicBezTo>
                    <a:pt x="88888" y="115555"/>
                    <a:pt x="88888" y="115555"/>
                    <a:pt x="88888" y="115555"/>
                  </a:cubicBezTo>
                  <a:cubicBezTo>
                    <a:pt x="88888" y="115555"/>
                    <a:pt x="88888" y="115555"/>
                    <a:pt x="88888" y="115555"/>
                  </a:cubicBezTo>
                  <a:cubicBezTo>
                    <a:pt x="93333" y="111111"/>
                    <a:pt x="93333" y="111111"/>
                    <a:pt x="93333" y="111111"/>
                  </a:cubicBezTo>
                  <a:cubicBezTo>
                    <a:pt x="93333" y="111111"/>
                    <a:pt x="93333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06666"/>
                    <a:pt x="102222" y="102222"/>
                    <a:pt x="102222" y="97777"/>
                  </a:cubicBezTo>
                  <a:cubicBezTo>
                    <a:pt x="102222" y="97777"/>
                    <a:pt x="97777" y="97777"/>
                    <a:pt x="97777" y="97777"/>
                  </a:cubicBezTo>
                  <a:cubicBezTo>
                    <a:pt x="97777" y="93333"/>
                    <a:pt x="97777" y="93333"/>
                    <a:pt x="97777" y="93333"/>
                  </a:cubicBezTo>
                  <a:cubicBezTo>
                    <a:pt x="97777" y="93333"/>
                    <a:pt x="97777" y="93333"/>
                    <a:pt x="97777" y="93333"/>
                  </a:cubicBezTo>
                  <a:cubicBezTo>
                    <a:pt x="97777" y="93333"/>
                    <a:pt x="97777" y="93333"/>
                    <a:pt x="97777" y="93333"/>
                  </a:cubicBezTo>
                  <a:cubicBezTo>
                    <a:pt x="97777" y="93333"/>
                    <a:pt x="97777" y="93333"/>
                    <a:pt x="97777" y="88888"/>
                  </a:cubicBezTo>
                  <a:cubicBezTo>
                    <a:pt x="97777" y="88888"/>
                    <a:pt x="97777" y="88888"/>
                    <a:pt x="97777" y="88888"/>
                  </a:cubicBezTo>
                  <a:cubicBezTo>
                    <a:pt x="97777" y="88888"/>
                    <a:pt x="97777" y="88888"/>
                    <a:pt x="97777" y="88888"/>
                  </a:cubicBezTo>
                  <a:cubicBezTo>
                    <a:pt x="97777" y="88888"/>
                    <a:pt x="97777" y="88888"/>
                    <a:pt x="97777" y="88888"/>
                  </a:cubicBezTo>
                  <a:cubicBezTo>
                    <a:pt x="102222" y="88888"/>
                    <a:pt x="102222" y="84444"/>
                    <a:pt x="102222" y="84444"/>
                  </a:cubicBezTo>
                  <a:cubicBezTo>
                    <a:pt x="102222" y="84444"/>
                    <a:pt x="106666" y="84444"/>
                    <a:pt x="106666" y="84444"/>
                  </a:cubicBezTo>
                  <a:cubicBezTo>
                    <a:pt x="115555" y="84444"/>
                    <a:pt x="115555" y="80000"/>
                    <a:pt x="115555" y="80000"/>
                  </a:cubicBezTo>
                  <a:cubicBezTo>
                    <a:pt x="115555" y="75555"/>
                    <a:pt x="115555" y="75555"/>
                    <a:pt x="115555" y="75555"/>
                  </a:cubicBezTo>
                  <a:cubicBezTo>
                    <a:pt x="115555" y="75555"/>
                    <a:pt x="115555" y="75555"/>
                    <a:pt x="115555" y="75555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66666"/>
                    <a:pt x="120000" y="66666"/>
                    <a:pt x="120000" y="66666"/>
                  </a:cubicBezTo>
                  <a:cubicBezTo>
                    <a:pt x="120000" y="66666"/>
                    <a:pt x="120000" y="66666"/>
                    <a:pt x="120000" y="62222"/>
                  </a:cubicBezTo>
                  <a:cubicBezTo>
                    <a:pt x="120000" y="62222"/>
                    <a:pt x="120000" y="62222"/>
                    <a:pt x="120000" y="62222"/>
                  </a:cubicBezTo>
                  <a:cubicBezTo>
                    <a:pt x="120000" y="57777"/>
                    <a:pt x="115555" y="53333"/>
                    <a:pt x="115555" y="53333"/>
                  </a:cubicBezTo>
                  <a:cubicBezTo>
                    <a:pt x="111111" y="53333"/>
                    <a:pt x="111111" y="53333"/>
                    <a:pt x="111111" y="53333"/>
                  </a:cubicBezTo>
                  <a:cubicBezTo>
                    <a:pt x="111111" y="53333"/>
                    <a:pt x="111111" y="53333"/>
                    <a:pt x="111111" y="53333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4444"/>
                    <a:pt x="102222" y="44444"/>
                  </a:cubicBezTo>
                  <a:cubicBezTo>
                    <a:pt x="102222" y="44444"/>
                    <a:pt x="102222" y="44444"/>
                    <a:pt x="102222" y="44444"/>
                  </a:cubicBezTo>
                  <a:cubicBezTo>
                    <a:pt x="106666" y="44444"/>
                    <a:pt x="106666" y="40000"/>
                    <a:pt x="106666" y="40000"/>
                  </a:cubicBezTo>
                  <a:cubicBezTo>
                    <a:pt x="111111" y="35555"/>
                    <a:pt x="111111" y="26666"/>
                    <a:pt x="106666" y="26666"/>
                  </a:cubicBezTo>
                  <a:cubicBezTo>
                    <a:pt x="106666" y="26666"/>
                    <a:pt x="106666" y="26666"/>
                    <a:pt x="106666" y="26666"/>
                  </a:cubicBezTo>
                  <a:cubicBezTo>
                    <a:pt x="106666" y="26666"/>
                    <a:pt x="106666" y="26666"/>
                    <a:pt x="106666" y="26666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2222" y="22222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lose/>
                  <a:moveTo>
                    <a:pt x="66666" y="44444"/>
                  </a:moveTo>
                  <a:cubicBezTo>
                    <a:pt x="66666" y="48888"/>
                    <a:pt x="66666" y="48888"/>
                    <a:pt x="66666" y="48888"/>
                  </a:cubicBezTo>
                  <a:cubicBezTo>
                    <a:pt x="66666" y="48888"/>
                    <a:pt x="66666" y="48888"/>
                    <a:pt x="66666" y="48888"/>
                  </a:cubicBezTo>
                  <a:cubicBezTo>
                    <a:pt x="66666" y="48888"/>
                    <a:pt x="66666" y="48888"/>
                    <a:pt x="66666" y="48888"/>
                  </a:cubicBezTo>
                  <a:cubicBezTo>
                    <a:pt x="71111" y="48888"/>
                    <a:pt x="71111" y="48888"/>
                    <a:pt x="71111" y="48888"/>
                  </a:cubicBezTo>
                  <a:cubicBezTo>
                    <a:pt x="71111" y="48888"/>
                    <a:pt x="71111" y="48888"/>
                    <a:pt x="71111" y="48888"/>
                  </a:cubicBezTo>
                  <a:cubicBezTo>
                    <a:pt x="71111" y="48888"/>
                    <a:pt x="71111" y="48888"/>
                    <a:pt x="71111" y="48888"/>
                  </a:cubicBezTo>
                  <a:cubicBezTo>
                    <a:pt x="71111" y="53333"/>
                    <a:pt x="75555" y="53333"/>
                    <a:pt x="75555" y="53333"/>
                  </a:cubicBezTo>
                  <a:cubicBezTo>
                    <a:pt x="75555" y="53333"/>
                    <a:pt x="75555" y="53333"/>
                    <a:pt x="75555" y="53333"/>
                  </a:cubicBezTo>
                  <a:cubicBezTo>
                    <a:pt x="75555" y="53333"/>
                    <a:pt x="75555" y="53333"/>
                    <a:pt x="75555" y="53333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62222"/>
                    <a:pt x="75555" y="62222"/>
                    <a:pt x="75555" y="62222"/>
                  </a:cubicBezTo>
                  <a:cubicBezTo>
                    <a:pt x="75555" y="62222"/>
                    <a:pt x="75555" y="62222"/>
                    <a:pt x="75555" y="62222"/>
                  </a:cubicBezTo>
                  <a:cubicBezTo>
                    <a:pt x="75555" y="62222"/>
                    <a:pt x="75555" y="62222"/>
                    <a:pt x="75555" y="62222"/>
                  </a:cubicBezTo>
                  <a:cubicBezTo>
                    <a:pt x="75555" y="66666"/>
                    <a:pt x="75555" y="66666"/>
                    <a:pt x="75555" y="71111"/>
                  </a:cubicBezTo>
                  <a:cubicBezTo>
                    <a:pt x="75555" y="71111"/>
                    <a:pt x="75555" y="71111"/>
                    <a:pt x="75555" y="71111"/>
                  </a:cubicBezTo>
                  <a:cubicBezTo>
                    <a:pt x="75555" y="71111"/>
                    <a:pt x="75555" y="71111"/>
                    <a:pt x="75555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5555"/>
                  </a:cubicBezTo>
                  <a:cubicBezTo>
                    <a:pt x="71111" y="75555"/>
                    <a:pt x="71111" y="75555"/>
                    <a:pt x="66666" y="75555"/>
                  </a:cubicBezTo>
                  <a:cubicBezTo>
                    <a:pt x="66666" y="75555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57777" y="80000"/>
                    <a:pt x="57777" y="80000"/>
                    <a:pt x="57777" y="80000"/>
                  </a:cubicBezTo>
                  <a:cubicBezTo>
                    <a:pt x="57777" y="80000"/>
                    <a:pt x="57777" y="80000"/>
                    <a:pt x="57777" y="80000"/>
                  </a:cubicBezTo>
                  <a:cubicBezTo>
                    <a:pt x="57777" y="80000"/>
                    <a:pt x="57777" y="80000"/>
                    <a:pt x="57777" y="80000"/>
                  </a:cubicBezTo>
                  <a:cubicBezTo>
                    <a:pt x="57777" y="80000"/>
                    <a:pt x="53333" y="80000"/>
                    <a:pt x="53333" y="80000"/>
                  </a:cubicBezTo>
                  <a:cubicBezTo>
                    <a:pt x="53333" y="80000"/>
                    <a:pt x="53333" y="80000"/>
                    <a:pt x="53333" y="80000"/>
                  </a:cubicBezTo>
                  <a:cubicBezTo>
                    <a:pt x="53333" y="80000"/>
                    <a:pt x="53333" y="80000"/>
                    <a:pt x="53333" y="80000"/>
                  </a:cubicBezTo>
                  <a:cubicBezTo>
                    <a:pt x="53333" y="75555"/>
                    <a:pt x="53333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4444" y="75555"/>
                    <a:pt x="44444" y="75555"/>
                    <a:pt x="44444" y="75555"/>
                  </a:cubicBezTo>
                  <a:cubicBezTo>
                    <a:pt x="44444" y="75555"/>
                    <a:pt x="44444" y="75555"/>
                    <a:pt x="44444" y="75555"/>
                  </a:cubicBezTo>
                  <a:cubicBezTo>
                    <a:pt x="44444" y="75555"/>
                    <a:pt x="44444" y="75555"/>
                    <a:pt x="44444" y="75555"/>
                  </a:cubicBezTo>
                  <a:cubicBezTo>
                    <a:pt x="44444" y="71111"/>
                    <a:pt x="44444" y="71111"/>
                    <a:pt x="44444" y="71111"/>
                  </a:cubicBezTo>
                  <a:cubicBezTo>
                    <a:pt x="44444" y="71111"/>
                    <a:pt x="44444" y="71111"/>
                    <a:pt x="44444" y="71111"/>
                  </a:cubicBezTo>
                  <a:cubicBezTo>
                    <a:pt x="44444" y="71111"/>
                    <a:pt x="44444" y="71111"/>
                    <a:pt x="44444" y="71111"/>
                  </a:cubicBezTo>
                  <a:cubicBezTo>
                    <a:pt x="44444" y="71111"/>
                    <a:pt x="44444" y="71111"/>
                    <a:pt x="44444" y="66666"/>
                  </a:cubicBezTo>
                  <a:cubicBezTo>
                    <a:pt x="44444" y="66666"/>
                    <a:pt x="44444" y="66666"/>
                    <a:pt x="44444" y="66666"/>
                  </a:cubicBezTo>
                  <a:cubicBezTo>
                    <a:pt x="44444" y="66666"/>
                    <a:pt x="44444" y="66666"/>
                    <a:pt x="44444" y="66666"/>
                  </a:cubicBezTo>
                  <a:cubicBezTo>
                    <a:pt x="40000" y="66666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57777"/>
                    <a:pt x="40000" y="57777"/>
                    <a:pt x="40000" y="57777"/>
                  </a:cubicBezTo>
                  <a:cubicBezTo>
                    <a:pt x="40000" y="57777"/>
                    <a:pt x="40000" y="57777"/>
                    <a:pt x="40000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53333" y="48888"/>
                    <a:pt x="53333" y="44444"/>
                  </a:cubicBezTo>
                  <a:cubicBezTo>
                    <a:pt x="53333" y="44444"/>
                    <a:pt x="53333" y="44444"/>
                    <a:pt x="53333" y="44444"/>
                  </a:cubicBezTo>
                  <a:cubicBezTo>
                    <a:pt x="53333" y="44444"/>
                    <a:pt x="53333" y="44444"/>
                    <a:pt x="53333" y="44444"/>
                  </a:cubicBezTo>
                  <a:cubicBezTo>
                    <a:pt x="53333" y="44444"/>
                    <a:pt x="53333" y="44444"/>
                    <a:pt x="53333" y="44444"/>
                  </a:cubicBezTo>
                  <a:cubicBezTo>
                    <a:pt x="53333" y="44444"/>
                    <a:pt x="53333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Shape 1488"/>
          <p:cNvGrpSpPr/>
          <p:nvPr/>
        </p:nvGrpSpPr>
        <p:grpSpPr>
          <a:xfrm>
            <a:off x="3730714" y="2616544"/>
            <a:ext cx="291537" cy="288696"/>
            <a:chOff x="620712" y="2868613"/>
            <a:chExt cx="646199" cy="639900"/>
          </a:xfrm>
        </p:grpSpPr>
        <p:sp>
          <p:nvSpPr>
            <p:cNvPr id="185" name="Shape 1489"/>
            <p:cNvSpPr/>
            <p:nvPr/>
          </p:nvSpPr>
          <p:spPr>
            <a:xfrm>
              <a:off x="620712" y="2868613"/>
              <a:ext cx="646199" cy="63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1" y="49655"/>
                  </a:moveTo>
                  <a:cubicBezTo>
                    <a:pt x="18461" y="84827"/>
                    <a:pt x="18461" y="84827"/>
                    <a:pt x="18461" y="84827"/>
                  </a:cubicBezTo>
                  <a:cubicBezTo>
                    <a:pt x="18461" y="84827"/>
                    <a:pt x="18461" y="84827"/>
                    <a:pt x="18461" y="84827"/>
                  </a:cubicBezTo>
                  <a:cubicBezTo>
                    <a:pt x="100512" y="84827"/>
                    <a:pt x="100512" y="84827"/>
                    <a:pt x="100512" y="84827"/>
                  </a:cubicBezTo>
                  <a:cubicBezTo>
                    <a:pt x="100512" y="49655"/>
                    <a:pt x="100512" y="49655"/>
                    <a:pt x="100512" y="49655"/>
                  </a:cubicBezTo>
                  <a:lnTo>
                    <a:pt x="18461" y="49655"/>
                  </a:lnTo>
                  <a:close/>
                  <a:moveTo>
                    <a:pt x="18461" y="34137"/>
                  </a:moveTo>
                  <a:cubicBezTo>
                    <a:pt x="18461" y="5172"/>
                    <a:pt x="18461" y="5172"/>
                    <a:pt x="18461" y="5172"/>
                  </a:cubicBezTo>
                  <a:cubicBezTo>
                    <a:pt x="18461" y="2068"/>
                    <a:pt x="16410" y="0"/>
                    <a:pt x="13333" y="0"/>
                  </a:cubicBezTo>
                  <a:cubicBezTo>
                    <a:pt x="5128" y="0"/>
                    <a:pt x="5128" y="0"/>
                    <a:pt x="5128" y="0"/>
                  </a:cubicBezTo>
                  <a:cubicBezTo>
                    <a:pt x="2051" y="0"/>
                    <a:pt x="0" y="2068"/>
                    <a:pt x="0" y="5172"/>
                  </a:cubicBezTo>
                  <a:cubicBezTo>
                    <a:pt x="0" y="115862"/>
                    <a:pt x="0" y="115862"/>
                    <a:pt x="0" y="115862"/>
                  </a:cubicBezTo>
                  <a:cubicBezTo>
                    <a:pt x="0" y="117931"/>
                    <a:pt x="2051" y="120000"/>
                    <a:pt x="5128" y="120000"/>
                  </a:cubicBezTo>
                  <a:cubicBezTo>
                    <a:pt x="13333" y="120000"/>
                    <a:pt x="13333" y="120000"/>
                    <a:pt x="13333" y="120000"/>
                  </a:cubicBezTo>
                  <a:cubicBezTo>
                    <a:pt x="16410" y="120000"/>
                    <a:pt x="18461" y="117931"/>
                    <a:pt x="18461" y="115862"/>
                  </a:cubicBezTo>
                  <a:cubicBezTo>
                    <a:pt x="18461" y="99310"/>
                    <a:pt x="18461" y="99310"/>
                    <a:pt x="18461" y="99310"/>
                  </a:cubicBezTo>
                  <a:cubicBezTo>
                    <a:pt x="100512" y="99310"/>
                    <a:pt x="100512" y="99310"/>
                    <a:pt x="100512" y="99310"/>
                  </a:cubicBezTo>
                  <a:cubicBezTo>
                    <a:pt x="100512" y="115862"/>
                    <a:pt x="100512" y="115862"/>
                    <a:pt x="100512" y="115862"/>
                  </a:cubicBezTo>
                  <a:cubicBezTo>
                    <a:pt x="100512" y="117931"/>
                    <a:pt x="103589" y="120000"/>
                    <a:pt x="106666" y="120000"/>
                  </a:cubicBezTo>
                  <a:cubicBezTo>
                    <a:pt x="114871" y="120000"/>
                    <a:pt x="114871" y="120000"/>
                    <a:pt x="114871" y="120000"/>
                  </a:cubicBezTo>
                  <a:cubicBezTo>
                    <a:pt x="117948" y="120000"/>
                    <a:pt x="120000" y="117931"/>
                    <a:pt x="120000" y="115862"/>
                  </a:cubicBezTo>
                  <a:cubicBezTo>
                    <a:pt x="120000" y="5172"/>
                    <a:pt x="120000" y="5172"/>
                    <a:pt x="120000" y="5172"/>
                  </a:cubicBezTo>
                  <a:cubicBezTo>
                    <a:pt x="120000" y="2068"/>
                    <a:pt x="117948" y="0"/>
                    <a:pt x="114871" y="0"/>
                  </a:cubicBezTo>
                  <a:cubicBezTo>
                    <a:pt x="106666" y="0"/>
                    <a:pt x="106666" y="0"/>
                    <a:pt x="106666" y="0"/>
                  </a:cubicBezTo>
                  <a:cubicBezTo>
                    <a:pt x="103589" y="0"/>
                    <a:pt x="100512" y="2068"/>
                    <a:pt x="100512" y="5172"/>
                  </a:cubicBezTo>
                  <a:cubicBezTo>
                    <a:pt x="100512" y="34137"/>
                    <a:pt x="100512" y="34137"/>
                    <a:pt x="100512" y="34137"/>
                  </a:cubicBezTo>
                  <a:lnTo>
                    <a:pt x="18461" y="34137"/>
                  </a:lnTo>
                  <a:close/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490"/>
            <p:cNvSpPr/>
            <p:nvPr/>
          </p:nvSpPr>
          <p:spPr>
            <a:xfrm>
              <a:off x="730250" y="2901950"/>
              <a:ext cx="99900" cy="1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06666" y="0"/>
                    <a:pt x="106666" y="0"/>
                    <a:pt x="106666" y="0"/>
                  </a:cubicBezTo>
                  <a:cubicBezTo>
                    <a:pt x="113333" y="0"/>
                    <a:pt x="120000" y="4615"/>
                    <a:pt x="120000" y="9230"/>
                  </a:cubicBezTo>
                  <a:cubicBezTo>
                    <a:pt x="120000" y="120000"/>
                    <a:pt x="120000" y="120000"/>
                    <a:pt x="120000" y="120000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491"/>
            <p:cNvSpPr/>
            <p:nvPr/>
          </p:nvSpPr>
          <p:spPr>
            <a:xfrm>
              <a:off x="946150" y="2901950"/>
              <a:ext cx="214200" cy="1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9230"/>
                    <a:pt x="0" y="9230"/>
                    <a:pt x="0" y="9230"/>
                  </a:cubicBezTo>
                  <a:cubicBezTo>
                    <a:pt x="0" y="4615"/>
                    <a:pt x="3076" y="0"/>
                    <a:pt x="6153" y="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Shape 1492"/>
            <p:cNvCxnSpPr/>
            <p:nvPr/>
          </p:nvCxnSpPr>
          <p:spPr>
            <a:xfrm>
              <a:off x="830262" y="3133725"/>
              <a:ext cx="0" cy="176099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1493"/>
            <p:cNvCxnSpPr/>
            <p:nvPr/>
          </p:nvCxnSpPr>
          <p:spPr>
            <a:xfrm>
              <a:off x="939800" y="3133725"/>
              <a:ext cx="0" cy="176099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1494"/>
            <p:cNvCxnSpPr/>
            <p:nvPr/>
          </p:nvCxnSpPr>
          <p:spPr>
            <a:xfrm>
              <a:off x="1050925" y="3133725"/>
              <a:ext cx="0" cy="176099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1495"/>
            <p:cNvCxnSpPr/>
            <p:nvPr/>
          </p:nvCxnSpPr>
          <p:spPr>
            <a:xfrm>
              <a:off x="1050925" y="2901950"/>
              <a:ext cx="0" cy="147599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15" name="Shape 1496"/>
          <p:cNvGrpSpPr/>
          <p:nvPr/>
        </p:nvGrpSpPr>
        <p:grpSpPr>
          <a:xfrm>
            <a:off x="2406525" y="3187195"/>
            <a:ext cx="286241" cy="285773"/>
            <a:chOff x="-5251451" y="1620837"/>
            <a:chExt cx="1103399" cy="1101597"/>
          </a:xfrm>
        </p:grpSpPr>
        <p:sp>
          <p:nvSpPr>
            <p:cNvPr id="216" name="Shape 1497"/>
            <p:cNvSpPr/>
            <p:nvPr/>
          </p:nvSpPr>
          <p:spPr>
            <a:xfrm>
              <a:off x="-5251451" y="1620837"/>
              <a:ext cx="1103399" cy="1101597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1498"/>
            <p:cNvSpPr/>
            <p:nvPr/>
          </p:nvSpPr>
          <p:spPr>
            <a:xfrm>
              <a:off x="-5121276" y="1751013"/>
              <a:ext cx="850800" cy="8460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1499"/>
            <p:cNvSpPr/>
            <p:nvPr/>
          </p:nvSpPr>
          <p:spPr>
            <a:xfrm>
              <a:off x="-4792662" y="2273300"/>
              <a:ext cx="93598" cy="3047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27804"/>
                    <a:pt x="120000" y="52682"/>
                    <a:pt x="110400" y="73170"/>
                  </a:cubicBezTo>
                  <a:cubicBezTo>
                    <a:pt x="96000" y="106829"/>
                    <a:pt x="0" y="120000"/>
                    <a:pt x="0" y="120000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1500"/>
            <p:cNvSpPr/>
            <p:nvPr/>
          </p:nvSpPr>
          <p:spPr>
            <a:xfrm>
              <a:off x="-4699001" y="1778000"/>
              <a:ext cx="114300" cy="2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34838" y="27200"/>
                    <a:pt x="19354" y="48000"/>
                  </a:cubicBezTo>
                  <a:cubicBezTo>
                    <a:pt x="7741" y="67200"/>
                    <a:pt x="3870" y="92800"/>
                    <a:pt x="0" y="120000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1501"/>
            <p:cNvSpPr/>
            <p:nvPr/>
          </p:nvSpPr>
          <p:spPr>
            <a:xfrm>
              <a:off x="-5097462" y="2071688"/>
              <a:ext cx="290398" cy="96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93846" y="120000"/>
                    <a:pt x="69230" y="115384"/>
                    <a:pt x="49230" y="110769"/>
                  </a:cubicBezTo>
                  <a:cubicBezTo>
                    <a:pt x="13846" y="96923"/>
                    <a:pt x="0" y="0"/>
                    <a:pt x="0" y="0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1502"/>
            <p:cNvSpPr/>
            <p:nvPr/>
          </p:nvSpPr>
          <p:spPr>
            <a:xfrm>
              <a:off x="-4591051" y="2168525"/>
              <a:ext cx="296998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20000" y="120000"/>
                    <a:pt x="93000" y="30000"/>
                    <a:pt x="73500" y="18750"/>
                  </a:cubicBezTo>
                  <a:cubicBezTo>
                    <a:pt x="54000" y="3750"/>
                    <a:pt x="28500" y="0"/>
                    <a:pt x="0" y="0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1503"/>
            <p:cNvSpPr/>
            <p:nvPr/>
          </p:nvSpPr>
          <p:spPr>
            <a:xfrm>
              <a:off x="-5046662" y="2246313"/>
              <a:ext cx="272999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00273" y="31304"/>
                    <a:pt x="80547" y="60000"/>
                    <a:pt x="62465" y="83478"/>
                  </a:cubicBezTo>
                  <a:cubicBezTo>
                    <a:pt x="31232" y="120000"/>
                    <a:pt x="0" y="101739"/>
                    <a:pt x="0" y="101739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1504"/>
            <p:cNvSpPr/>
            <p:nvPr/>
          </p:nvSpPr>
          <p:spPr>
            <a:xfrm>
              <a:off x="-4618037" y="1955800"/>
              <a:ext cx="276300" cy="1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3333"/>
                  </a:moveTo>
                  <a:cubicBezTo>
                    <a:pt x="120000" y="13333"/>
                    <a:pt x="77837" y="0"/>
                    <a:pt x="58378" y="23333"/>
                  </a:cubicBezTo>
                  <a:cubicBezTo>
                    <a:pt x="40540" y="43333"/>
                    <a:pt x="19459" y="80000"/>
                    <a:pt x="0" y="120000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1505"/>
            <p:cNvSpPr/>
            <p:nvPr/>
          </p:nvSpPr>
          <p:spPr>
            <a:xfrm>
              <a:off x="-4938712" y="1814513"/>
              <a:ext cx="164999" cy="271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cubicBezTo>
                    <a:pt x="90000" y="100273"/>
                    <a:pt x="60000" y="82191"/>
                    <a:pt x="38181" y="65753"/>
                  </a:cubicBezTo>
                  <a:cubicBezTo>
                    <a:pt x="0" y="34520"/>
                    <a:pt x="21818" y="0"/>
                    <a:pt x="21818" y="0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1506"/>
            <p:cNvSpPr/>
            <p:nvPr/>
          </p:nvSpPr>
          <p:spPr>
            <a:xfrm>
              <a:off x="-4618037" y="2238375"/>
              <a:ext cx="1413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120000"/>
                  </a:moveTo>
                  <a:cubicBezTo>
                    <a:pt x="107368" y="120000"/>
                    <a:pt x="120000" y="76500"/>
                    <a:pt x="97894" y="58500"/>
                  </a:cubicBezTo>
                  <a:cubicBezTo>
                    <a:pt x="78947" y="40500"/>
                    <a:pt x="41052" y="21000"/>
                    <a:pt x="0" y="0"/>
                  </a:cubicBezTo>
                </a:path>
              </a:pathLst>
            </a:custGeom>
            <a:noFill/>
            <a:ln w="9525" cap="sq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1507"/>
            <p:cNvSpPr/>
            <p:nvPr/>
          </p:nvSpPr>
          <p:spPr>
            <a:xfrm>
              <a:off x="-4795837" y="2071688"/>
              <a:ext cx="2049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09" y="0"/>
                  </a:moveTo>
                  <a:cubicBezTo>
                    <a:pt x="74181" y="0"/>
                    <a:pt x="87272" y="4363"/>
                    <a:pt x="98181" y="13090"/>
                  </a:cubicBezTo>
                  <a:cubicBezTo>
                    <a:pt x="111272" y="24000"/>
                    <a:pt x="120000" y="41454"/>
                    <a:pt x="120000" y="58909"/>
                  </a:cubicBezTo>
                  <a:cubicBezTo>
                    <a:pt x="120000" y="93818"/>
                    <a:pt x="91636" y="120000"/>
                    <a:pt x="58909" y="120000"/>
                  </a:cubicBezTo>
                  <a:cubicBezTo>
                    <a:pt x="26181" y="120000"/>
                    <a:pt x="0" y="93818"/>
                    <a:pt x="0" y="58909"/>
                  </a:cubicBezTo>
                  <a:cubicBezTo>
                    <a:pt x="0" y="26181"/>
                    <a:pt x="26181" y="0"/>
                    <a:pt x="58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Shape 1508"/>
          <p:cNvGrpSpPr/>
          <p:nvPr/>
        </p:nvGrpSpPr>
        <p:grpSpPr>
          <a:xfrm>
            <a:off x="3681207" y="1566930"/>
            <a:ext cx="392664" cy="277987"/>
            <a:chOff x="-1292225" y="3636962"/>
            <a:chExt cx="1179600" cy="835100"/>
          </a:xfrm>
        </p:grpSpPr>
        <p:sp>
          <p:nvSpPr>
            <p:cNvPr id="234" name="Shape 1509"/>
            <p:cNvSpPr/>
            <p:nvPr/>
          </p:nvSpPr>
          <p:spPr>
            <a:xfrm>
              <a:off x="-1222375" y="3636962"/>
              <a:ext cx="706498" cy="646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304"/>
                  </a:moveTo>
                  <a:cubicBezTo>
                    <a:pt x="20079" y="55304"/>
                    <a:pt x="20079" y="55304"/>
                    <a:pt x="20079" y="55304"/>
                  </a:cubicBezTo>
                  <a:cubicBezTo>
                    <a:pt x="20079" y="77217"/>
                    <a:pt x="20079" y="77217"/>
                    <a:pt x="20079" y="77217"/>
                  </a:cubicBezTo>
                  <a:cubicBezTo>
                    <a:pt x="0" y="77217"/>
                    <a:pt x="0" y="77217"/>
                    <a:pt x="0" y="77217"/>
                  </a:cubicBezTo>
                  <a:cubicBezTo>
                    <a:pt x="0" y="55304"/>
                    <a:pt x="0" y="55304"/>
                    <a:pt x="0" y="55304"/>
                  </a:cubicBezTo>
                  <a:close/>
                  <a:moveTo>
                    <a:pt x="24860" y="55304"/>
                  </a:moveTo>
                  <a:cubicBezTo>
                    <a:pt x="44940" y="55304"/>
                    <a:pt x="44940" y="55304"/>
                    <a:pt x="44940" y="55304"/>
                  </a:cubicBezTo>
                  <a:cubicBezTo>
                    <a:pt x="44940" y="77217"/>
                    <a:pt x="44940" y="77217"/>
                    <a:pt x="44940" y="77217"/>
                  </a:cubicBezTo>
                  <a:cubicBezTo>
                    <a:pt x="24860" y="77217"/>
                    <a:pt x="24860" y="77217"/>
                    <a:pt x="24860" y="77217"/>
                  </a:cubicBezTo>
                  <a:cubicBezTo>
                    <a:pt x="24860" y="55304"/>
                    <a:pt x="24860" y="55304"/>
                    <a:pt x="24860" y="55304"/>
                  </a:cubicBezTo>
                  <a:close/>
                  <a:moveTo>
                    <a:pt x="24860" y="27652"/>
                  </a:moveTo>
                  <a:cubicBezTo>
                    <a:pt x="44940" y="27652"/>
                    <a:pt x="44940" y="27652"/>
                    <a:pt x="44940" y="27652"/>
                  </a:cubicBezTo>
                  <a:cubicBezTo>
                    <a:pt x="44940" y="49565"/>
                    <a:pt x="44940" y="49565"/>
                    <a:pt x="44940" y="49565"/>
                  </a:cubicBezTo>
                  <a:cubicBezTo>
                    <a:pt x="24860" y="49565"/>
                    <a:pt x="24860" y="49565"/>
                    <a:pt x="24860" y="49565"/>
                  </a:cubicBezTo>
                  <a:lnTo>
                    <a:pt x="24860" y="27652"/>
                  </a:lnTo>
                  <a:close/>
                  <a:moveTo>
                    <a:pt x="49721" y="55304"/>
                  </a:moveTo>
                  <a:cubicBezTo>
                    <a:pt x="70278" y="55304"/>
                    <a:pt x="70278" y="55304"/>
                    <a:pt x="70278" y="55304"/>
                  </a:cubicBezTo>
                  <a:cubicBezTo>
                    <a:pt x="70278" y="77217"/>
                    <a:pt x="70278" y="77217"/>
                    <a:pt x="70278" y="77217"/>
                  </a:cubicBezTo>
                  <a:cubicBezTo>
                    <a:pt x="49721" y="77217"/>
                    <a:pt x="49721" y="77217"/>
                    <a:pt x="49721" y="77217"/>
                  </a:cubicBezTo>
                  <a:cubicBezTo>
                    <a:pt x="49721" y="55304"/>
                    <a:pt x="49721" y="55304"/>
                    <a:pt x="49721" y="55304"/>
                  </a:cubicBezTo>
                  <a:close/>
                  <a:moveTo>
                    <a:pt x="49721" y="27652"/>
                  </a:moveTo>
                  <a:cubicBezTo>
                    <a:pt x="70278" y="27652"/>
                    <a:pt x="70278" y="27652"/>
                    <a:pt x="70278" y="27652"/>
                  </a:cubicBezTo>
                  <a:cubicBezTo>
                    <a:pt x="70278" y="49565"/>
                    <a:pt x="70278" y="49565"/>
                    <a:pt x="70278" y="49565"/>
                  </a:cubicBezTo>
                  <a:cubicBezTo>
                    <a:pt x="49721" y="49565"/>
                    <a:pt x="49721" y="49565"/>
                    <a:pt x="49721" y="49565"/>
                  </a:cubicBezTo>
                  <a:lnTo>
                    <a:pt x="49721" y="27652"/>
                  </a:lnTo>
                  <a:close/>
                  <a:moveTo>
                    <a:pt x="74581" y="55304"/>
                  </a:moveTo>
                  <a:cubicBezTo>
                    <a:pt x="95139" y="55304"/>
                    <a:pt x="95139" y="55304"/>
                    <a:pt x="95139" y="55304"/>
                  </a:cubicBezTo>
                  <a:cubicBezTo>
                    <a:pt x="95139" y="77217"/>
                    <a:pt x="95139" y="77217"/>
                    <a:pt x="95139" y="77217"/>
                  </a:cubicBezTo>
                  <a:cubicBezTo>
                    <a:pt x="74581" y="77217"/>
                    <a:pt x="74581" y="77217"/>
                    <a:pt x="74581" y="77217"/>
                  </a:cubicBezTo>
                  <a:cubicBezTo>
                    <a:pt x="74581" y="55304"/>
                    <a:pt x="74581" y="55304"/>
                    <a:pt x="74581" y="55304"/>
                  </a:cubicBezTo>
                  <a:close/>
                  <a:moveTo>
                    <a:pt x="74581" y="27652"/>
                  </a:moveTo>
                  <a:cubicBezTo>
                    <a:pt x="95139" y="27652"/>
                    <a:pt x="95139" y="27652"/>
                    <a:pt x="95139" y="27652"/>
                  </a:cubicBezTo>
                  <a:cubicBezTo>
                    <a:pt x="95139" y="49565"/>
                    <a:pt x="95139" y="49565"/>
                    <a:pt x="95139" y="49565"/>
                  </a:cubicBezTo>
                  <a:cubicBezTo>
                    <a:pt x="74581" y="49565"/>
                    <a:pt x="74581" y="49565"/>
                    <a:pt x="74581" y="49565"/>
                  </a:cubicBezTo>
                  <a:lnTo>
                    <a:pt x="74581" y="27652"/>
                  </a:lnTo>
                  <a:close/>
                  <a:moveTo>
                    <a:pt x="99442" y="55304"/>
                  </a:moveTo>
                  <a:cubicBezTo>
                    <a:pt x="120000" y="55304"/>
                    <a:pt x="120000" y="55304"/>
                    <a:pt x="120000" y="55304"/>
                  </a:cubicBezTo>
                  <a:cubicBezTo>
                    <a:pt x="120000" y="77217"/>
                    <a:pt x="120000" y="77217"/>
                    <a:pt x="120000" y="77217"/>
                  </a:cubicBezTo>
                  <a:cubicBezTo>
                    <a:pt x="99442" y="77217"/>
                    <a:pt x="99442" y="77217"/>
                    <a:pt x="99442" y="77217"/>
                  </a:cubicBezTo>
                  <a:cubicBezTo>
                    <a:pt x="99442" y="55304"/>
                    <a:pt x="99442" y="55304"/>
                    <a:pt x="99442" y="55304"/>
                  </a:cubicBezTo>
                  <a:close/>
                  <a:moveTo>
                    <a:pt x="74581" y="0"/>
                  </a:moveTo>
                  <a:cubicBezTo>
                    <a:pt x="95139" y="0"/>
                    <a:pt x="95139" y="0"/>
                    <a:pt x="95139" y="0"/>
                  </a:cubicBezTo>
                  <a:cubicBezTo>
                    <a:pt x="95139" y="21913"/>
                    <a:pt x="95139" y="21913"/>
                    <a:pt x="95139" y="21913"/>
                  </a:cubicBezTo>
                  <a:cubicBezTo>
                    <a:pt x="74581" y="21913"/>
                    <a:pt x="74581" y="21913"/>
                    <a:pt x="74581" y="21913"/>
                  </a:cubicBezTo>
                  <a:lnTo>
                    <a:pt x="74581" y="0"/>
                  </a:lnTo>
                  <a:close/>
                  <a:moveTo>
                    <a:pt x="28207" y="108000"/>
                  </a:moveTo>
                  <a:cubicBezTo>
                    <a:pt x="25338" y="108000"/>
                    <a:pt x="22470" y="111130"/>
                    <a:pt x="22470" y="114260"/>
                  </a:cubicBezTo>
                  <a:cubicBezTo>
                    <a:pt x="22470" y="117391"/>
                    <a:pt x="25338" y="120000"/>
                    <a:pt x="28207" y="120000"/>
                  </a:cubicBezTo>
                  <a:cubicBezTo>
                    <a:pt x="31553" y="120000"/>
                    <a:pt x="33944" y="117391"/>
                    <a:pt x="33944" y="114260"/>
                  </a:cubicBezTo>
                  <a:cubicBezTo>
                    <a:pt x="33944" y="111130"/>
                    <a:pt x="31553" y="108000"/>
                    <a:pt x="28207" y="108000"/>
                  </a:cubicBezTo>
                </a:path>
              </a:pathLst>
            </a:custGeom>
            <a:solidFill>
              <a:srgbClr val="394D5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1510"/>
            <p:cNvSpPr/>
            <p:nvPr/>
          </p:nvSpPr>
          <p:spPr>
            <a:xfrm>
              <a:off x="-1292225" y="3852862"/>
              <a:ext cx="1179600" cy="6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81" y="27818"/>
                  </a:moveTo>
                  <a:cubicBezTo>
                    <a:pt x="114272" y="23454"/>
                    <a:pt x="108830" y="22909"/>
                    <a:pt x="103961" y="25090"/>
                  </a:cubicBezTo>
                  <a:cubicBezTo>
                    <a:pt x="103389" y="16363"/>
                    <a:pt x="100238" y="8181"/>
                    <a:pt x="96515" y="2181"/>
                  </a:cubicBezTo>
                  <a:cubicBezTo>
                    <a:pt x="94797" y="0"/>
                    <a:pt x="94797" y="0"/>
                    <a:pt x="94797" y="0"/>
                  </a:cubicBezTo>
                  <a:cubicBezTo>
                    <a:pt x="93651" y="2727"/>
                    <a:pt x="93651" y="2727"/>
                    <a:pt x="93651" y="2727"/>
                  </a:cubicBezTo>
                  <a:cubicBezTo>
                    <a:pt x="91073" y="8181"/>
                    <a:pt x="90214" y="17454"/>
                    <a:pt x="90501" y="24545"/>
                  </a:cubicBezTo>
                  <a:cubicBezTo>
                    <a:pt x="90787" y="30000"/>
                    <a:pt x="91646" y="34909"/>
                    <a:pt x="93365" y="39272"/>
                  </a:cubicBezTo>
                  <a:cubicBezTo>
                    <a:pt x="92219" y="40909"/>
                    <a:pt x="90787" y="42000"/>
                    <a:pt x="89355" y="42545"/>
                  </a:cubicBezTo>
                  <a:cubicBezTo>
                    <a:pt x="86778" y="44181"/>
                    <a:pt x="83627" y="45272"/>
                    <a:pt x="80763" y="45272"/>
                  </a:cubicBezTo>
                  <a:cubicBezTo>
                    <a:pt x="859" y="45272"/>
                    <a:pt x="859" y="45272"/>
                    <a:pt x="859" y="45272"/>
                  </a:cubicBezTo>
                  <a:cubicBezTo>
                    <a:pt x="572" y="48545"/>
                    <a:pt x="572" y="48545"/>
                    <a:pt x="572" y="48545"/>
                  </a:cubicBezTo>
                  <a:cubicBezTo>
                    <a:pt x="0" y="60000"/>
                    <a:pt x="859" y="71454"/>
                    <a:pt x="3436" y="81818"/>
                  </a:cubicBezTo>
                  <a:cubicBezTo>
                    <a:pt x="4582" y="86181"/>
                    <a:pt x="4582" y="86181"/>
                    <a:pt x="4582" y="86181"/>
                  </a:cubicBezTo>
                  <a:cubicBezTo>
                    <a:pt x="4582" y="86727"/>
                    <a:pt x="4582" y="86727"/>
                    <a:pt x="4582" y="86727"/>
                  </a:cubicBezTo>
                  <a:cubicBezTo>
                    <a:pt x="12028" y="110181"/>
                    <a:pt x="25489" y="120000"/>
                    <a:pt x="39809" y="120000"/>
                  </a:cubicBezTo>
                  <a:cubicBezTo>
                    <a:pt x="67589" y="120000"/>
                    <a:pt x="90787" y="97090"/>
                    <a:pt x="101384" y="48545"/>
                  </a:cubicBezTo>
                  <a:cubicBezTo>
                    <a:pt x="108257" y="49090"/>
                    <a:pt x="115704" y="45272"/>
                    <a:pt x="119140" y="32727"/>
                  </a:cubicBezTo>
                  <a:cubicBezTo>
                    <a:pt x="120000" y="29454"/>
                    <a:pt x="120000" y="29454"/>
                    <a:pt x="120000" y="29454"/>
                  </a:cubicBezTo>
                  <a:cubicBezTo>
                    <a:pt x="118281" y="27818"/>
                    <a:pt x="118281" y="27818"/>
                    <a:pt x="118281" y="27818"/>
                  </a:cubicBezTo>
                  <a:close/>
                  <a:moveTo>
                    <a:pt x="24057" y="89454"/>
                  </a:moveTo>
                  <a:cubicBezTo>
                    <a:pt x="20620" y="89454"/>
                    <a:pt x="17756" y="84000"/>
                    <a:pt x="17756" y="77454"/>
                  </a:cubicBezTo>
                  <a:cubicBezTo>
                    <a:pt x="17756" y="70909"/>
                    <a:pt x="20620" y="65454"/>
                    <a:pt x="24057" y="65454"/>
                  </a:cubicBezTo>
                  <a:cubicBezTo>
                    <a:pt x="27780" y="65454"/>
                    <a:pt x="30644" y="70909"/>
                    <a:pt x="30644" y="77454"/>
                  </a:cubicBezTo>
                  <a:cubicBezTo>
                    <a:pt x="30644" y="84000"/>
                    <a:pt x="27780" y="89454"/>
                    <a:pt x="24057" y="8945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Shape 1511"/>
          <p:cNvGrpSpPr/>
          <p:nvPr/>
        </p:nvGrpSpPr>
        <p:grpSpPr>
          <a:xfrm>
            <a:off x="2725545" y="2016109"/>
            <a:ext cx="279827" cy="321930"/>
            <a:chOff x="3072283" y="1991299"/>
            <a:chExt cx="584100" cy="642300"/>
          </a:xfrm>
        </p:grpSpPr>
        <p:pic>
          <p:nvPicPr>
            <p:cNvPr id="237" name="Shape 1512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72283" y="1991299"/>
              <a:ext cx="584100" cy="642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" name="Shape 1513"/>
            <p:cNvGrpSpPr/>
            <p:nvPr/>
          </p:nvGrpSpPr>
          <p:grpSpPr>
            <a:xfrm>
              <a:off x="3198812" y="2188892"/>
              <a:ext cx="359308" cy="248231"/>
              <a:chOff x="1184612" y="4425560"/>
              <a:chExt cx="304499" cy="210364"/>
            </a:xfrm>
          </p:grpSpPr>
          <p:sp>
            <p:nvSpPr>
              <p:cNvPr id="239" name="Shape 1514"/>
              <p:cNvSpPr/>
              <p:nvPr/>
            </p:nvSpPr>
            <p:spPr>
              <a:xfrm>
                <a:off x="1202645" y="4425560"/>
                <a:ext cx="182400" cy="162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5304"/>
                    </a:moveTo>
                    <a:cubicBezTo>
                      <a:pt x="20079" y="55304"/>
                      <a:pt x="20079" y="55304"/>
                      <a:pt x="20079" y="55304"/>
                    </a:cubicBezTo>
                    <a:cubicBezTo>
                      <a:pt x="20079" y="77217"/>
                      <a:pt x="20079" y="77217"/>
                      <a:pt x="20079" y="77217"/>
                    </a:cubicBezTo>
                    <a:cubicBezTo>
                      <a:pt x="0" y="77217"/>
                      <a:pt x="0" y="77217"/>
                      <a:pt x="0" y="77217"/>
                    </a:cubicBezTo>
                    <a:cubicBezTo>
                      <a:pt x="0" y="55304"/>
                      <a:pt x="0" y="55304"/>
                      <a:pt x="0" y="55304"/>
                    </a:cubicBezTo>
                    <a:close/>
                    <a:moveTo>
                      <a:pt x="24860" y="55304"/>
                    </a:moveTo>
                    <a:cubicBezTo>
                      <a:pt x="44940" y="55304"/>
                      <a:pt x="44940" y="55304"/>
                      <a:pt x="44940" y="55304"/>
                    </a:cubicBezTo>
                    <a:cubicBezTo>
                      <a:pt x="44940" y="77217"/>
                      <a:pt x="44940" y="77217"/>
                      <a:pt x="44940" y="77217"/>
                    </a:cubicBezTo>
                    <a:cubicBezTo>
                      <a:pt x="24860" y="77217"/>
                      <a:pt x="24860" y="77217"/>
                      <a:pt x="24860" y="77217"/>
                    </a:cubicBezTo>
                    <a:cubicBezTo>
                      <a:pt x="24860" y="55304"/>
                      <a:pt x="24860" y="55304"/>
                      <a:pt x="24860" y="55304"/>
                    </a:cubicBezTo>
                    <a:close/>
                    <a:moveTo>
                      <a:pt x="24860" y="27652"/>
                    </a:moveTo>
                    <a:cubicBezTo>
                      <a:pt x="44940" y="27652"/>
                      <a:pt x="44940" y="27652"/>
                      <a:pt x="44940" y="27652"/>
                    </a:cubicBezTo>
                    <a:cubicBezTo>
                      <a:pt x="44940" y="49565"/>
                      <a:pt x="44940" y="49565"/>
                      <a:pt x="44940" y="49565"/>
                    </a:cubicBezTo>
                    <a:cubicBezTo>
                      <a:pt x="24860" y="49565"/>
                      <a:pt x="24860" y="49565"/>
                      <a:pt x="24860" y="49565"/>
                    </a:cubicBezTo>
                    <a:lnTo>
                      <a:pt x="24860" y="27652"/>
                    </a:lnTo>
                    <a:close/>
                    <a:moveTo>
                      <a:pt x="49721" y="55304"/>
                    </a:moveTo>
                    <a:cubicBezTo>
                      <a:pt x="70278" y="55304"/>
                      <a:pt x="70278" y="55304"/>
                      <a:pt x="70278" y="55304"/>
                    </a:cubicBezTo>
                    <a:cubicBezTo>
                      <a:pt x="70278" y="77217"/>
                      <a:pt x="70278" y="77217"/>
                      <a:pt x="70278" y="77217"/>
                    </a:cubicBezTo>
                    <a:cubicBezTo>
                      <a:pt x="49721" y="77217"/>
                      <a:pt x="49721" y="77217"/>
                      <a:pt x="49721" y="77217"/>
                    </a:cubicBezTo>
                    <a:cubicBezTo>
                      <a:pt x="49721" y="55304"/>
                      <a:pt x="49721" y="55304"/>
                      <a:pt x="49721" y="55304"/>
                    </a:cubicBezTo>
                    <a:close/>
                    <a:moveTo>
                      <a:pt x="49721" y="27652"/>
                    </a:moveTo>
                    <a:cubicBezTo>
                      <a:pt x="70278" y="27652"/>
                      <a:pt x="70278" y="27652"/>
                      <a:pt x="70278" y="27652"/>
                    </a:cubicBezTo>
                    <a:cubicBezTo>
                      <a:pt x="70278" y="49565"/>
                      <a:pt x="70278" y="49565"/>
                      <a:pt x="70278" y="49565"/>
                    </a:cubicBezTo>
                    <a:cubicBezTo>
                      <a:pt x="49721" y="49565"/>
                      <a:pt x="49721" y="49565"/>
                      <a:pt x="49721" y="49565"/>
                    </a:cubicBezTo>
                    <a:lnTo>
                      <a:pt x="49721" y="27652"/>
                    </a:lnTo>
                    <a:close/>
                    <a:moveTo>
                      <a:pt x="74581" y="55304"/>
                    </a:moveTo>
                    <a:cubicBezTo>
                      <a:pt x="95139" y="55304"/>
                      <a:pt x="95139" y="55304"/>
                      <a:pt x="95139" y="55304"/>
                    </a:cubicBezTo>
                    <a:cubicBezTo>
                      <a:pt x="95139" y="77217"/>
                      <a:pt x="95139" y="77217"/>
                      <a:pt x="95139" y="77217"/>
                    </a:cubicBezTo>
                    <a:cubicBezTo>
                      <a:pt x="74581" y="77217"/>
                      <a:pt x="74581" y="77217"/>
                      <a:pt x="74581" y="77217"/>
                    </a:cubicBezTo>
                    <a:cubicBezTo>
                      <a:pt x="74581" y="55304"/>
                      <a:pt x="74581" y="55304"/>
                      <a:pt x="74581" y="55304"/>
                    </a:cubicBezTo>
                    <a:close/>
                    <a:moveTo>
                      <a:pt x="74581" y="27652"/>
                    </a:moveTo>
                    <a:cubicBezTo>
                      <a:pt x="95139" y="27652"/>
                      <a:pt x="95139" y="27652"/>
                      <a:pt x="95139" y="27652"/>
                    </a:cubicBezTo>
                    <a:cubicBezTo>
                      <a:pt x="95139" y="49565"/>
                      <a:pt x="95139" y="49565"/>
                      <a:pt x="95139" y="49565"/>
                    </a:cubicBezTo>
                    <a:cubicBezTo>
                      <a:pt x="74581" y="49565"/>
                      <a:pt x="74581" y="49565"/>
                      <a:pt x="74581" y="49565"/>
                    </a:cubicBezTo>
                    <a:lnTo>
                      <a:pt x="74581" y="27652"/>
                    </a:lnTo>
                    <a:close/>
                    <a:moveTo>
                      <a:pt x="99442" y="55304"/>
                    </a:moveTo>
                    <a:cubicBezTo>
                      <a:pt x="120000" y="55304"/>
                      <a:pt x="120000" y="55304"/>
                      <a:pt x="120000" y="55304"/>
                    </a:cubicBezTo>
                    <a:cubicBezTo>
                      <a:pt x="120000" y="77217"/>
                      <a:pt x="120000" y="77217"/>
                      <a:pt x="120000" y="77217"/>
                    </a:cubicBezTo>
                    <a:cubicBezTo>
                      <a:pt x="99442" y="77217"/>
                      <a:pt x="99442" y="77217"/>
                      <a:pt x="99442" y="77217"/>
                    </a:cubicBezTo>
                    <a:cubicBezTo>
                      <a:pt x="99442" y="55304"/>
                      <a:pt x="99442" y="55304"/>
                      <a:pt x="99442" y="55304"/>
                    </a:cubicBezTo>
                    <a:close/>
                    <a:moveTo>
                      <a:pt x="74581" y="0"/>
                    </a:moveTo>
                    <a:cubicBezTo>
                      <a:pt x="95139" y="0"/>
                      <a:pt x="95139" y="0"/>
                      <a:pt x="95139" y="0"/>
                    </a:cubicBezTo>
                    <a:cubicBezTo>
                      <a:pt x="95139" y="21913"/>
                      <a:pt x="95139" y="21913"/>
                      <a:pt x="95139" y="21913"/>
                    </a:cubicBezTo>
                    <a:cubicBezTo>
                      <a:pt x="74581" y="21913"/>
                      <a:pt x="74581" y="21913"/>
                      <a:pt x="74581" y="21913"/>
                    </a:cubicBezTo>
                    <a:lnTo>
                      <a:pt x="74581" y="0"/>
                    </a:lnTo>
                    <a:close/>
                    <a:moveTo>
                      <a:pt x="28207" y="108000"/>
                    </a:moveTo>
                    <a:cubicBezTo>
                      <a:pt x="25338" y="108000"/>
                      <a:pt x="22470" y="111130"/>
                      <a:pt x="22470" y="114260"/>
                    </a:cubicBezTo>
                    <a:cubicBezTo>
                      <a:pt x="22470" y="117391"/>
                      <a:pt x="25338" y="120000"/>
                      <a:pt x="28207" y="120000"/>
                    </a:cubicBezTo>
                    <a:cubicBezTo>
                      <a:pt x="31553" y="120000"/>
                      <a:pt x="33944" y="117391"/>
                      <a:pt x="33944" y="114260"/>
                    </a:cubicBezTo>
                    <a:cubicBezTo>
                      <a:pt x="33944" y="111130"/>
                      <a:pt x="31553" y="108000"/>
                      <a:pt x="28207" y="108000"/>
                    </a:cubicBezTo>
                  </a:path>
                </a:pathLst>
              </a:custGeom>
              <a:solidFill>
                <a:srgbClr val="2299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Shape 1515"/>
              <p:cNvSpPr/>
              <p:nvPr/>
            </p:nvSpPr>
            <p:spPr>
              <a:xfrm>
                <a:off x="1184612" y="4479925"/>
                <a:ext cx="304499" cy="156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281" y="27818"/>
                    </a:moveTo>
                    <a:cubicBezTo>
                      <a:pt x="114272" y="23454"/>
                      <a:pt x="108830" y="22909"/>
                      <a:pt x="103961" y="25090"/>
                    </a:cubicBezTo>
                    <a:cubicBezTo>
                      <a:pt x="103389" y="16363"/>
                      <a:pt x="100238" y="8181"/>
                      <a:pt x="96515" y="2181"/>
                    </a:cubicBezTo>
                    <a:cubicBezTo>
                      <a:pt x="94797" y="0"/>
                      <a:pt x="94797" y="0"/>
                      <a:pt x="94797" y="0"/>
                    </a:cubicBezTo>
                    <a:cubicBezTo>
                      <a:pt x="93651" y="2727"/>
                      <a:pt x="93651" y="2727"/>
                      <a:pt x="93651" y="2727"/>
                    </a:cubicBezTo>
                    <a:cubicBezTo>
                      <a:pt x="91073" y="8181"/>
                      <a:pt x="90214" y="17454"/>
                      <a:pt x="90501" y="24545"/>
                    </a:cubicBezTo>
                    <a:cubicBezTo>
                      <a:pt x="90787" y="30000"/>
                      <a:pt x="91646" y="34909"/>
                      <a:pt x="93365" y="39272"/>
                    </a:cubicBezTo>
                    <a:cubicBezTo>
                      <a:pt x="92219" y="40909"/>
                      <a:pt x="90787" y="42000"/>
                      <a:pt x="89355" y="42545"/>
                    </a:cubicBezTo>
                    <a:cubicBezTo>
                      <a:pt x="86778" y="44181"/>
                      <a:pt x="83627" y="45272"/>
                      <a:pt x="80763" y="45272"/>
                    </a:cubicBezTo>
                    <a:cubicBezTo>
                      <a:pt x="859" y="45272"/>
                      <a:pt x="859" y="45272"/>
                      <a:pt x="859" y="45272"/>
                    </a:cubicBezTo>
                    <a:cubicBezTo>
                      <a:pt x="572" y="48545"/>
                      <a:pt x="572" y="48545"/>
                      <a:pt x="572" y="48545"/>
                    </a:cubicBezTo>
                    <a:cubicBezTo>
                      <a:pt x="0" y="60000"/>
                      <a:pt x="859" y="71454"/>
                      <a:pt x="3436" y="81818"/>
                    </a:cubicBezTo>
                    <a:cubicBezTo>
                      <a:pt x="4582" y="86181"/>
                      <a:pt x="4582" y="86181"/>
                      <a:pt x="4582" y="86181"/>
                    </a:cubicBezTo>
                    <a:cubicBezTo>
                      <a:pt x="4582" y="86727"/>
                      <a:pt x="4582" y="86727"/>
                      <a:pt x="4582" y="86727"/>
                    </a:cubicBezTo>
                    <a:cubicBezTo>
                      <a:pt x="12028" y="110181"/>
                      <a:pt x="25489" y="120000"/>
                      <a:pt x="39809" y="120000"/>
                    </a:cubicBezTo>
                    <a:cubicBezTo>
                      <a:pt x="67589" y="120000"/>
                      <a:pt x="90787" y="97090"/>
                      <a:pt x="101384" y="48545"/>
                    </a:cubicBezTo>
                    <a:cubicBezTo>
                      <a:pt x="108257" y="49090"/>
                      <a:pt x="115704" y="45272"/>
                      <a:pt x="119140" y="32727"/>
                    </a:cubicBezTo>
                    <a:cubicBezTo>
                      <a:pt x="120000" y="29454"/>
                      <a:pt x="120000" y="29454"/>
                      <a:pt x="120000" y="29454"/>
                    </a:cubicBezTo>
                    <a:cubicBezTo>
                      <a:pt x="118281" y="27818"/>
                      <a:pt x="118281" y="27818"/>
                      <a:pt x="118281" y="27818"/>
                    </a:cubicBezTo>
                    <a:close/>
                    <a:moveTo>
                      <a:pt x="24057" y="89454"/>
                    </a:moveTo>
                    <a:cubicBezTo>
                      <a:pt x="20620" y="89454"/>
                      <a:pt x="17756" y="84000"/>
                      <a:pt x="17756" y="77454"/>
                    </a:cubicBezTo>
                    <a:cubicBezTo>
                      <a:pt x="17756" y="70909"/>
                      <a:pt x="20620" y="65454"/>
                      <a:pt x="24057" y="65454"/>
                    </a:cubicBezTo>
                    <a:cubicBezTo>
                      <a:pt x="27780" y="65454"/>
                      <a:pt x="30644" y="70909"/>
                      <a:pt x="30644" y="77454"/>
                    </a:cubicBezTo>
                    <a:cubicBezTo>
                      <a:pt x="30644" y="84000"/>
                      <a:pt x="27780" y="89454"/>
                      <a:pt x="24057" y="8945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Shape 1516"/>
          <p:cNvGrpSpPr/>
          <p:nvPr/>
        </p:nvGrpSpPr>
        <p:grpSpPr>
          <a:xfrm>
            <a:off x="3065203" y="908429"/>
            <a:ext cx="535325" cy="535325"/>
            <a:chOff x="3041041" y="937187"/>
            <a:chExt cx="592449" cy="592449"/>
          </a:xfrm>
        </p:grpSpPr>
        <p:sp>
          <p:nvSpPr>
            <p:cNvPr id="242" name="Shape 1517"/>
            <p:cNvSpPr/>
            <p:nvPr/>
          </p:nvSpPr>
          <p:spPr>
            <a:xfrm>
              <a:off x="3041041" y="937187"/>
              <a:ext cx="592449" cy="592449"/>
            </a:xfrm>
            <a:prstGeom prst="rect">
              <a:avLst/>
            </a:prstGeom>
            <a:solidFill>
              <a:srgbClr val="24ACFF"/>
            </a:solidFill>
            <a:ln w="127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rPr>
                <a:t>Images</a:t>
              </a:r>
            </a:p>
          </p:txBody>
        </p:sp>
        <p:grpSp>
          <p:nvGrpSpPr>
            <p:cNvPr id="243" name="Shape 1518"/>
            <p:cNvGrpSpPr/>
            <p:nvPr/>
          </p:nvGrpSpPr>
          <p:grpSpPr>
            <a:xfrm>
              <a:off x="3181769" y="1039273"/>
              <a:ext cx="310994" cy="236045"/>
              <a:chOff x="9296400" y="1214437"/>
              <a:chExt cx="573088" cy="434975"/>
            </a:xfrm>
          </p:grpSpPr>
          <p:sp>
            <p:nvSpPr>
              <p:cNvPr id="244" name="Shape 1519"/>
              <p:cNvSpPr/>
              <p:nvPr/>
            </p:nvSpPr>
            <p:spPr>
              <a:xfrm>
                <a:off x="9380539" y="1374775"/>
                <a:ext cx="488949" cy="2746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375" y="0"/>
                    </a:moveTo>
                    <a:cubicBezTo>
                      <a:pt x="116250" y="0"/>
                      <a:pt x="116250" y="0"/>
                      <a:pt x="116250" y="0"/>
                    </a:cubicBezTo>
                    <a:cubicBezTo>
                      <a:pt x="118125" y="0"/>
                      <a:pt x="120000" y="3333"/>
                      <a:pt x="118125" y="6666"/>
                    </a:cubicBezTo>
                    <a:cubicBezTo>
                      <a:pt x="80625" y="113333"/>
                      <a:pt x="80625" y="113333"/>
                      <a:pt x="80625" y="113333"/>
                    </a:cubicBezTo>
                    <a:cubicBezTo>
                      <a:pt x="78750" y="116666"/>
                      <a:pt x="75000" y="120000"/>
                      <a:pt x="73125" y="120000"/>
                    </a:cubicBezTo>
                    <a:cubicBezTo>
                      <a:pt x="3750" y="120000"/>
                      <a:pt x="3750" y="120000"/>
                      <a:pt x="3750" y="120000"/>
                    </a:cubicBezTo>
                    <a:cubicBezTo>
                      <a:pt x="1875" y="120000"/>
                      <a:pt x="0" y="116666"/>
                      <a:pt x="1875" y="113333"/>
                    </a:cubicBezTo>
                    <a:cubicBezTo>
                      <a:pt x="11250" y="83333"/>
                      <a:pt x="11250" y="83333"/>
                      <a:pt x="11250" y="83333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45" name="Shape 1520"/>
              <p:cNvSpPr/>
              <p:nvPr/>
            </p:nvSpPr>
            <p:spPr>
              <a:xfrm>
                <a:off x="9348789" y="1290637"/>
                <a:ext cx="482599" cy="2746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047" y="0"/>
                    </a:moveTo>
                    <a:cubicBezTo>
                      <a:pt x="116190" y="0"/>
                      <a:pt x="116190" y="0"/>
                      <a:pt x="116190" y="0"/>
                    </a:cubicBezTo>
                    <a:cubicBezTo>
                      <a:pt x="120000" y="0"/>
                      <a:pt x="120000" y="3333"/>
                      <a:pt x="120000" y="6666"/>
                    </a:cubicBezTo>
                    <a:cubicBezTo>
                      <a:pt x="80000" y="113333"/>
                      <a:pt x="80000" y="113333"/>
                      <a:pt x="80000" y="113333"/>
                    </a:cubicBezTo>
                    <a:cubicBezTo>
                      <a:pt x="80000" y="116666"/>
                      <a:pt x="76190" y="120000"/>
                      <a:pt x="74285" y="120000"/>
                    </a:cubicBezTo>
                    <a:cubicBezTo>
                      <a:pt x="3809" y="120000"/>
                      <a:pt x="3809" y="120000"/>
                      <a:pt x="3809" y="120000"/>
                    </a:cubicBezTo>
                    <a:cubicBezTo>
                      <a:pt x="0" y="120000"/>
                      <a:pt x="0" y="116666"/>
                      <a:pt x="1904" y="113333"/>
                    </a:cubicBezTo>
                    <a:cubicBezTo>
                      <a:pt x="9523" y="90000"/>
                      <a:pt x="9523" y="90000"/>
                      <a:pt x="9523" y="90000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46" name="Shape 1521"/>
              <p:cNvSpPr/>
              <p:nvPr/>
            </p:nvSpPr>
            <p:spPr>
              <a:xfrm>
                <a:off x="9296400" y="1214437"/>
                <a:ext cx="481013" cy="2746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000" y="6666"/>
                    </a:moveTo>
                    <a:cubicBezTo>
                      <a:pt x="41904" y="3333"/>
                      <a:pt x="43809" y="0"/>
                      <a:pt x="47619" y="0"/>
                    </a:cubicBezTo>
                    <a:cubicBezTo>
                      <a:pt x="116190" y="0"/>
                      <a:pt x="116190" y="0"/>
                      <a:pt x="116190" y="0"/>
                    </a:cubicBezTo>
                    <a:cubicBezTo>
                      <a:pt x="120000" y="0"/>
                      <a:pt x="120000" y="3333"/>
                      <a:pt x="120000" y="6666"/>
                    </a:cubicBezTo>
                    <a:cubicBezTo>
                      <a:pt x="81904" y="113333"/>
                      <a:pt x="81904" y="113333"/>
                      <a:pt x="81904" y="113333"/>
                    </a:cubicBezTo>
                    <a:cubicBezTo>
                      <a:pt x="80000" y="116666"/>
                      <a:pt x="76190" y="120000"/>
                      <a:pt x="74285" y="120000"/>
                    </a:cubicBezTo>
                    <a:cubicBezTo>
                      <a:pt x="3809" y="120000"/>
                      <a:pt x="3809" y="120000"/>
                      <a:pt x="3809" y="120000"/>
                    </a:cubicBezTo>
                    <a:cubicBezTo>
                      <a:pt x="1904" y="120000"/>
                      <a:pt x="0" y="116666"/>
                      <a:pt x="1904" y="113333"/>
                    </a:cubicBezTo>
                    <a:lnTo>
                      <a:pt x="40000" y="6666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cxnSp>
            <p:nvCxnSpPr>
              <p:cNvPr id="247" name="Shape 1522"/>
              <p:cNvCxnSpPr/>
              <p:nvPr/>
            </p:nvCxnSpPr>
            <p:spPr>
              <a:xfrm rot="10800000" flipH="1">
                <a:off x="9432925" y="1290637"/>
                <a:ext cx="69849" cy="1143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Shape 1523"/>
              <p:cNvCxnSpPr/>
              <p:nvPr/>
            </p:nvCxnSpPr>
            <p:spPr>
              <a:xfrm rot="10800000" flipH="1">
                <a:off x="9502775" y="1290637"/>
                <a:ext cx="68263" cy="1143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Shape 1524"/>
              <p:cNvCxnSpPr/>
              <p:nvPr/>
            </p:nvCxnSpPr>
            <p:spPr>
              <a:xfrm rot="10800000" flipH="1">
                <a:off x="9571039" y="1290637"/>
                <a:ext cx="68263" cy="1143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0" name="Shape 1525"/>
          <p:cNvGrpSpPr/>
          <p:nvPr/>
        </p:nvGrpSpPr>
        <p:grpSpPr>
          <a:xfrm>
            <a:off x="3658201" y="908429"/>
            <a:ext cx="535325" cy="535325"/>
            <a:chOff x="3688712" y="937187"/>
            <a:chExt cx="592449" cy="592449"/>
          </a:xfrm>
        </p:grpSpPr>
        <p:sp>
          <p:nvSpPr>
            <p:cNvPr id="251" name="Shape 1526"/>
            <p:cNvSpPr/>
            <p:nvPr/>
          </p:nvSpPr>
          <p:spPr>
            <a:xfrm>
              <a:off x="3688712" y="937187"/>
              <a:ext cx="592449" cy="592449"/>
            </a:xfrm>
            <a:prstGeom prst="rect">
              <a:avLst/>
            </a:prstGeom>
            <a:solidFill>
              <a:srgbClr val="24ACFF"/>
            </a:solidFill>
            <a:ln w="127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rPr>
                <a:t>Networking</a:t>
              </a:r>
            </a:p>
          </p:txBody>
        </p:sp>
        <p:grpSp>
          <p:nvGrpSpPr>
            <p:cNvPr id="252" name="Shape 1527"/>
            <p:cNvGrpSpPr/>
            <p:nvPr/>
          </p:nvGrpSpPr>
          <p:grpSpPr>
            <a:xfrm>
              <a:off x="3847617" y="1066273"/>
              <a:ext cx="274638" cy="273360"/>
              <a:chOff x="11337925" y="1190625"/>
              <a:chExt cx="474663" cy="474662"/>
            </a:xfrm>
          </p:grpSpPr>
          <p:sp>
            <p:nvSpPr>
              <p:cNvPr id="253" name="Shape 1528"/>
              <p:cNvSpPr/>
              <p:nvPr/>
            </p:nvSpPr>
            <p:spPr>
              <a:xfrm>
                <a:off x="11536364" y="1190625"/>
                <a:ext cx="276224" cy="2746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333" y="50000"/>
                    </a:moveTo>
                    <a:cubicBezTo>
                      <a:pt x="46666" y="6666"/>
                      <a:pt x="46666" y="6666"/>
                      <a:pt x="46666" y="6666"/>
                    </a:cubicBezTo>
                    <a:cubicBezTo>
                      <a:pt x="53333" y="0"/>
                      <a:pt x="63333" y="0"/>
                      <a:pt x="70000" y="6666"/>
                    </a:cubicBezTo>
                    <a:cubicBezTo>
                      <a:pt x="113333" y="50000"/>
                      <a:pt x="113333" y="50000"/>
                      <a:pt x="113333" y="50000"/>
                    </a:cubicBezTo>
                    <a:cubicBezTo>
                      <a:pt x="120000" y="53333"/>
                      <a:pt x="120000" y="63333"/>
                      <a:pt x="113333" y="70000"/>
                    </a:cubicBezTo>
                    <a:cubicBezTo>
                      <a:pt x="70000" y="113333"/>
                      <a:pt x="70000" y="113333"/>
                      <a:pt x="70000" y="113333"/>
                    </a:cubicBezTo>
                    <a:cubicBezTo>
                      <a:pt x="63333" y="120000"/>
                      <a:pt x="53333" y="120000"/>
                      <a:pt x="46666" y="113333"/>
                    </a:cubicBezTo>
                    <a:cubicBezTo>
                      <a:pt x="3333" y="70000"/>
                      <a:pt x="3333" y="70000"/>
                      <a:pt x="3333" y="70000"/>
                    </a:cubicBezTo>
                    <a:cubicBezTo>
                      <a:pt x="0" y="63333"/>
                      <a:pt x="0" y="53333"/>
                      <a:pt x="3333" y="5000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54" name="Shape 1529"/>
              <p:cNvSpPr/>
              <p:nvPr/>
            </p:nvSpPr>
            <p:spPr>
              <a:xfrm>
                <a:off x="11337925" y="1382712"/>
                <a:ext cx="274637" cy="282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666" y="48648"/>
                    </a:moveTo>
                    <a:cubicBezTo>
                      <a:pt x="50000" y="6486"/>
                      <a:pt x="50000" y="6486"/>
                      <a:pt x="50000" y="6486"/>
                    </a:cubicBezTo>
                    <a:cubicBezTo>
                      <a:pt x="56666" y="0"/>
                      <a:pt x="66666" y="0"/>
                      <a:pt x="70000" y="6486"/>
                    </a:cubicBezTo>
                    <a:cubicBezTo>
                      <a:pt x="113333" y="48648"/>
                      <a:pt x="113333" y="48648"/>
                      <a:pt x="113333" y="48648"/>
                    </a:cubicBezTo>
                    <a:cubicBezTo>
                      <a:pt x="120000" y="55135"/>
                      <a:pt x="120000" y="64864"/>
                      <a:pt x="113333" y="71351"/>
                    </a:cubicBezTo>
                    <a:cubicBezTo>
                      <a:pt x="70000" y="113513"/>
                      <a:pt x="70000" y="113513"/>
                      <a:pt x="70000" y="113513"/>
                    </a:cubicBezTo>
                    <a:cubicBezTo>
                      <a:pt x="66666" y="120000"/>
                      <a:pt x="56666" y="120000"/>
                      <a:pt x="50000" y="113513"/>
                    </a:cubicBezTo>
                    <a:cubicBezTo>
                      <a:pt x="6666" y="71351"/>
                      <a:pt x="6666" y="71351"/>
                      <a:pt x="6666" y="71351"/>
                    </a:cubicBezTo>
                    <a:cubicBezTo>
                      <a:pt x="0" y="64864"/>
                      <a:pt x="0" y="55135"/>
                      <a:pt x="6666" y="4864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55" name="Shape 1530"/>
              <p:cNvSpPr/>
              <p:nvPr/>
            </p:nvSpPr>
            <p:spPr>
              <a:xfrm>
                <a:off x="11444289" y="1304925"/>
                <a:ext cx="53974" cy="460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17142" y="100000"/>
                      <a:pt x="17142" y="60000"/>
                      <a:pt x="51428" y="40000"/>
                    </a:cubicBezTo>
                    <a:cubicBezTo>
                      <a:pt x="68571" y="20000"/>
                      <a:pt x="85714" y="0"/>
                      <a:pt x="119999" y="0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56" name="Shape 1531"/>
              <p:cNvSpPr/>
              <p:nvPr/>
            </p:nvSpPr>
            <p:spPr>
              <a:xfrm>
                <a:off x="11406189" y="1258887"/>
                <a:ext cx="84138" cy="841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10909" y="87272"/>
                      <a:pt x="21818" y="65454"/>
                      <a:pt x="43636" y="43636"/>
                    </a:cubicBezTo>
                    <a:cubicBezTo>
                      <a:pt x="65454" y="21818"/>
                      <a:pt x="87272" y="10909"/>
                      <a:pt x="120000" y="0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57" name="Shape 1532"/>
              <p:cNvSpPr/>
              <p:nvPr/>
            </p:nvSpPr>
            <p:spPr>
              <a:xfrm>
                <a:off x="11368089" y="1220787"/>
                <a:ext cx="114300" cy="1158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0" y="88000"/>
                      <a:pt x="16000" y="64000"/>
                      <a:pt x="40000" y="40000"/>
                    </a:cubicBezTo>
                    <a:cubicBezTo>
                      <a:pt x="64000" y="16000"/>
                      <a:pt x="88000" y="8000"/>
                      <a:pt x="120000" y="0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58" name="Shape 1533"/>
              <p:cNvSpPr/>
              <p:nvPr/>
            </p:nvSpPr>
            <p:spPr>
              <a:xfrm>
                <a:off x="11644314" y="1497012"/>
                <a:ext cx="44450" cy="460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40000"/>
                      <a:pt x="100000" y="60000"/>
                      <a:pt x="80000" y="80000"/>
                    </a:cubicBezTo>
                    <a:cubicBezTo>
                      <a:pt x="60000" y="100000"/>
                      <a:pt x="20000" y="120000"/>
                      <a:pt x="0" y="120000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59" name="Shape 1534"/>
              <p:cNvSpPr/>
              <p:nvPr/>
            </p:nvSpPr>
            <p:spPr>
              <a:xfrm>
                <a:off x="11650664" y="1504950"/>
                <a:ext cx="84138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09090" y="32727"/>
                      <a:pt x="98181" y="54545"/>
                      <a:pt x="76363" y="76363"/>
                    </a:cubicBezTo>
                    <a:cubicBezTo>
                      <a:pt x="54545" y="98181"/>
                      <a:pt x="32727" y="109090"/>
                      <a:pt x="0" y="120000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60" name="Shape 1535"/>
              <p:cNvSpPr/>
              <p:nvPr/>
            </p:nvSpPr>
            <p:spPr>
              <a:xfrm>
                <a:off x="11658600" y="1511300"/>
                <a:ext cx="114300" cy="1158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12000" y="32000"/>
                      <a:pt x="104000" y="56000"/>
                      <a:pt x="80000" y="80000"/>
                    </a:cubicBezTo>
                    <a:cubicBezTo>
                      <a:pt x="56000" y="104000"/>
                      <a:pt x="32000" y="112000"/>
                      <a:pt x="0" y="120000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</p:grpSp>
      </p:grpSp>
      <p:grpSp>
        <p:nvGrpSpPr>
          <p:cNvPr id="261" name="Shape 1536"/>
          <p:cNvGrpSpPr/>
          <p:nvPr/>
        </p:nvGrpSpPr>
        <p:grpSpPr>
          <a:xfrm>
            <a:off x="4251200" y="908429"/>
            <a:ext cx="535325" cy="535325"/>
            <a:chOff x="4343398" y="937187"/>
            <a:chExt cx="592449" cy="592449"/>
          </a:xfrm>
        </p:grpSpPr>
        <p:sp>
          <p:nvSpPr>
            <p:cNvPr id="262" name="Shape 1537"/>
            <p:cNvSpPr/>
            <p:nvPr/>
          </p:nvSpPr>
          <p:spPr>
            <a:xfrm>
              <a:off x="4343398" y="937187"/>
              <a:ext cx="592449" cy="592449"/>
            </a:xfrm>
            <a:prstGeom prst="rect">
              <a:avLst/>
            </a:prstGeom>
            <a:solidFill>
              <a:srgbClr val="24ACFF"/>
            </a:solidFill>
            <a:ln w="127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457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rPr>
                <a:t>Volumes</a:t>
              </a:r>
            </a:p>
          </p:txBody>
        </p:sp>
        <p:grpSp>
          <p:nvGrpSpPr>
            <p:cNvPr id="263" name="Shape 1538"/>
            <p:cNvGrpSpPr/>
            <p:nvPr/>
          </p:nvGrpSpPr>
          <p:grpSpPr>
            <a:xfrm>
              <a:off x="4484915" y="1083028"/>
              <a:ext cx="309416" cy="239849"/>
              <a:chOff x="9342439" y="3452812"/>
              <a:chExt cx="473075" cy="366712"/>
            </a:xfrm>
          </p:grpSpPr>
          <p:sp>
            <p:nvSpPr>
              <p:cNvPr id="264" name="Shape 1539"/>
              <p:cNvSpPr/>
              <p:nvPr/>
            </p:nvSpPr>
            <p:spPr>
              <a:xfrm>
                <a:off x="9342439" y="3667125"/>
                <a:ext cx="473075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6000"/>
                    </a:moveTo>
                    <a:cubicBezTo>
                      <a:pt x="120000" y="108000"/>
                      <a:pt x="116129" y="120000"/>
                      <a:pt x="112258" y="120000"/>
                    </a:cubicBezTo>
                    <a:cubicBezTo>
                      <a:pt x="7741" y="120000"/>
                      <a:pt x="7741" y="120000"/>
                      <a:pt x="7741" y="120000"/>
                    </a:cubicBezTo>
                    <a:cubicBezTo>
                      <a:pt x="3870" y="120000"/>
                      <a:pt x="0" y="108000"/>
                      <a:pt x="0" y="96000"/>
                    </a:cubicBezTo>
                    <a:cubicBezTo>
                      <a:pt x="0" y="30000"/>
                      <a:pt x="0" y="30000"/>
                      <a:pt x="0" y="30000"/>
                    </a:cubicBezTo>
                    <a:cubicBezTo>
                      <a:pt x="0" y="12000"/>
                      <a:pt x="3870" y="0"/>
                      <a:pt x="7741" y="0"/>
                    </a:cubicBezTo>
                    <a:cubicBezTo>
                      <a:pt x="112258" y="0"/>
                      <a:pt x="112258" y="0"/>
                      <a:pt x="112258" y="0"/>
                    </a:cubicBezTo>
                    <a:cubicBezTo>
                      <a:pt x="116129" y="0"/>
                      <a:pt x="120000" y="12000"/>
                      <a:pt x="120000" y="30000"/>
                    </a:cubicBezTo>
                    <a:cubicBezTo>
                      <a:pt x="120000" y="96000"/>
                      <a:pt x="120000" y="96000"/>
                      <a:pt x="120000" y="9600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65" name="Shape 1540"/>
              <p:cNvSpPr/>
              <p:nvPr/>
            </p:nvSpPr>
            <p:spPr>
              <a:xfrm>
                <a:off x="9342439" y="3452812"/>
                <a:ext cx="473075" cy="2524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120000" y="116363"/>
                      <a:pt x="120000" y="116363"/>
                      <a:pt x="120000" y="116363"/>
                    </a:cubicBezTo>
                    <a:cubicBezTo>
                      <a:pt x="120000" y="116363"/>
                      <a:pt x="118064" y="101818"/>
                      <a:pt x="118064" y="94545"/>
                    </a:cubicBezTo>
                    <a:cubicBezTo>
                      <a:pt x="106451" y="14545"/>
                      <a:pt x="106451" y="14545"/>
                      <a:pt x="106451" y="14545"/>
                    </a:cubicBezTo>
                    <a:cubicBezTo>
                      <a:pt x="104516" y="7272"/>
                      <a:pt x="100645" y="0"/>
                      <a:pt x="94838" y="0"/>
                    </a:cubicBezTo>
                    <a:cubicBezTo>
                      <a:pt x="23225" y="0"/>
                      <a:pt x="23225" y="0"/>
                      <a:pt x="23225" y="0"/>
                    </a:cubicBezTo>
                    <a:cubicBezTo>
                      <a:pt x="19354" y="0"/>
                      <a:pt x="15483" y="7272"/>
                      <a:pt x="13548" y="14545"/>
                    </a:cubicBezTo>
                    <a:cubicBezTo>
                      <a:pt x="1935" y="98181"/>
                      <a:pt x="1935" y="98181"/>
                      <a:pt x="1935" y="98181"/>
                    </a:cubicBezTo>
                    <a:cubicBezTo>
                      <a:pt x="0" y="109090"/>
                      <a:pt x="0" y="116363"/>
                      <a:pt x="0" y="116363"/>
                    </a:cubicBezTo>
                    <a:cubicBezTo>
                      <a:pt x="0" y="120000"/>
                      <a:pt x="0" y="120000"/>
                      <a:pt x="0" y="12000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66" name="Shape 1541"/>
              <p:cNvSpPr/>
              <p:nvPr/>
            </p:nvSpPr>
            <p:spPr>
              <a:xfrm>
                <a:off x="9739314" y="3735387"/>
                <a:ext cx="15875" cy="15875"/>
              </a:xfrm>
              <a:prstGeom prst="ellipse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67" name="Shape 1542"/>
              <p:cNvSpPr/>
              <p:nvPr/>
            </p:nvSpPr>
            <p:spPr>
              <a:xfrm>
                <a:off x="9418639" y="3667125"/>
                <a:ext cx="68263" cy="152399"/>
              </a:xfrm>
              <a:prstGeom prst="rect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268" name="Shape 1543"/>
              <p:cNvSpPr/>
              <p:nvPr/>
            </p:nvSpPr>
            <p:spPr>
              <a:xfrm>
                <a:off x="9693275" y="3735387"/>
                <a:ext cx="15875" cy="15875"/>
              </a:xfrm>
              <a:prstGeom prst="ellipse">
                <a:avLst/>
              </a:pr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800">
                  <a:solidFill>
                    <a:schemeClr val="dk1"/>
                  </a:solidFill>
                  <a:latin typeface="Roboto"/>
                  <a:sym typeface="Arial"/>
                </a:endParaRPr>
              </a:p>
            </p:txBody>
          </p:sp>
        </p:grpSp>
      </p:grpSp>
      <p:grpSp>
        <p:nvGrpSpPr>
          <p:cNvPr id="269" name="Shape 1544"/>
          <p:cNvGrpSpPr/>
          <p:nvPr/>
        </p:nvGrpSpPr>
        <p:grpSpPr>
          <a:xfrm>
            <a:off x="3772979" y="3920416"/>
            <a:ext cx="1498711" cy="367034"/>
            <a:chOff x="3586155" y="4606342"/>
            <a:chExt cx="1658634" cy="406199"/>
          </a:xfrm>
        </p:grpSpPr>
        <p:sp>
          <p:nvSpPr>
            <p:cNvPr id="270" name="Shape 1545"/>
            <p:cNvSpPr/>
            <p:nvPr/>
          </p:nvSpPr>
          <p:spPr>
            <a:xfrm>
              <a:off x="3586155" y="4606342"/>
              <a:ext cx="1658634" cy="4061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rgbClr val="24ACFF"/>
                  </a:solidFill>
                  <a:latin typeface="Roboto"/>
                  <a:sym typeface="Arial"/>
                </a:rPr>
                <a:t>Virtualization</a:t>
              </a:r>
            </a:p>
          </p:txBody>
        </p:sp>
        <p:sp>
          <p:nvSpPr>
            <p:cNvPr id="271" name="Shape 1546"/>
            <p:cNvSpPr/>
            <p:nvPr/>
          </p:nvSpPr>
          <p:spPr>
            <a:xfrm>
              <a:off x="3794487" y="4710153"/>
              <a:ext cx="143699" cy="138599"/>
            </a:xfrm>
            <a:prstGeom prst="rect">
              <a:avLst/>
            </a:prstGeom>
            <a:noFill/>
            <a:ln w="254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rgbClr val="24ACFF"/>
                </a:solidFill>
                <a:latin typeface="Roboto"/>
                <a:sym typeface="Arial"/>
              </a:endParaRPr>
            </a:p>
          </p:txBody>
        </p:sp>
        <p:sp>
          <p:nvSpPr>
            <p:cNvPr id="272" name="Shape 1547"/>
            <p:cNvSpPr/>
            <p:nvPr/>
          </p:nvSpPr>
          <p:spPr>
            <a:xfrm>
              <a:off x="3877214" y="4784173"/>
              <a:ext cx="143699" cy="138599"/>
            </a:xfrm>
            <a:prstGeom prst="rect">
              <a:avLst/>
            </a:prstGeom>
            <a:noFill/>
            <a:ln w="254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rgbClr val="24ACFF"/>
                </a:solidFill>
                <a:latin typeface="Roboto"/>
                <a:sym typeface="Arial"/>
              </a:endParaRPr>
            </a:p>
          </p:txBody>
        </p:sp>
      </p:grpSp>
      <p:grpSp>
        <p:nvGrpSpPr>
          <p:cNvPr id="273" name="Shape 1548"/>
          <p:cNvGrpSpPr/>
          <p:nvPr/>
        </p:nvGrpSpPr>
        <p:grpSpPr>
          <a:xfrm>
            <a:off x="2188467" y="3920417"/>
            <a:ext cx="1498711" cy="367034"/>
            <a:chOff x="1759883" y="4604426"/>
            <a:chExt cx="1658634" cy="406199"/>
          </a:xfrm>
        </p:grpSpPr>
        <p:sp>
          <p:nvSpPr>
            <p:cNvPr id="274" name="Shape 1549"/>
            <p:cNvSpPr/>
            <p:nvPr/>
          </p:nvSpPr>
          <p:spPr>
            <a:xfrm>
              <a:off x="1759883" y="4604426"/>
              <a:ext cx="1658634" cy="4061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460375" marR="0" lvl="0" indent="-31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800" b="0" i="0" u="none" strike="noStrike" cap="none">
                  <a:solidFill>
                    <a:srgbClr val="24ACFF"/>
                  </a:solidFill>
                  <a:latin typeface="Roboto"/>
                  <a:sym typeface="Arial"/>
                </a:rPr>
                <a:t>Public Cloud</a:t>
              </a:r>
            </a:p>
          </p:txBody>
        </p:sp>
        <p:sp>
          <p:nvSpPr>
            <p:cNvPr id="275" name="Shape 1550"/>
            <p:cNvSpPr/>
            <p:nvPr/>
          </p:nvSpPr>
          <p:spPr>
            <a:xfrm>
              <a:off x="1873853" y="4699489"/>
              <a:ext cx="319800" cy="22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475" y="120000"/>
                  </a:moveTo>
                  <a:lnTo>
                    <a:pt x="67475" y="120000"/>
                  </a:lnTo>
                  <a:lnTo>
                    <a:pt x="64875" y="119797"/>
                  </a:lnTo>
                  <a:lnTo>
                    <a:pt x="62405" y="119189"/>
                  </a:lnTo>
                  <a:lnTo>
                    <a:pt x="60065" y="118378"/>
                  </a:lnTo>
                  <a:lnTo>
                    <a:pt x="57984" y="117364"/>
                  </a:lnTo>
                  <a:lnTo>
                    <a:pt x="56034" y="116148"/>
                  </a:lnTo>
                  <a:lnTo>
                    <a:pt x="54344" y="114932"/>
                  </a:lnTo>
                  <a:lnTo>
                    <a:pt x="51614" y="112500"/>
                  </a:lnTo>
                  <a:lnTo>
                    <a:pt x="51614" y="112500"/>
                  </a:lnTo>
                  <a:lnTo>
                    <a:pt x="50314" y="113716"/>
                  </a:lnTo>
                  <a:lnTo>
                    <a:pt x="49144" y="114932"/>
                  </a:lnTo>
                  <a:lnTo>
                    <a:pt x="47713" y="115945"/>
                  </a:lnTo>
                  <a:lnTo>
                    <a:pt x="46413" y="116554"/>
                  </a:lnTo>
                  <a:lnTo>
                    <a:pt x="44983" y="117364"/>
                  </a:lnTo>
                  <a:lnTo>
                    <a:pt x="43423" y="117770"/>
                  </a:lnTo>
                  <a:lnTo>
                    <a:pt x="41993" y="118175"/>
                  </a:lnTo>
                  <a:lnTo>
                    <a:pt x="40563" y="118378"/>
                  </a:lnTo>
                  <a:lnTo>
                    <a:pt x="40563" y="118378"/>
                  </a:lnTo>
                  <a:lnTo>
                    <a:pt x="38873" y="118175"/>
                  </a:lnTo>
                  <a:lnTo>
                    <a:pt x="37183" y="117770"/>
                  </a:lnTo>
                  <a:lnTo>
                    <a:pt x="35622" y="117364"/>
                  </a:lnTo>
                  <a:lnTo>
                    <a:pt x="34062" y="116351"/>
                  </a:lnTo>
                  <a:lnTo>
                    <a:pt x="32502" y="115540"/>
                  </a:lnTo>
                  <a:lnTo>
                    <a:pt x="31072" y="114324"/>
                  </a:lnTo>
                  <a:lnTo>
                    <a:pt x="29772" y="113108"/>
                  </a:lnTo>
                  <a:lnTo>
                    <a:pt x="28472" y="111283"/>
                  </a:lnTo>
                  <a:lnTo>
                    <a:pt x="28472" y="111283"/>
                  </a:lnTo>
                  <a:lnTo>
                    <a:pt x="26002" y="112094"/>
                  </a:lnTo>
                  <a:lnTo>
                    <a:pt x="23661" y="112094"/>
                  </a:lnTo>
                  <a:lnTo>
                    <a:pt x="23661" y="112094"/>
                  </a:lnTo>
                  <a:lnTo>
                    <a:pt x="21321" y="112094"/>
                  </a:lnTo>
                  <a:lnTo>
                    <a:pt x="18981" y="111283"/>
                  </a:lnTo>
                  <a:lnTo>
                    <a:pt x="16641" y="110472"/>
                  </a:lnTo>
                  <a:lnTo>
                    <a:pt x="14431" y="109256"/>
                  </a:lnTo>
                  <a:lnTo>
                    <a:pt x="12351" y="107837"/>
                  </a:lnTo>
                  <a:lnTo>
                    <a:pt x="10530" y="105810"/>
                  </a:lnTo>
                  <a:lnTo>
                    <a:pt x="8580" y="103581"/>
                  </a:lnTo>
                  <a:lnTo>
                    <a:pt x="6890" y="101351"/>
                  </a:lnTo>
                  <a:lnTo>
                    <a:pt x="5330" y="98716"/>
                  </a:lnTo>
                  <a:lnTo>
                    <a:pt x="4030" y="95675"/>
                  </a:lnTo>
                  <a:lnTo>
                    <a:pt x="2990" y="92837"/>
                  </a:lnTo>
                  <a:lnTo>
                    <a:pt x="1820" y="89594"/>
                  </a:lnTo>
                  <a:lnTo>
                    <a:pt x="1040" y="86148"/>
                  </a:lnTo>
                  <a:lnTo>
                    <a:pt x="520" y="82500"/>
                  </a:lnTo>
                  <a:lnTo>
                    <a:pt x="130" y="79054"/>
                  </a:lnTo>
                  <a:lnTo>
                    <a:pt x="0" y="75405"/>
                  </a:lnTo>
                  <a:lnTo>
                    <a:pt x="0" y="75405"/>
                  </a:lnTo>
                  <a:lnTo>
                    <a:pt x="0" y="72162"/>
                  </a:lnTo>
                  <a:lnTo>
                    <a:pt x="260" y="69527"/>
                  </a:lnTo>
                  <a:lnTo>
                    <a:pt x="650" y="66689"/>
                  </a:lnTo>
                  <a:lnTo>
                    <a:pt x="1040" y="64054"/>
                  </a:lnTo>
                  <a:lnTo>
                    <a:pt x="1690" y="61418"/>
                  </a:lnTo>
                  <a:lnTo>
                    <a:pt x="2470" y="58783"/>
                  </a:lnTo>
                  <a:lnTo>
                    <a:pt x="3380" y="56351"/>
                  </a:lnTo>
                  <a:lnTo>
                    <a:pt x="4290" y="53918"/>
                  </a:lnTo>
                  <a:lnTo>
                    <a:pt x="5330" y="51891"/>
                  </a:lnTo>
                  <a:lnTo>
                    <a:pt x="6630" y="49662"/>
                  </a:lnTo>
                  <a:lnTo>
                    <a:pt x="7800" y="47837"/>
                  </a:lnTo>
                  <a:lnTo>
                    <a:pt x="9230" y="45810"/>
                  </a:lnTo>
                  <a:lnTo>
                    <a:pt x="10790" y="44391"/>
                  </a:lnTo>
                  <a:lnTo>
                    <a:pt x="12351" y="42972"/>
                  </a:lnTo>
                  <a:lnTo>
                    <a:pt x="14041" y="41554"/>
                  </a:lnTo>
                  <a:lnTo>
                    <a:pt x="15731" y="40540"/>
                  </a:lnTo>
                  <a:lnTo>
                    <a:pt x="15731" y="40540"/>
                  </a:lnTo>
                  <a:lnTo>
                    <a:pt x="16381" y="38108"/>
                  </a:lnTo>
                  <a:lnTo>
                    <a:pt x="17161" y="35675"/>
                  </a:lnTo>
                  <a:lnTo>
                    <a:pt x="18071" y="33445"/>
                  </a:lnTo>
                  <a:lnTo>
                    <a:pt x="18981" y="31418"/>
                  </a:lnTo>
                  <a:lnTo>
                    <a:pt x="20021" y="29189"/>
                  </a:lnTo>
                  <a:lnTo>
                    <a:pt x="21061" y="27567"/>
                  </a:lnTo>
                  <a:lnTo>
                    <a:pt x="22361" y="25743"/>
                  </a:lnTo>
                  <a:lnTo>
                    <a:pt x="23661" y="24324"/>
                  </a:lnTo>
                  <a:lnTo>
                    <a:pt x="25092" y="22702"/>
                  </a:lnTo>
                  <a:lnTo>
                    <a:pt x="26652" y="21689"/>
                  </a:lnTo>
                  <a:lnTo>
                    <a:pt x="28082" y="20472"/>
                  </a:lnTo>
                  <a:lnTo>
                    <a:pt x="29772" y="19662"/>
                  </a:lnTo>
                  <a:lnTo>
                    <a:pt x="31332" y="19054"/>
                  </a:lnTo>
                  <a:lnTo>
                    <a:pt x="33022" y="18445"/>
                  </a:lnTo>
                  <a:lnTo>
                    <a:pt x="34712" y="18040"/>
                  </a:lnTo>
                  <a:lnTo>
                    <a:pt x="36403" y="18040"/>
                  </a:lnTo>
                  <a:lnTo>
                    <a:pt x="36403" y="18040"/>
                  </a:lnTo>
                  <a:lnTo>
                    <a:pt x="38093" y="18040"/>
                  </a:lnTo>
                  <a:lnTo>
                    <a:pt x="39913" y="18445"/>
                  </a:lnTo>
                  <a:lnTo>
                    <a:pt x="39913" y="18445"/>
                  </a:lnTo>
                  <a:lnTo>
                    <a:pt x="40823" y="16418"/>
                  </a:lnTo>
                  <a:lnTo>
                    <a:pt x="41863" y="14391"/>
                  </a:lnTo>
                  <a:lnTo>
                    <a:pt x="43033" y="12567"/>
                  </a:lnTo>
                  <a:lnTo>
                    <a:pt x="44203" y="10743"/>
                  </a:lnTo>
                  <a:lnTo>
                    <a:pt x="45503" y="9121"/>
                  </a:lnTo>
                  <a:lnTo>
                    <a:pt x="46803" y="7702"/>
                  </a:lnTo>
                  <a:lnTo>
                    <a:pt x="48234" y="6283"/>
                  </a:lnTo>
                  <a:lnTo>
                    <a:pt x="49664" y="5067"/>
                  </a:lnTo>
                  <a:lnTo>
                    <a:pt x="50964" y="3851"/>
                  </a:lnTo>
                  <a:lnTo>
                    <a:pt x="52524" y="2837"/>
                  </a:lnTo>
                  <a:lnTo>
                    <a:pt x="54084" y="2229"/>
                  </a:lnTo>
                  <a:lnTo>
                    <a:pt x="55644" y="1418"/>
                  </a:lnTo>
                  <a:lnTo>
                    <a:pt x="57334" y="810"/>
                  </a:lnTo>
                  <a:lnTo>
                    <a:pt x="58894" y="405"/>
                  </a:lnTo>
                  <a:lnTo>
                    <a:pt x="60585" y="202"/>
                  </a:lnTo>
                  <a:lnTo>
                    <a:pt x="62275" y="0"/>
                  </a:lnTo>
                  <a:lnTo>
                    <a:pt x="62275" y="0"/>
                  </a:lnTo>
                  <a:lnTo>
                    <a:pt x="64485" y="202"/>
                  </a:lnTo>
                  <a:lnTo>
                    <a:pt x="66825" y="810"/>
                  </a:lnTo>
                  <a:lnTo>
                    <a:pt x="69035" y="1418"/>
                  </a:lnTo>
                  <a:lnTo>
                    <a:pt x="71115" y="2432"/>
                  </a:lnTo>
                  <a:lnTo>
                    <a:pt x="73326" y="3851"/>
                  </a:lnTo>
                  <a:lnTo>
                    <a:pt x="75276" y="5270"/>
                  </a:lnTo>
                  <a:lnTo>
                    <a:pt x="77226" y="7297"/>
                  </a:lnTo>
                  <a:lnTo>
                    <a:pt x="79046" y="9121"/>
                  </a:lnTo>
                  <a:lnTo>
                    <a:pt x="80736" y="11351"/>
                  </a:lnTo>
                  <a:lnTo>
                    <a:pt x="82296" y="13986"/>
                  </a:lnTo>
                  <a:lnTo>
                    <a:pt x="83596" y="16621"/>
                  </a:lnTo>
                  <a:lnTo>
                    <a:pt x="85027" y="19459"/>
                  </a:lnTo>
                  <a:lnTo>
                    <a:pt x="86067" y="22297"/>
                  </a:lnTo>
                  <a:lnTo>
                    <a:pt x="86977" y="25540"/>
                  </a:lnTo>
                  <a:lnTo>
                    <a:pt x="88017" y="28783"/>
                  </a:lnTo>
                  <a:lnTo>
                    <a:pt x="88537" y="32432"/>
                  </a:lnTo>
                  <a:lnTo>
                    <a:pt x="88537" y="32432"/>
                  </a:lnTo>
                  <a:lnTo>
                    <a:pt x="90227" y="32635"/>
                  </a:lnTo>
                  <a:lnTo>
                    <a:pt x="91917" y="33040"/>
                  </a:lnTo>
                  <a:lnTo>
                    <a:pt x="93607" y="34054"/>
                  </a:lnTo>
                  <a:lnTo>
                    <a:pt x="95167" y="35067"/>
                  </a:lnTo>
                  <a:lnTo>
                    <a:pt x="96728" y="36081"/>
                  </a:lnTo>
                  <a:lnTo>
                    <a:pt x="98288" y="37500"/>
                  </a:lnTo>
                  <a:lnTo>
                    <a:pt x="99718" y="38918"/>
                  </a:lnTo>
                  <a:lnTo>
                    <a:pt x="101018" y="40540"/>
                  </a:lnTo>
                  <a:lnTo>
                    <a:pt x="102318" y="42162"/>
                  </a:lnTo>
                  <a:lnTo>
                    <a:pt x="103358" y="44189"/>
                  </a:lnTo>
                  <a:lnTo>
                    <a:pt x="104398" y="46418"/>
                  </a:lnTo>
                  <a:lnTo>
                    <a:pt x="105568" y="48445"/>
                  </a:lnTo>
                  <a:lnTo>
                    <a:pt x="106348" y="50878"/>
                  </a:lnTo>
                  <a:lnTo>
                    <a:pt x="106998" y="53310"/>
                  </a:lnTo>
                  <a:lnTo>
                    <a:pt x="107648" y="55945"/>
                  </a:lnTo>
                  <a:lnTo>
                    <a:pt x="108169" y="58581"/>
                  </a:lnTo>
                  <a:lnTo>
                    <a:pt x="108169" y="58581"/>
                  </a:lnTo>
                  <a:lnTo>
                    <a:pt x="109339" y="58986"/>
                  </a:lnTo>
                  <a:lnTo>
                    <a:pt x="110639" y="60000"/>
                  </a:lnTo>
                  <a:lnTo>
                    <a:pt x="111809" y="60810"/>
                  </a:lnTo>
                  <a:lnTo>
                    <a:pt x="112849" y="61824"/>
                  </a:lnTo>
                  <a:lnTo>
                    <a:pt x="114019" y="63040"/>
                  </a:lnTo>
                  <a:lnTo>
                    <a:pt x="114929" y="64459"/>
                  </a:lnTo>
                  <a:lnTo>
                    <a:pt x="115839" y="66081"/>
                  </a:lnTo>
                  <a:lnTo>
                    <a:pt x="116749" y="67500"/>
                  </a:lnTo>
                  <a:lnTo>
                    <a:pt x="117399" y="69121"/>
                  </a:lnTo>
                  <a:lnTo>
                    <a:pt x="118179" y="70743"/>
                  </a:lnTo>
                  <a:lnTo>
                    <a:pt x="118569" y="72770"/>
                  </a:lnTo>
                  <a:lnTo>
                    <a:pt x="119089" y="74594"/>
                  </a:lnTo>
                  <a:lnTo>
                    <a:pt x="119479" y="76621"/>
                  </a:lnTo>
                  <a:lnTo>
                    <a:pt x="119869" y="78648"/>
                  </a:lnTo>
                  <a:lnTo>
                    <a:pt x="120000" y="80675"/>
                  </a:lnTo>
                  <a:lnTo>
                    <a:pt x="120000" y="82702"/>
                  </a:lnTo>
                  <a:lnTo>
                    <a:pt x="120000" y="82702"/>
                  </a:lnTo>
                  <a:lnTo>
                    <a:pt x="120000" y="85540"/>
                  </a:lnTo>
                  <a:lnTo>
                    <a:pt x="119739" y="87770"/>
                  </a:lnTo>
                  <a:lnTo>
                    <a:pt x="119349" y="90000"/>
                  </a:lnTo>
                  <a:lnTo>
                    <a:pt x="118959" y="92432"/>
                  </a:lnTo>
                  <a:lnTo>
                    <a:pt x="118309" y="94459"/>
                  </a:lnTo>
                  <a:lnTo>
                    <a:pt x="117529" y="96486"/>
                  </a:lnTo>
                  <a:lnTo>
                    <a:pt x="116619" y="98310"/>
                  </a:lnTo>
                  <a:lnTo>
                    <a:pt x="115709" y="100337"/>
                  </a:lnTo>
                  <a:lnTo>
                    <a:pt x="114669" y="101959"/>
                  </a:lnTo>
                  <a:lnTo>
                    <a:pt x="113499" y="103378"/>
                  </a:lnTo>
                  <a:lnTo>
                    <a:pt x="112329" y="104594"/>
                  </a:lnTo>
                  <a:lnTo>
                    <a:pt x="110899" y="105810"/>
                  </a:lnTo>
                  <a:lnTo>
                    <a:pt x="109469" y="106824"/>
                  </a:lnTo>
                  <a:lnTo>
                    <a:pt x="108169" y="107432"/>
                  </a:lnTo>
                  <a:lnTo>
                    <a:pt x="106608" y="108040"/>
                  </a:lnTo>
                  <a:lnTo>
                    <a:pt x="105048" y="108243"/>
                  </a:lnTo>
                  <a:lnTo>
                    <a:pt x="105048" y="108243"/>
                  </a:lnTo>
                  <a:lnTo>
                    <a:pt x="86067" y="108243"/>
                  </a:lnTo>
                  <a:lnTo>
                    <a:pt x="86067" y="108243"/>
                  </a:lnTo>
                  <a:lnTo>
                    <a:pt x="83986" y="111081"/>
                  </a:lnTo>
                  <a:lnTo>
                    <a:pt x="81776" y="113513"/>
                  </a:lnTo>
                  <a:lnTo>
                    <a:pt x="79436" y="115540"/>
                  </a:lnTo>
                  <a:lnTo>
                    <a:pt x="77226" y="117162"/>
                  </a:lnTo>
                  <a:lnTo>
                    <a:pt x="74886" y="118378"/>
                  </a:lnTo>
                  <a:lnTo>
                    <a:pt x="72416" y="119189"/>
                  </a:lnTo>
                  <a:lnTo>
                    <a:pt x="69945" y="119797"/>
                  </a:lnTo>
                  <a:lnTo>
                    <a:pt x="67475" y="120000"/>
                  </a:lnTo>
                  <a:lnTo>
                    <a:pt x="67475" y="120000"/>
                  </a:lnTo>
                  <a:close/>
                  <a:moveTo>
                    <a:pt x="51484" y="101756"/>
                  </a:moveTo>
                  <a:lnTo>
                    <a:pt x="53174" y="104189"/>
                  </a:lnTo>
                  <a:lnTo>
                    <a:pt x="53174" y="104189"/>
                  </a:lnTo>
                  <a:lnTo>
                    <a:pt x="54344" y="105608"/>
                  </a:lnTo>
                  <a:lnTo>
                    <a:pt x="55904" y="106824"/>
                  </a:lnTo>
                  <a:lnTo>
                    <a:pt x="57464" y="108243"/>
                  </a:lnTo>
                  <a:lnTo>
                    <a:pt x="59154" y="109459"/>
                  </a:lnTo>
                  <a:lnTo>
                    <a:pt x="61105" y="110472"/>
                  </a:lnTo>
                  <a:lnTo>
                    <a:pt x="63185" y="111081"/>
                  </a:lnTo>
                  <a:lnTo>
                    <a:pt x="65265" y="111689"/>
                  </a:lnTo>
                  <a:lnTo>
                    <a:pt x="67475" y="111891"/>
                  </a:lnTo>
                  <a:lnTo>
                    <a:pt x="67475" y="111891"/>
                  </a:lnTo>
                  <a:lnTo>
                    <a:pt x="69425" y="111689"/>
                  </a:lnTo>
                  <a:lnTo>
                    <a:pt x="71635" y="111081"/>
                  </a:lnTo>
                  <a:lnTo>
                    <a:pt x="73586" y="110472"/>
                  </a:lnTo>
                  <a:lnTo>
                    <a:pt x="75666" y="109256"/>
                  </a:lnTo>
                  <a:lnTo>
                    <a:pt x="77616" y="107837"/>
                  </a:lnTo>
                  <a:lnTo>
                    <a:pt x="79696" y="105810"/>
                  </a:lnTo>
                  <a:lnTo>
                    <a:pt x="81516" y="103581"/>
                  </a:lnTo>
                  <a:lnTo>
                    <a:pt x="83336" y="101351"/>
                  </a:lnTo>
                  <a:lnTo>
                    <a:pt x="84117" y="100135"/>
                  </a:lnTo>
                  <a:lnTo>
                    <a:pt x="104788" y="100135"/>
                  </a:lnTo>
                  <a:lnTo>
                    <a:pt x="104788" y="100135"/>
                  </a:lnTo>
                  <a:lnTo>
                    <a:pt x="105828" y="100135"/>
                  </a:lnTo>
                  <a:lnTo>
                    <a:pt x="106868" y="99527"/>
                  </a:lnTo>
                  <a:lnTo>
                    <a:pt x="107778" y="99121"/>
                  </a:lnTo>
                  <a:lnTo>
                    <a:pt x="108819" y="98310"/>
                  </a:lnTo>
                  <a:lnTo>
                    <a:pt x="109729" y="97702"/>
                  </a:lnTo>
                  <a:lnTo>
                    <a:pt x="110509" y="96689"/>
                  </a:lnTo>
                  <a:lnTo>
                    <a:pt x="111809" y="94459"/>
                  </a:lnTo>
                  <a:lnTo>
                    <a:pt x="113109" y="92229"/>
                  </a:lnTo>
                  <a:lnTo>
                    <a:pt x="113499" y="90810"/>
                  </a:lnTo>
                  <a:lnTo>
                    <a:pt x="114019" y="89189"/>
                  </a:lnTo>
                  <a:lnTo>
                    <a:pt x="114279" y="87770"/>
                  </a:lnTo>
                  <a:lnTo>
                    <a:pt x="114669" y="86148"/>
                  </a:lnTo>
                  <a:lnTo>
                    <a:pt x="114799" y="84527"/>
                  </a:lnTo>
                  <a:lnTo>
                    <a:pt x="114799" y="82702"/>
                  </a:lnTo>
                  <a:lnTo>
                    <a:pt x="114799" y="82702"/>
                  </a:lnTo>
                  <a:lnTo>
                    <a:pt x="114669" y="79662"/>
                  </a:lnTo>
                  <a:lnTo>
                    <a:pt x="114149" y="76824"/>
                  </a:lnTo>
                  <a:lnTo>
                    <a:pt x="113239" y="74189"/>
                  </a:lnTo>
                  <a:lnTo>
                    <a:pt x="112199" y="71756"/>
                  </a:lnTo>
                  <a:lnTo>
                    <a:pt x="110769" y="69527"/>
                  </a:lnTo>
                  <a:lnTo>
                    <a:pt x="109209" y="67905"/>
                  </a:lnTo>
                  <a:lnTo>
                    <a:pt x="107388" y="66689"/>
                  </a:lnTo>
                  <a:lnTo>
                    <a:pt x="105568" y="66081"/>
                  </a:lnTo>
                  <a:lnTo>
                    <a:pt x="103488" y="65472"/>
                  </a:lnTo>
                  <a:lnTo>
                    <a:pt x="103358" y="62432"/>
                  </a:lnTo>
                  <a:lnTo>
                    <a:pt x="103358" y="62432"/>
                  </a:lnTo>
                  <a:lnTo>
                    <a:pt x="103098" y="60202"/>
                  </a:lnTo>
                  <a:lnTo>
                    <a:pt x="102578" y="57770"/>
                  </a:lnTo>
                  <a:lnTo>
                    <a:pt x="101928" y="55743"/>
                  </a:lnTo>
                  <a:lnTo>
                    <a:pt x="101408" y="53716"/>
                  </a:lnTo>
                  <a:lnTo>
                    <a:pt x="100628" y="51891"/>
                  </a:lnTo>
                  <a:lnTo>
                    <a:pt x="99718" y="49864"/>
                  </a:lnTo>
                  <a:lnTo>
                    <a:pt x="98678" y="48243"/>
                  </a:lnTo>
                  <a:lnTo>
                    <a:pt x="97638" y="46824"/>
                  </a:lnTo>
                  <a:lnTo>
                    <a:pt x="96468" y="45405"/>
                  </a:lnTo>
                  <a:lnTo>
                    <a:pt x="95167" y="43986"/>
                  </a:lnTo>
                  <a:lnTo>
                    <a:pt x="93997" y="42972"/>
                  </a:lnTo>
                  <a:lnTo>
                    <a:pt x="92567" y="41959"/>
                  </a:lnTo>
                  <a:lnTo>
                    <a:pt x="91137" y="41351"/>
                  </a:lnTo>
                  <a:lnTo>
                    <a:pt x="89837" y="40743"/>
                  </a:lnTo>
                  <a:lnTo>
                    <a:pt x="88277" y="40540"/>
                  </a:lnTo>
                  <a:lnTo>
                    <a:pt x="86717" y="40337"/>
                  </a:lnTo>
                  <a:lnTo>
                    <a:pt x="84117" y="40337"/>
                  </a:lnTo>
                  <a:lnTo>
                    <a:pt x="83856" y="36891"/>
                  </a:lnTo>
                  <a:lnTo>
                    <a:pt x="83856" y="36891"/>
                  </a:lnTo>
                  <a:lnTo>
                    <a:pt x="83336" y="33851"/>
                  </a:lnTo>
                  <a:lnTo>
                    <a:pt x="82816" y="31013"/>
                  </a:lnTo>
                  <a:lnTo>
                    <a:pt x="82166" y="28175"/>
                  </a:lnTo>
                  <a:lnTo>
                    <a:pt x="81126" y="25540"/>
                  </a:lnTo>
                  <a:lnTo>
                    <a:pt x="80216" y="23108"/>
                  </a:lnTo>
                  <a:lnTo>
                    <a:pt x="79046" y="20675"/>
                  </a:lnTo>
                  <a:lnTo>
                    <a:pt x="77746" y="18445"/>
                  </a:lnTo>
                  <a:lnTo>
                    <a:pt x="76446" y="16418"/>
                  </a:lnTo>
                  <a:lnTo>
                    <a:pt x="74886" y="14594"/>
                  </a:lnTo>
                  <a:lnTo>
                    <a:pt x="73326" y="12972"/>
                  </a:lnTo>
                  <a:lnTo>
                    <a:pt x="71635" y="11554"/>
                  </a:lnTo>
                  <a:lnTo>
                    <a:pt x="69945" y="10337"/>
                  </a:lnTo>
                  <a:lnTo>
                    <a:pt x="68125" y="9527"/>
                  </a:lnTo>
                  <a:lnTo>
                    <a:pt x="66045" y="8918"/>
                  </a:lnTo>
                  <a:lnTo>
                    <a:pt x="64225" y="8310"/>
                  </a:lnTo>
                  <a:lnTo>
                    <a:pt x="62275" y="8108"/>
                  </a:lnTo>
                  <a:lnTo>
                    <a:pt x="62275" y="8108"/>
                  </a:lnTo>
                  <a:lnTo>
                    <a:pt x="60715" y="8310"/>
                  </a:lnTo>
                  <a:lnTo>
                    <a:pt x="59284" y="8716"/>
                  </a:lnTo>
                  <a:lnTo>
                    <a:pt x="57984" y="8918"/>
                  </a:lnTo>
                  <a:lnTo>
                    <a:pt x="56554" y="9324"/>
                  </a:lnTo>
                  <a:lnTo>
                    <a:pt x="53954" y="10743"/>
                  </a:lnTo>
                  <a:lnTo>
                    <a:pt x="51354" y="12770"/>
                  </a:lnTo>
                  <a:lnTo>
                    <a:pt x="49014" y="15202"/>
                  </a:lnTo>
                  <a:lnTo>
                    <a:pt x="46803" y="18040"/>
                  </a:lnTo>
                  <a:lnTo>
                    <a:pt x="45893" y="19662"/>
                  </a:lnTo>
                  <a:lnTo>
                    <a:pt x="44983" y="21283"/>
                  </a:lnTo>
                  <a:lnTo>
                    <a:pt x="44073" y="23108"/>
                  </a:lnTo>
                  <a:lnTo>
                    <a:pt x="43293" y="24932"/>
                  </a:lnTo>
                  <a:lnTo>
                    <a:pt x="42383" y="27567"/>
                  </a:lnTo>
                  <a:lnTo>
                    <a:pt x="40303" y="26959"/>
                  </a:lnTo>
                  <a:lnTo>
                    <a:pt x="40303" y="26959"/>
                  </a:lnTo>
                  <a:lnTo>
                    <a:pt x="38353" y="26351"/>
                  </a:lnTo>
                  <a:lnTo>
                    <a:pt x="36403" y="26148"/>
                  </a:lnTo>
                  <a:lnTo>
                    <a:pt x="36403" y="26148"/>
                  </a:lnTo>
                  <a:lnTo>
                    <a:pt x="34972" y="26148"/>
                  </a:lnTo>
                  <a:lnTo>
                    <a:pt x="33542" y="26351"/>
                  </a:lnTo>
                  <a:lnTo>
                    <a:pt x="32372" y="26959"/>
                  </a:lnTo>
                  <a:lnTo>
                    <a:pt x="30942" y="27567"/>
                  </a:lnTo>
                  <a:lnTo>
                    <a:pt x="29772" y="28378"/>
                  </a:lnTo>
                  <a:lnTo>
                    <a:pt x="28472" y="29189"/>
                  </a:lnTo>
                  <a:lnTo>
                    <a:pt x="27432" y="30202"/>
                  </a:lnTo>
                  <a:lnTo>
                    <a:pt x="26392" y="31418"/>
                  </a:lnTo>
                  <a:lnTo>
                    <a:pt x="25222" y="32635"/>
                  </a:lnTo>
                  <a:lnTo>
                    <a:pt x="24312" y="34054"/>
                  </a:lnTo>
                  <a:lnTo>
                    <a:pt x="23401" y="35675"/>
                  </a:lnTo>
                  <a:lnTo>
                    <a:pt x="22621" y="37297"/>
                  </a:lnTo>
                  <a:lnTo>
                    <a:pt x="21841" y="39121"/>
                  </a:lnTo>
                  <a:lnTo>
                    <a:pt x="21321" y="40743"/>
                  </a:lnTo>
                  <a:lnTo>
                    <a:pt x="20671" y="42972"/>
                  </a:lnTo>
                  <a:lnTo>
                    <a:pt x="20281" y="44797"/>
                  </a:lnTo>
                  <a:lnTo>
                    <a:pt x="19891" y="47027"/>
                  </a:lnTo>
                  <a:lnTo>
                    <a:pt x="18461" y="47837"/>
                  </a:lnTo>
                  <a:lnTo>
                    <a:pt x="18461" y="47837"/>
                  </a:lnTo>
                  <a:lnTo>
                    <a:pt x="17161" y="48445"/>
                  </a:lnTo>
                  <a:lnTo>
                    <a:pt x="15731" y="49459"/>
                  </a:lnTo>
                  <a:lnTo>
                    <a:pt x="14301" y="50472"/>
                  </a:lnTo>
                  <a:lnTo>
                    <a:pt x="13131" y="51689"/>
                  </a:lnTo>
                  <a:lnTo>
                    <a:pt x="11960" y="53108"/>
                  </a:lnTo>
                  <a:lnTo>
                    <a:pt x="10790" y="54729"/>
                  </a:lnTo>
                  <a:lnTo>
                    <a:pt x="9880" y="56148"/>
                  </a:lnTo>
                  <a:lnTo>
                    <a:pt x="8970" y="58175"/>
                  </a:lnTo>
                  <a:lnTo>
                    <a:pt x="8190" y="60000"/>
                  </a:lnTo>
                  <a:lnTo>
                    <a:pt x="7410" y="61824"/>
                  </a:lnTo>
                  <a:lnTo>
                    <a:pt x="6760" y="63851"/>
                  </a:lnTo>
                  <a:lnTo>
                    <a:pt x="6110" y="66081"/>
                  </a:lnTo>
                  <a:lnTo>
                    <a:pt x="5850" y="68310"/>
                  </a:lnTo>
                  <a:lnTo>
                    <a:pt x="5590" y="70540"/>
                  </a:lnTo>
                  <a:lnTo>
                    <a:pt x="5200" y="72972"/>
                  </a:lnTo>
                  <a:lnTo>
                    <a:pt x="5200" y="75405"/>
                  </a:lnTo>
                  <a:lnTo>
                    <a:pt x="5200" y="75405"/>
                  </a:lnTo>
                  <a:lnTo>
                    <a:pt x="5330" y="78243"/>
                  </a:lnTo>
                  <a:lnTo>
                    <a:pt x="5590" y="81081"/>
                  </a:lnTo>
                  <a:lnTo>
                    <a:pt x="5980" y="83716"/>
                  </a:lnTo>
                  <a:lnTo>
                    <a:pt x="6630" y="86351"/>
                  </a:lnTo>
                  <a:lnTo>
                    <a:pt x="7410" y="88986"/>
                  </a:lnTo>
                  <a:lnTo>
                    <a:pt x="8320" y="91216"/>
                  </a:lnTo>
                  <a:lnTo>
                    <a:pt x="9360" y="93648"/>
                  </a:lnTo>
                  <a:lnTo>
                    <a:pt x="10660" y="95472"/>
                  </a:lnTo>
                  <a:lnTo>
                    <a:pt x="11960" y="97500"/>
                  </a:lnTo>
                  <a:lnTo>
                    <a:pt x="13391" y="99121"/>
                  </a:lnTo>
                  <a:lnTo>
                    <a:pt x="14951" y="100540"/>
                  </a:lnTo>
                  <a:lnTo>
                    <a:pt x="16511" y="101756"/>
                  </a:lnTo>
                  <a:lnTo>
                    <a:pt x="18201" y="102770"/>
                  </a:lnTo>
                  <a:lnTo>
                    <a:pt x="20021" y="103378"/>
                  </a:lnTo>
                  <a:lnTo>
                    <a:pt x="21711" y="103986"/>
                  </a:lnTo>
                  <a:lnTo>
                    <a:pt x="23661" y="103986"/>
                  </a:lnTo>
                  <a:lnTo>
                    <a:pt x="23661" y="103986"/>
                  </a:lnTo>
                  <a:lnTo>
                    <a:pt x="26002" y="103581"/>
                  </a:lnTo>
                  <a:lnTo>
                    <a:pt x="28472" y="102972"/>
                  </a:lnTo>
                  <a:lnTo>
                    <a:pt x="29902" y="102567"/>
                  </a:lnTo>
                  <a:lnTo>
                    <a:pt x="30942" y="103986"/>
                  </a:lnTo>
                  <a:lnTo>
                    <a:pt x="30942" y="103986"/>
                  </a:lnTo>
                  <a:lnTo>
                    <a:pt x="31982" y="105405"/>
                  </a:lnTo>
                  <a:lnTo>
                    <a:pt x="33152" y="106621"/>
                  </a:lnTo>
                  <a:lnTo>
                    <a:pt x="34192" y="107837"/>
                  </a:lnTo>
                  <a:lnTo>
                    <a:pt x="35492" y="108445"/>
                  </a:lnTo>
                  <a:lnTo>
                    <a:pt x="36663" y="109256"/>
                  </a:lnTo>
                  <a:lnTo>
                    <a:pt x="37833" y="109662"/>
                  </a:lnTo>
                  <a:lnTo>
                    <a:pt x="39133" y="109864"/>
                  </a:lnTo>
                  <a:lnTo>
                    <a:pt x="40563" y="110067"/>
                  </a:lnTo>
                  <a:lnTo>
                    <a:pt x="40563" y="110067"/>
                  </a:lnTo>
                  <a:lnTo>
                    <a:pt x="41733" y="109864"/>
                  </a:lnTo>
                  <a:lnTo>
                    <a:pt x="43033" y="109662"/>
                  </a:lnTo>
                  <a:lnTo>
                    <a:pt x="44203" y="109256"/>
                  </a:lnTo>
                  <a:lnTo>
                    <a:pt x="45503" y="108445"/>
                  </a:lnTo>
                  <a:lnTo>
                    <a:pt x="46673" y="107837"/>
                  </a:lnTo>
                  <a:lnTo>
                    <a:pt x="47713" y="106824"/>
                  </a:lnTo>
                  <a:lnTo>
                    <a:pt x="48884" y="105608"/>
                  </a:lnTo>
                  <a:lnTo>
                    <a:pt x="49794" y="104391"/>
                  </a:lnTo>
                  <a:lnTo>
                    <a:pt x="51484" y="101756"/>
                  </a:lnTo>
                  <a:close/>
                </a:path>
              </a:pathLst>
            </a:custGeom>
            <a:solidFill>
              <a:srgbClr val="24ACFF"/>
            </a:solidFill>
            <a:ln w="9525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rgbClr val="24ACFF"/>
                </a:solidFill>
                <a:latin typeface="Roboto"/>
                <a:sym typeface="Arial"/>
              </a:endParaRPr>
            </a:p>
          </p:txBody>
        </p:sp>
      </p:grpSp>
      <p:sp>
        <p:nvSpPr>
          <p:cNvPr id="276" name="Shape 1551"/>
          <p:cNvSpPr/>
          <p:nvPr/>
        </p:nvSpPr>
        <p:spPr>
          <a:xfrm>
            <a:off x="5357490" y="3920417"/>
            <a:ext cx="1498711" cy="36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rgbClr val="24ACFF"/>
                </a:solidFill>
                <a:latin typeface="Roboto"/>
                <a:sym typeface="Arial"/>
              </a:rPr>
              <a:t>Physical/Converged</a:t>
            </a:r>
          </a:p>
        </p:txBody>
      </p:sp>
      <p:grpSp>
        <p:nvGrpSpPr>
          <p:cNvPr id="277" name="Shape 1552"/>
          <p:cNvGrpSpPr/>
          <p:nvPr/>
        </p:nvGrpSpPr>
        <p:grpSpPr>
          <a:xfrm>
            <a:off x="5380398" y="3974807"/>
            <a:ext cx="321310" cy="246720"/>
            <a:chOff x="1977" y="2403"/>
            <a:chExt cx="391" cy="300"/>
          </a:xfrm>
        </p:grpSpPr>
        <p:sp>
          <p:nvSpPr>
            <p:cNvPr id="278" name="Shape 1553"/>
            <p:cNvSpPr/>
            <p:nvPr/>
          </p:nvSpPr>
          <p:spPr>
            <a:xfrm>
              <a:off x="1977" y="2445"/>
              <a:ext cx="122" cy="2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11707" y="112811"/>
                  </a:moveTo>
                  <a:lnTo>
                    <a:pt x="107317" y="112811"/>
                  </a:lnTo>
                  <a:lnTo>
                    <a:pt x="107317" y="6635"/>
                  </a:lnTo>
                  <a:lnTo>
                    <a:pt x="11707" y="6635"/>
                  </a:lnTo>
                  <a:lnTo>
                    <a:pt x="11707" y="112811"/>
                  </a:lnTo>
                  <a:close/>
                </a:path>
              </a:pathLst>
            </a:cu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1554"/>
            <p:cNvSpPr/>
            <p:nvPr/>
          </p:nvSpPr>
          <p:spPr>
            <a:xfrm>
              <a:off x="2245" y="2445"/>
              <a:ext cx="122" cy="2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11707" y="112811"/>
                  </a:moveTo>
                  <a:lnTo>
                    <a:pt x="108292" y="112811"/>
                  </a:lnTo>
                  <a:lnTo>
                    <a:pt x="108292" y="6635"/>
                  </a:lnTo>
                  <a:lnTo>
                    <a:pt x="11707" y="6635"/>
                  </a:lnTo>
                  <a:lnTo>
                    <a:pt x="11707" y="112811"/>
                  </a:lnTo>
                  <a:close/>
                </a:path>
              </a:pathLst>
            </a:cu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1555"/>
            <p:cNvSpPr/>
            <p:nvPr/>
          </p:nvSpPr>
          <p:spPr>
            <a:xfrm>
              <a:off x="2087" y="2403"/>
              <a:ext cx="171" cy="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  <a:moveTo>
                    <a:pt x="9122" y="115215"/>
                  </a:moveTo>
                  <a:lnTo>
                    <a:pt x="111578" y="115215"/>
                  </a:lnTo>
                  <a:lnTo>
                    <a:pt x="111578" y="4784"/>
                  </a:lnTo>
                  <a:lnTo>
                    <a:pt x="9122" y="4784"/>
                  </a:lnTo>
                  <a:lnTo>
                    <a:pt x="9122" y="115215"/>
                  </a:lnTo>
                  <a:close/>
                </a:path>
              </a:pathLst>
            </a:cu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1556"/>
            <p:cNvSpPr/>
            <p:nvPr/>
          </p:nvSpPr>
          <p:spPr>
            <a:xfrm>
              <a:off x="2002" y="2600"/>
              <a:ext cx="72" cy="7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1557"/>
            <p:cNvSpPr/>
            <p:nvPr/>
          </p:nvSpPr>
          <p:spPr>
            <a:xfrm>
              <a:off x="2002" y="2579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1558"/>
            <p:cNvSpPr/>
            <p:nvPr/>
          </p:nvSpPr>
          <p:spPr>
            <a:xfrm>
              <a:off x="2002" y="2560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1559"/>
            <p:cNvSpPr/>
            <p:nvPr/>
          </p:nvSpPr>
          <p:spPr>
            <a:xfrm>
              <a:off x="2002" y="2539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1560"/>
            <p:cNvSpPr/>
            <p:nvPr/>
          </p:nvSpPr>
          <p:spPr>
            <a:xfrm>
              <a:off x="2002" y="2520"/>
              <a:ext cx="72" cy="7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1561"/>
            <p:cNvSpPr/>
            <p:nvPr/>
          </p:nvSpPr>
          <p:spPr>
            <a:xfrm>
              <a:off x="2002" y="2500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1562"/>
            <p:cNvSpPr/>
            <p:nvPr/>
          </p:nvSpPr>
          <p:spPr>
            <a:xfrm>
              <a:off x="2002" y="2480"/>
              <a:ext cx="72" cy="7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1563"/>
            <p:cNvSpPr/>
            <p:nvPr/>
          </p:nvSpPr>
          <p:spPr>
            <a:xfrm>
              <a:off x="2270" y="2600"/>
              <a:ext cx="72" cy="7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1564"/>
            <p:cNvSpPr/>
            <p:nvPr/>
          </p:nvSpPr>
          <p:spPr>
            <a:xfrm>
              <a:off x="2270" y="2579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1565"/>
            <p:cNvSpPr/>
            <p:nvPr/>
          </p:nvSpPr>
          <p:spPr>
            <a:xfrm>
              <a:off x="2270" y="2560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1566"/>
            <p:cNvSpPr/>
            <p:nvPr/>
          </p:nvSpPr>
          <p:spPr>
            <a:xfrm>
              <a:off x="2270" y="2539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1567"/>
            <p:cNvSpPr/>
            <p:nvPr/>
          </p:nvSpPr>
          <p:spPr>
            <a:xfrm>
              <a:off x="2270" y="2520"/>
              <a:ext cx="72" cy="7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1568"/>
            <p:cNvSpPr/>
            <p:nvPr/>
          </p:nvSpPr>
          <p:spPr>
            <a:xfrm>
              <a:off x="2270" y="2500"/>
              <a:ext cx="72" cy="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1569"/>
            <p:cNvSpPr/>
            <p:nvPr/>
          </p:nvSpPr>
          <p:spPr>
            <a:xfrm>
              <a:off x="2270" y="2480"/>
              <a:ext cx="72" cy="7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1570"/>
            <p:cNvSpPr/>
            <p:nvPr/>
          </p:nvSpPr>
          <p:spPr>
            <a:xfrm>
              <a:off x="2120" y="2643"/>
              <a:ext cx="103" cy="11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1571"/>
            <p:cNvSpPr/>
            <p:nvPr/>
          </p:nvSpPr>
          <p:spPr>
            <a:xfrm>
              <a:off x="2120" y="2612"/>
              <a:ext cx="103" cy="13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1572"/>
            <p:cNvSpPr/>
            <p:nvPr/>
          </p:nvSpPr>
          <p:spPr>
            <a:xfrm>
              <a:off x="2120" y="2468"/>
              <a:ext cx="103" cy="11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1573"/>
            <p:cNvSpPr/>
            <p:nvPr/>
          </p:nvSpPr>
          <p:spPr>
            <a:xfrm>
              <a:off x="2120" y="2437"/>
              <a:ext cx="103" cy="13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1574"/>
            <p:cNvSpPr/>
            <p:nvPr/>
          </p:nvSpPr>
          <p:spPr>
            <a:xfrm>
              <a:off x="2120" y="2525"/>
              <a:ext cx="103" cy="14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1575"/>
            <p:cNvSpPr/>
            <p:nvPr/>
          </p:nvSpPr>
          <p:spPr>
            <a:xfrm>
              <a:off x="2120" y="2496"/>
              <a:ext cx="103" cy="11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1576"/>
            <p:cNvSpPr/>
            <p:nvPr/>
          </p:nvSpPr>
          <p:spPr>
            <a:xfrm>
              <a:off x="2120" y="2584"/>
              <a:ext cx="103" cy="13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1577"/>
            <p:cNvSpPr/>
            <p:nvPr/>
          </p:nvSpPr>
          <p:spPr>
            <a:xfrm>
              <a:off x="2120" y="2554"/>
              <a:ext cx="103" cy="11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5" name="Picture 12" descr="http://www.b3chain.com/wp-content/uploads/cache/images/2017/06/mcrsft/mcrsft-22330304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24" y="739551"/>
            <a:ext cx="857996" cy="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Shape 48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8613" y="1109041"/>
            <a:ext cx="989944" cy="15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Picture 14" descr="https://electricimp.com/docs/attachments/images/partnerlogos/aw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28" y="989566"/>
            <a:ext cx="948927" cy="94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16" descr="http://www.kluren.com/images/technologies/ibm-blumi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23" y="1663930"/>
            <a:ext cx="481770" cy="4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Shape 2595"/>
          <p:cNvSpPr/>
          <p:nvPr/>
        </p:nvSpPr>
        <p:spPr>
          <a:xfrm>
            <a:off x="6346166" y="4420543"/>
            <a:ext cx="2516583" cy="40985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Take the automated docker4azure with OMS Monitoring for a spin @ </a:t>
            </a: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hlinkClick r:id="rId8"/>
              </a:rPr>
              <a:t>https://</a:t>
            </a:r>
            <a:r>
              <a:rPr lang="en-IN" sz="7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aka.ms/docker4azure</a:t>
            </a:r>
            <a:endParaRPr sz="700" i="1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281" y="1275316"/>
            <a:ext cx="7936012" cy="3111800"/>
            <a:chOff x="92340" y="960025"/>
            <a:chExt cx="8942667" cy="3506522"/>
          </a:xfrm>
        </p:grpSpPr>
        <p:cxnSp>
          <p:nvCxnSpPr>
            <p:cNvPr id="3" name="Shape 2059"/>
            <p:cNvCxnSpPr/>
            <p:nvPr/>
          </p:nvCxnSpPr>
          <p:spPr>
            <a:xfrm flipV="1">
              <a:off x="2293126" y="1177559"/>
              <a:ext cx="9567" cy="1505398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" name="Shape 2060"/>
            <p:cNvCxnSpPr/>
            <p:nvPr/>
          </p:nvCxnSpPr>
          <p:spPr>
            <a:xfrm rot="10800000">
              <a:off x="1953193" y="1188550"/>
              <a:ext cx="365700" cy="0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" name="Shape 2061"/>
            <p:cNvCxnSpPr/>
            <p:nvPr/>
          </p:nvCxnSpPr>
          <p:spPr>
            <a:xfrm>
              <a:off x="7022649" y="3350337"/>
              <a:ext cx="5316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" name="Shape 2063"/>
            <p:cNvSpPr/>
            <p:nvPr/>
          </p:nvSpPr>
          <p:spPr>
            <a:xfrm>
              <a:off x="1755832" y="2689483"/>
              <a:ext cx="1509300" cy="955500"/>
            </a:xfrm>
            <a:prstGeom prst="rect">
              <a:avLst/>
            </a:prstGeom>
            <a:solidFill>
              <a:srgbClr val="177DBB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UCP Controller</a:t>
              </a:r>
            </a:p>
          </p:txBody>
        </p:sp>
        <p:sp>
          <p:nvSpPr>
            <p:cNvPr id="7" name="Shape 2064"/>
            <p:cNvSpPr/>
            <p:nvPr/>
          </p:nvSpPr>
          <p:spPr>
            <a:xfrm>
              <a:off x="2677903" y="966170"/>
              <a:ext cx="1763400" cy="444900"/>
            </a:xfrm>
            <a:prstGeom prst="rect">
              <a:avLst/>
            </a:prstGeom>
            <a:solidFill>
              <a:srgbClr val="24ACFF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685800" tIns="45700" rIns="91425" bIns="45700" anchor="ctr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LDAP/AD</a:t>
              </a:r>
            </a:p>
          </p:txBody>
        </p:sp>
        <p:sp>
          <p:nvSpPr>
            <p:cNvPr id="8" name="Shape 2065"/>
            <p:cNvSpPr/>
            <p:nvPr/>
          </p:nvSpPr>
          <p:spPr>
            <a:xfrm>
              <a:off x="173720" y="960025"/>
              <a:ext cx="1763400" cy="444900"/>
            </a:xfrm>
            <a:prstGeom prst="rect">
              <a:avLst/>
            </a:prstGeom>
            <a:solidFill>
              <a:srgbClr val="24ACFF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640075" tIns="45700" rIns="91425" bIns="45700" anchor="ctr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External CA</a:t>
              </a:r>
            </a:p>
          </p:txBody>
        </p:sp>
        <p:sp>
          <p:nvSpPr>
            <p:cNvPr id="9" name="Shape 2066"/>
            <p:cNvSpPr/>
            <p:nvPr/>
          </p:nvSpPr>
          <p:spPr>
            <a:xfrm>
              <a:off x="2895206" y="1051541"/>
              <a:ext cx="273600" cy="27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93469"/>
                  </a:moveTo>
                  <a:cubicBezTo>
                    <a:pt x="119999" y="90483"/>
                    <a:pt x="117536" y="87847"/>
                    <a:pt x="114545" y="87847"/>
                  </a:cubicBezTo>
                  <a:cubicBezTo>
                    <a:pt x="106099" y="87847"/>
                    <a:pt x="106099" y="87847"/>
                    <a:pt x="106099" y="87847"/>
                  </a:cubicBezTo>
                  <a:cubicBezTo>
                    <a:pt x="106099" y="63426"/>
                    <a:pt x="106099" y="63426"/>
                    <a:pt x="106099" y="63426"/>
                  </a:cubicBezTo>
                  <a:cubicBezTo>
                    <a:pt x="106099" y="60439"/>
                    <a:pt x="103636" y="57979"/>
                    <a:pt x="100645" y="57979"/>
                  </a:cubicBezTo>
                  <a:cubicBezTo>
                    <a:pt x="62111" y="57979"/>
                    <a:pt x="62111" y="57979"/>
                    <a:pt x="62111" y="57979"/>
                  </a:cubicBezTo>
                  <a:cubicBezTo>
                    <a:pt x="62111" y="32152"/>
                    <a:pt x="62111" y="32152"/>
                    <a:pt x="62111" y="32152"/>
                  </a:cubicBezTo>
                  <a:cubicBezTo>
                    <a:pt x="70557" y="32152"/>
                    <a:pt x="70557" y="32152"/>
                    <a:pt x="70557" y="32152"/>
                  </a:cubicBezTo>
                  <a:cubicBezTo>
                    <a:pt x="73548" y="32152"/>
                    <a:pt x="76187" y="29516"/>
                    <a:pt x="76187" y="26530"/>
                  </a:cubicBezTo>
                  <a:cubicBezTo>
                    <a:pt x="76187" y="5622"/>
                    <a:pt x="76187" y="5622"/>
                    <a:pt x="76187" y="5622"/>
                  </a:cubicBezTo>
                  <a:cubicBezTo>
                    <a:pt x="76187" y="2635"/>
                    <a:pt x="73548" y="0"/>
                    <a:pt x="70557" y="0"/>
                  </a:cubicBezTo>
                  <a:cubicBezTo>
                    <a:pt x="49618" y="0"/>
                    <a:pt x="49618" y="0"/>
                    <a:pt x="49618" y="0"/>
                  </a:cubicBezTo>
                  <a:cubicBezTo>
                    <a:pt x="46451" y="0"/>
                    <a:pt x="43988" y="2635"/>
                    <a:pt x="43988" y="5622"/>
                  </a:cubicBezTo>
                  <a:cubicBezTo>
                    <a:pt x="43988" y="26530"/>
                    <a:pt x="43988" y="26530"/>
                    <a:pt x="43988" y="26530"/>
                  </a:cubicBezTo>
                  <a:cubicBezTo>
                    <a:pt x="43988" y="29516"/>
                    <a:pt x="46451" y="32152"/>
                    <a:pt x="49618" y="32152"/>
                  </a:cubicBezTo>
                  <a:cubicBezTo>
                    <a:pt x="57888" y="32152"/>
                    <a:pt x="57888" y="32152"/>
                    <a:pt x="57888" y="32152"/>
                  </a:cubicBezTo>
                  <a:cubicBezTo>
                    <a:pt x="57888" y="57979"/>
                    <a:pt x="57888" y="57979"/>
                    <a:pt x="57888" y="57979"/>
                  </a:cubicBezTo>
                  <a:cubicBezTo>
                    <a:pt x="19530" y="57979"/>
                    <a:pt x="19530" y="57979"/>
                    <a:pt x="19530" y="57979"/>
                  </a:cubicBezTo>
                  <a:cubicBezTo>
                    <a:pt x="16539" y="57979"/>
                    <a:pt x="13900" y="60439"/>
                    <a:pt x="13900" y="63426"/>
                  </a:cubicBezTo>
                  <a:cubicBezTo>
                    <a:pt x="13900" y="87847"/>
                    <a:pt x="13900" y="87847"/>
                    <a:pt x="13900" y="87847"/>
                  </a:cubicBezTo>
                  <a:cubicBezTo>
                    <a:pt x="5630" y="87847"/>
                    <a:pt x="5630" y="87847"/>
                    <a:pt x="5630" y="87847"/>
                  </a:cubicBezTo>
                  <a:cubicBezTo>
                    <a:pt x="2463" y="87847"/>
                    <a:pt x="0" y="90483"/>
                    <a:pt x="0" y="93469"/>
                  </a:cubicBezTo>
                  <a:cubicBezTo>
                    <a:pt x="0" y="114377"/>
                    <a:pt x="0" y="114377"/>
                    <a:pt x="0" y="114377"/>
                  </a:cubicBezTo>
                  <a:cubicBezTo>
                    <a:pt x="0" y="117540"/>
                    <a:pt x="2463" y="119999"/>
                    <a:pt x="5630" y="119999"/>
                  </a:cubicBezTo>
                  <a:cubicBezTo>
                    <a:pt x="26568" y="119999"/>
                    <a:pt x="26568" y="119999"/>
                    <a:pt x="26568" y="119999"/>
                  </a:cubicBezTo>
                  <a:cubicBezTo>
                    <a:pt x="29560" y="119999"/>
                    <a:pt x="32199" y="117540"/>
                    <a:pt x="32199" y="114377"/>
                  </a:cubicBezTo>
                  <a:cubicBezTo>
                    <a:pt x="32199" y="93469"/>
                    <a:pt x="32199" y="93469"/>
                    <a:pt x="32199" y="93469"/>
                  </a:cubicBezTo>
                  <a:cubicBezTo>
                    <a:pt x="32199" y="90483"/>
                    <a:pt x="29560" y="87847"/>
                    <a:pt x="26568" y="87847"/>
                  </a:cubicBezTo>
                  <a:cubicBezTo>
                    <a:pt x="18123" y="87847"/>
                    <a:pt x="18123" y="87847"/>
                    <a:pt x="18123" y="87847"/>
                  </a:cubicBezTo>
                  <a:cubicBezTo>
                    <a:pt x="18123" y="62196"/>
                    <a:pt x="18123" y="62196"/>
                    <a:pt x="18123" y="62196"/>
                  </a:cubicBezTo>
                  <a:cubicBezTo>
                    <a:pt x="57888" y="62196"/>
                    <a:pt x="57888" y="62196"/>
                    <a:pt x="57888" y="62196"/>
                  </a:cubicBezTo>
                  <a:cubicBezTo>
                    <a:pt x="57888" y="87847"/>
                    <a:pt x="57888" y="87847"/>
                    <a:pt x="57888" y="87847"/>
                  </a:cubicBezTo>
                  <a:cubicBezTo>
                    <a:pt x="49618" y="87847"/>
                    <a:pt x="49618" y="87847"/>
                    <a:pt x="49618" y="87847"/>
                  </a:cubicBezTo>
                  <a:cubicBezTo>
                    <a:pt x="46451" y="87847"/>
                    <a:pt x="43988" y="90483"/>
                    <a:pt x="43988" y="93469"/>
                  </a:cubicBezTo>
                  <a:cubicBezTo>
                    <a:pt x="43988" y="114377"/>
                    <a:pt x="43988" y="114377"/>
                    <a:pt x="43988" y="114377"/>
                  </a:cubicBezTo>
                  <a:cubicBezTo>
                    <a:pt x="43988" y="117540"/>
                    <a:pt x="46451" y="119999"/>
                    <a:pt x="49618" y="119999"/>
                  </a:cubicBezTo>
                  <a:cubicBezTo>
                    <a:pt x="70557" y="119999"/>
                    <a:pt x="70557" y="119999"/>
                    <a:pt x="70557" y="119999"/>
                  </a:cubicBezTo>
                  <a:cubicBezTo>
                    <a:pt x="73548" y="119999"/>
                    <a:pt x="76187" y="117540"/>
                    <a:pt x="76187" y="114377"/>
                  </a:cubicBezTo>
                  <a:cubicBezTo>
                    <a:pt x="76187" y="93469"/>
                    <a:pt x="76187" y="93469"/>
                    <a:pt x="76187" y="93469"/>
                  </a:cubicBezTo>
                  <a:cubicBezTo>
                    <a:pt x="76187" y="90483"/>
                    <a:pt x="73548" y="87847"/>
                    <a:pt x="70557" y="87847"/>
                  </a:cubicBezTo>
                  <a:cubicBezTo>
                    <a:pt x="62111" y="87847"/>
                    <a:pt x="62111" y="87847"/>
                    <a:pt x="62111" y="87847"/>
                  </a:cubicBezTo>
                  <a:cubicBezTo>
                    <a:pt x="62111" y="62196"/>
                    <a:pt x="62111" y="62196"/>
                    <a:pt x="62111" y="62196"/>
                  </a:cubicBezTo>
                  <a:cubicBezTo>
                    <a:pt x="101876" y="62196"/>
                    <a:pt x="101876" y="62196"/>
                    <a:pt x="101876" y="62196"/>
                  </a:cubicBezTo>
                  <a:cubicBezTo>
                    <a:pt x="101876" y="87847"/>
                    <a:pt x="101876" y="87847"/>
                    <a:pt x="101876" y="87847"/>
                  </a:cubicBezTo>
                  <a:cubicBezTo>
                    <a:pt x="93607" y="87847"/>
                    <a:pt x="93607" y="87847"/>
                    <a:pt x="93607" y="87847"/>
                  </a:cubicBezTo>
                  <a:cubicBezTo>
                    <a:pt x="90439" y="87847"/>
                    <a:pt x="87976" y="90483"/>
                    <a:pt x="87976" y="93469"/>
                  </a:cubicBezTo>
                  <a:cubicBezTo>
                    <a:pt x="87976" y="114377"/>
                    <a:pt x="87976" y="114377"/>
                    <a:pt x="87976" y="114377"/>
                  </a:cubicBezTo>
                  <a:cubicBezTo>
                    <a:pt x="87976" y="117540"/>
                    <a:pt x="90439" y="119999"/>
                    <a:pt x="93607" y="119999"/>
                  </a:cubicBezTo>
                  <a:cubicBezTo>
                    <a:pt x="114545" y="119999"/>
                    <a:pt x="114545" y="119999"/>
                    <a:pt x="114545" y="119999"/>
                  </a:cubicBezTo>
                  <a:cubicBezTo>
                    <a:pt x="117536" y="119999"/>
                    <a:pt x="119999" y="117540"/>
                    <a:pt x="119999" y="114377"/>
                  </a:cubicBezTo>
                  <a:cubicBezTo>
                    <a:pt x="119999" y="93469"/>
                    <a:pt x="119999" y="93469"/>
                    <a:pt x="119999" y="93469"/>
                  </a:cubicBezTo>
                  <a:close/>
                  <a:moveTo>
                    <a:pt x="27800" y="92240"/>
                  </a:moveTo>
                  <a:cubicBezTo>
                    <a:pt x="27800" y="115783"/>
                    <a:pt x="27800" y="115783"/>
                    <a:pt x="27800" y="115783"/>
                  </a:cubicBezTo>
                  <a:cubicBezTo>
                    <a:pt x="4222" y="115783"/>
                    <a:pt x="4222" y="115783"/>
                    <a:pt x="4222" y="115783"/>
                  </a:cubicBezTo>
                  <a:cubicBezTo>
                    <a:pt x="4222" y="92240"/>
                    <a:pt x="4222" y="92240"/>
                    <a:pt x="4222" y="92240"/>
                  </a:cubicBezTo>
                  <a:lnTo>
                    <a:pt x="27800" y="92240"/>
                  </a:lnTo>
                  <a:close/>
                  <a:moveTo>
                    <a:pt x="71788" y="92240"/>
                  </a:moveTo>
                  <a:cubicBezTo>
                    <a:pt x="71788" y="115783"/>
                    <a:pt x="71788" y="115783"/>
                    <a:pt x="71788" y="115783"/>
                  </a:cubicBezTo>
                  <a:cubicBezTo>
                    <a:pt x="48211" y="115783"/>
                    <a:pt x="48211" y="115783"/>
                    <a:pt x="48211" y="115783"/>
                  </a:cubicBezTo>
                  <a:cubicBezTo>
                    <a:pt x="48211" y="92240"/>
                    <a:pt x="48211" y="92240"/>
                    <a:pt x="48211" y="92240"/>
                  </a:cubicBezTo>
                  <a:lnTo>
                    <a:pt x="71788" y="92240"/>
                  </a:lnTo>
                  <a:close/>
                  <a:moveTo>
                    <a:pt x="48211" y="27935"/>
                  </a:moveTo>
                  <a:cubicBezTo>
                    <a:pt x="48211" y="4392"/>
                    <a:pt x="48211" y="4392"/>
                    <a:pt x="48211" y="4392"/>
                  </a:cubicBezTo>
                  <a:cubicBezTo>
                    <a:pt x="71788" y="4392"/>
                    <a:pt x="71788" y="4392"/>
                    <a:pt x="71788" y="4392"/>
                  </a:cubicBezTo>
                  <a:cubicBezTo>
                    <a:pt x="71788" y="27935"/>
                    <a:pt x="71788" y="27935"/>
                    <a:pt x="71788" y="27935"/>
                  </a:cubicBezTo>
                  <a:lnTo>
                    <a:pt x="48211" y="27935"/>
                  </a:lnTo>
                  <a:close/>
                  <a:moveTo>
                    <a:pt x="115777" y="115783"/>
                  </a:moveTo>
                  <a:cubicBezTo>
                    <a:pt x="92199" y="115783"/>
                    <a:pt x="92199" y="115783"/>
                    <a:pt x="92199" y="115783"/>
                  </a:cubicBezTo>
                  <a:cubicBezTo>
                    <a:pt x="92199" y="92240"/>
                    <a:pt x="92199" y="92240"/>
                    <a:pt x="92199" y="92240"/>
                  </a:cubicBezTo>
                  <a:cubicBezTo>
                    <a:pt x="115777" y="92240"/>
                    <a:pt x="115777" y="92240"/>
                    <a:pt x="115777" y="92240"/>
                  </a:cubicBezTo>
                  <a:lnTo>
                    <a:pt x="115777" y="115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1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grpSp>
          <p:nvGrpSpPr>
            <p:cNvPr id="10" name="Shape 2067"/>
            <p:cNvGrpSpPr/>
            <p:nvPr/>
          </p:nvGrpSpPr>
          <p:grpSpPr>
            <a:xfrm>
              <a:off x="359997" y="1051900"/>
              <a:ext cx="385838" cy="289379"/>
              <a:chOff x="5933" y="2438"/>
              <a:chExt cx="1200" cy="899"/>
            </a:xfrm>
          </p:grpSpPr>
          <p:sp>
            <p:nvSpPr>
              <p:cNvPr id="196" name="Shape 2068"/>
              <p:cNvSpPr/>
              <p:nvPr/>
            </p:nvSpPr>
            <p:spPr>
              <a:xfrm>
                <a:off x="5933" y="2438"/>
                <a:ext cx="1200" cy="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97" name="Shape 2069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98" name="Shape 2070"/>
              <p:cNvSpPr/>
              <p:nvPr/>
            </p:nvSpPr>
            <p:spPr>
              <a:xfrm>
                <a:off x="6081" y="2698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99" name="Shape 2071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200" name="Shape 2072"/>
              <p:cNvSpPr/>
              <p:nvPr/>
            </p:nvSpPr>
            <p:spPr>
              <a:xfrm>
                <a:off x="6552" y="2789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11" name="Shape 2073"/>
            <p:cNvSpPr/>
            <p:nvPr/>
          </p:nvSpPr>
          <p:spPr>
            <a:xfrm>
              <a:off x="5385380" y="2683345"/>
              <a:ext cx="1143000" cy="959400"/>
            </a:xfrm>
            <a:prstGeom prst="rect">
              <a:avLst/>
            </a:prstGeom>
            <a:solidFill>
              <a:srgbClr val="394D54"/>
            </a:solidFill>
            <a:ln w="12700" cap="flat" cmpd="sng">
              <a:solidFill>
                <a:srgbClr val="0043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 dirty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DTR Replica</a:t>
              </a:r>
            </a:p>
          </p:txBody>
        </p:sp>
        <p:sp>
          <p:nvSpPr>
            <p:cNvPr id="12" name="Shape 2074"/>
            <p:cNvSpPr/>
            <p:nvPr/>
          </p:nvSpPr>
          <p:spPr>
            <a:xfrm>
              <a:off x="6638905" y="2673733"/>
              <a:ext cx="1143000" cy="959400"/>
            </a:xfrm>
            <a:prstGeom prst="rect">
              <a:avLst/>
            </a:prstGeom>
            <a:solidFill>
              <a:srgbClr val="394D54"/>
            </a:solidFill>
            <a:ln w="12700" cap="flat" cmpd="sng">
              <a:solidFill>
                <a:srgbClr val="0043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DTR Replica</a:t>
              </a:r>
            </a:p>
          </p:txBody>
        </p:sp>
        <p:sp>
          <p:nvSpPr>
            <p:cNvPr id="13" name="Shape 2075"/>
            <p:cNvSpPr/>
            <p:nvPr/>
          </p:nvSpPr>
          <p:spPr>
            <a:xfrm>
              <a:off x="7892007" y="2683343"/>
              <a:ext cx="1143000" cy="959400"/>
            </a:xfrm>
            <a:prstGeom prst="rect">
              <a:avLst/>
            </a:prstGeom>
            <a:solidFill>
              <a:srgbClr val="394D54"/>
            </a:solidFill>
            <a:ln w="12700" cap="flat" cmpd="sng">
              <a:solidFill>
                <a:srgbClr val="0043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DTR Replica</a:t>
              </a:r>
            </a:p>
          </p:txBody>
        </p:sp>
        <p:grpSp>
          <p:nvGrpSpPr>
            <p:cNvPr id="14" name="Shape 2076"/>
            <p:cNvGrpSpPr/>
            <p:nvPr/>
          </p:nvGrpSpPr>
          <p:grpSpPr>
            <a:xfrm>
              <a:off x="5443370" y="3294211"/>
              <a:ext cx="186645" cy="221571"/>
              <a:chOff x="-1333929" y="5067694"/>
              <a:chExt cx="458700" cy="544536"/>
            </a:xfrm>
          </p:grpSpPr>
          <p:sp>
            <p:nvSpPr>
              <p:cNvPr id="192" name="Shape 2077"/>
              <p:cNvSpPr/>
              <p:nvPr/>
            </p:nvSpPr>
            <p:spPr>
              <a:xfrm>
                <a:off x="-1333929" y="5067694"/>
                <a:ext cx="458700" cy="219000"/>
              </a:xfrm>
              <a:prstGeom prst="ellipse">
                <a:avLst/>
              </a:pr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93" name="Shape 2078"/>
              <p:cNvSpPr/>
              <p:nvPr/>
            </p:nvSpPr>
            <p:spPr>
              <a:xfrm>
                <a:off x="-1333929" y="5286769"/>
                <a:ext cx="458700" cy="10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8000"/>
                      <a:pt x="93230" y="120000"/>
                      <a:pt x="60000" y="120000"/>
                    </a:cubicBezTo>
                    <a:cubicBezTo>
                      <a:pt x="26769" y="120000"/>
                      <a:pt x="0" y="6800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94" name="Shape 2079"/>
              <p:cNvSpPr/>
              <p:nvPr/>
            </p:nvSpPr>
            <p:spPr>
              <a:xfrm>
                <a:off x="-1333929" y="5393130"/>
                <a:ext cx="4587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5806"/>
                      <a:pt x="93230" y="120000"/>
                      <a:pt x="60000" y="120000"/>
                    </a:cubicBezTo>
                    <a:cubicBezTo>
                      <a:pt x="26769" y="120000"/>
                      <a:pt x="0" y="65806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95" name="Shape 2080"/>
              <p:cNvSpPr/>
              <p:nvPr/>
            </p:nvSpPr>
            <p:spPr>
              <a:xfrm>
                <a:off x="-1333929" y="5177230"/>
                <a:ext cx="458700" cy="4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89756"/>
                      <a:pt x="0" y="89756"/>
                      <a:pt x="0" y="89756"/>
                    </a:cubicBezTo>
                    <a:cubicBezTo>
                      <a:pt x="0" y="106341"/>
                      <a:pt x="26769" y="120000"/>
                      <a:pt x="60000" y="120000"/>
                    </a:cubicBezTo>
                    <a:cubicBezTo>
                      <a:pt x="93230" y="120000"/>
                      <a:pt x="120000" y="106341"/>
                      <a:pt x="120000" y="8975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15" name="Shape 2081"/>
            <p:cNvGrpSpPr/>
            <p:nvPr/>
          </p:nvGrpSpPr>
          <p:grpSpPr>
            <a:xfrm>
              <a:off x="5709239" y="3278893"/>
              <a:ext cx="289626" cy="255704"/>
              <a:chOff x="620712" y="2868613"/>
              <a:chExt cx="646199" cy="639900"/>
            </a:xfrm>
          </p:grpSpPr>
          <p:sp>
            <p:nvSpPr>
              <p:cNvPr id="185" name="Shape 2082"/>
              <p:cNvSpPr/>
              <p:nvPr/>
            </p:nvSpPr>
            <p:spPr>
              <a:xfrm>
                <a:off x="620712" y="2868613"/>
                <a:ext cx="646199" cy="639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461" y="49655"/>
                    </a:move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00512" y="84827"/>
                      <a:pt x="100512" y="84827"/>
                      <a:pt x="100512" y="84827"/>
                    </a:cubicBezTo>
                    <a:cubicBezTo>
                      <a:pt x="100512" y="49655"/>
                      <a:pt x="100512" y="49655"/>
                      <a:pt x="100512" y="49655"/>
                    </a:cubicBezTo>
                    <a:lnTo>
                      <a:pt x="18461" y="49655"/>
                    </a:lnTo>
                    <a:close/>
                    <a:moveTo>
                      <a:pt x="18461" y="34137"/>
                    </a:moveTo>
                    <a:cubicBezTo>
                      <a:pt x="18461" y="5172"/>
                      <a:pt x="18461" y="5172"/>
                      <a:pt x="18461" y="5172"/>
                    </a:cubicBezTo>
                    <a:cubicBezTo>
                      <a:pt x="18461" y="2068"/>
                      <a:pt x="16410" y="0"/>
                      <a:pt x="13333" y="0"/>
                    </a:cubicBezTo>
                    <a:cubicBezTo>
                      <a:pt x="5128" y="0"/>
                      <a:pt x="5128" y="0"/>
                      <a:pt x="5128" y="0"/>
                    </a:cubicBezTo>
                    <a:cubicBezTo>
                      <a:pt x="2051" y="0"/>
                      <a:pt x="0" y="2068"/>
                      <a:pt x="0" y="5172"/>
                    </a:cubicBezTo>
                    <a:cubicBezTo>
                      <a:pt x="0" y="115862"/>
                      <a:pt x="0" y="115862"/>
                      <a:pt x="0" y="115862"/>
                    </a:cubicBezTo>
                    <a:cubicBezTo>
                      <a:pt x="0" y="117931"/>
                      <a:pt x="2051" y="120000"/>
                      <a:pt x="5128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16410" y="120000"/>
                      <a:pt x="18461" y="117931"/>
                      <a:pt x="18461" y="115862"/>
                    </a:cubicBezTo>
                    <a:cubicBezTo>
                      <a:pt x="18461" y="99310"/>
                      <a:pt x="18461" y="99310"/>
                      <a:pt x="18461" y="99310"/>
                    </a:cubicBezTo>
                    <a:cubicBezTo>
                      <a:pt x="100512" y="99310"/>
                      <a:pt x="100512" y="99310"/>
                      <a:pt x="100512" y="99310"/>
                    </a:cubicBezTo>
                    <a:cubicBezTo>
                      <a:pt x="100512" y="115862"/>
                      <a:pt x="100512" y="115862"/>
                      <a:pt x="100512" y="115862"/>
                    </a:cubicBezTo>
                    <a:cubicBezTo>
                      <a:pt x="100512" y="117931"/>
                      <a:pt x="103589" y="120000"/>
                      <a:pt x="106666" y="120000"/>
                    </a:cubicBezTo>
                    <a:cubicBezTo>
                      <a:pt x="114871" y="120000"/>
                      <a:pt x="114871" y="120000"/>
                      <a:pt x="114871" y="120000"/>
                    </a:cubicBezTo>
                    <a:cubicBezTo>
                      <a:pt x="117948" y="120000"/>
                      <a:pt x="120000" y="117931"/>
                      <a:pt x="120000" y="115862"/>
                    </a:cubicBezTo>
                    <a:cubicBezTo>
                      <a:pt x="120000" y="5172"/>
                      <a:pt x="120000" y="5172"/>
                      <a:pt x="120000" y="5172"/>
                    </a:cubicBezTo>
                    <a:cubicBezTo>
                      <a:pt x="120000" y="2068"/>
                      <a:pt x="117948" y="0"/>
                      <a:pt x="114871" y="0"/>
                    </a:cubicBez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03589" y="0"/>
                      <a:pt x="100512" y="2068"/>
                      <a:pt x="100512" y="5172"/>
                    </a:cubicBezTo>
                    <a:cubicBezTo>
                      <a:pt x="100512" y="34137"/>
                      <a:pt x="100512" y="34137"/>
                      <a:pt x="100512" y="34137"/>
                    </a:cubicBezTo>
                    <a:lnTo>
                      <a:pt x="18461" y="34137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86" name="Shape 2083"/>
              <p:cNvSpPr/>
              <p:nvPr/>
            </p:nvSpPr>
            <p:spPr>
              <a:xfrm>
                <a:off x="730250" y="2901950"/>
                <a:ext cx="999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13333" y="0"/>
                      <a:pt x="120000" y="4615"/>
                      <a:pt x="120000" y="923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87" name="Shape 2084"/>
              <p:cNvSpPr/>
              <p:nvPr/>
            </p:nvSpPr>
            <p:spPr>
              <a:xfrm>
                <a:off x="946150" y="2901950"/>
                <a:ext cx="2142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0" y="9230"/>
                      <a:pt x="0" y="9230"/>
                      <a:pt x="0" y="9230"/>
                    </a:cubicBezTo>
                    <a:cubicBezTo>
                      <a:pt x="0" y="4615"/>
                      <a:pt x="3076" y="0"/>
                      <a:pt x="6153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cxnSp>
            <p:nvCxnSpPr>
              <p:cNvPr id="188" name="Shape 2085"/>
              <p:cNvCxnSpPr/>
              <p:nvPr/>
            </p:nvCxnSpPr>
            <p:spPr>
              <a:xfrm>
                <a:off x="830262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9" name="Shape 2086"/>
              <p:cNvCxnSpPr/>
              <p:nvPr/>
            </p:nvCxnSpPr>
            <p:spPr>
              <a:xfrm>
                <a:off x="939800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0" name="Shape 2087"/>
              <p:cNvCxnSpPr/>
              <p:nvPr/>
            </p:nvCxnSpPr>
            <p:spPr>
              <a:xfrm>
                <a:off x="1050925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1" name="Shape 2088"/>
              <p:cNvCxnSpPr/>
              <p:nvPr/>
            </p:nvCxnSpPr>
            <p:spPr>
              <a:xfrm>
                <a:off x="1050925" y="2901950"/>
                <a:ext cx="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cxnSp>
          <p:nvCxnSpPr>
            <p:cNvPr id="16" name="Shape 2089"/>
            <p:cNvCxnSpPr/>
            <p:nvPr/>
          </p:nvCxnSpPr>
          <p:spPr>
            <a:xfrm rot="10800000" flipH="1">
              <a:off x="151639" y="2514976"/>
              <a:ext cx="4779900" cy="15300"/>
            </a:xfrm>
            <a:prstGeom prst="straightConnector1">
              <a:avLst/>
            </a:prstGeom>
            <a:noFill/>
            <a:ln w="9525" cap="flat" cmpd="sng">
              <a:solidFill>
                <a:srgbClr val="008CBF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17" name="Shape 2090"/>
            <p:cNvSpPr txBox="1"/>
            <p:nvPr/>
          </p:nvSpPr>
          <p:spPr>
            <a:xfrm>
              <a:off x="4887082" y="1864624"/>
              <a:ext cx="4039799" cy="523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Replicated DTR Config, State, and CAs </a:t>
              </a:r>
            </a:p>
            <a:p>
              <a:pPr algn="ctr"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across DTR Replicas</a:t>
              </a:r>
            </a:p>
          </p:txBody>
        </p:sp>
        <p:grpSp>
          <p:nvGrpSpPr>
            <p:cNvPr id="18" name="Shape 2091"/>
            <p:cNvGrpSpPr/>
            <p:nvPr/>
          </p:nvGrpSpPr>
          <p:grpSpPr>
            <a:xfrm>
              <a:off x="6064651" y="3278828"/>
              <a:ext cx="385838" cy="289379"/>
              <a:chOff x="5933" y="2438"/>
              <a:chExt cx="1200" cy="899"/>
            </a:xfrm>
          </p:grpSpPr>
          <p:sp>
            <p:nvSpPr>
              <p:cNvPr id="180" name="Shape 2092"/>
              <p:cNvSpPr/>
              <p:nvPr/>
            </p:nvSpPr>
            <p:spPr>
              <a:xfrm>
                <a:off x="5933" y="2438"/>
                <a:ext cx="1200" cy="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81" name="Shape 2093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82" name="Shape 2094"/>
              <p:cNvSpPr/>
              <p:nvPr/>
            </p:nvSpPr>
            <p:spPr>
              <a:xfrm>
                <a:off x="6081" y="2698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83" name="Shape 2095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84" name="Shape 2096"/>
              <p:cNvSpPr/>
              <p:nvPr/>
            </p:nvSpPr>
            <p:spPr>
              <a:xfrm>
                <a:off x="6552" y="2789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19" name="Shape 2097"/>
            <p:cNvGrpSpPr/>
            <p:nvPr/>
          </p:nvGrpSpPr>
          <p:grpSpPr>
            <a:xfrm>
              <a:off x="6696964" y="3268342"/>
              <a:ext cx="186645" cy="221571"/>
              <a:chOff x="-1333929" y="5067694"/>
              <a:chExt cx="458700" cy="544536"/>
            </a:xfrm>
          </p:grpSpPr>
          <p:sp>
            <p:nvSpPr>
              <p:cNvPr id="176" name="Shape 2098"/>
              <p:cNvSpPr/>
              <p:nvPr/>
            </p:nvSpPr>
            <p:spPr>
              <a:xfrm>
                <a:off x="-1333929" y="5067694"/>
                <a:ext cx="458700" cy="219000"/>
              </a:xfrm>
              <a:prstGeom prst="ellipse">
                <a:avLst/>
              </a:pr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77" name="Shape 2099"/>
              <p:cNvSpPr/>
              <p:nvPr/>
            </p:nvSpPr>
            <p:spPr>
              <a:xfrm>
                <a:off x="-1333929" y="5286769"/>
                <a:ext cx="458700" cy="10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8000"/>
                      <a:pt x="93230" y="120000"/>
                      <a:pt x="60000" y="120000"/>
                    </a:cubicBezTo>
                    <a:cubicBezTo>
                      <a:pt x="26769" y="120000"/>
                      <a:pt x="0" y="6800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78" name="Shape 2100"/>
              <p:cNvSpPr/>
              <p:nvPr/>
            </p:nvSpPr>
            <p:spPr>
              <a:xfrm>
                <a:off x="-1333929" y="5393130"/>
                <a:ext cx="4587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5806"/>
                      <a:pt x="93230" y="120000"/>
                      <a:pt x="60000" y="120000"/>
                    </a:cubicBezTo>
                    <a:cubicBezTo>
                      <a:pt x="26769" y="120000"/>
                      <a:pt x="0" y="65806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79" name="Shape 2101"/>
              <p:cNvSpPr/>
              <p:nvPr/>
            </p:nvSpPr>
            <p:spPr>
              <a:xfrm>
                <a:off x="-1333929" y="5177230"/>
                <a:ext cx="458700" cy="4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89756"/>
                      <a:pt x="0" y="89756"/>
                      <a:pt x="0" y="89756"/>
                    </a:cubicBezTo>
                    <a:cubicBezTo>
                      <a:pt x="0" y="106341"/>
                      <a:pt x="26769" y="120000"/>
                      <a:pt x="60000" y="120000"/>
                    </a:cubicBezTo>
                    <a:cubicBezTo>
                      <a:pt x="93230" y="120000"/>
                      <a:pt x="120000" y="106341"/>
                      <a:pt x="120000" y="8975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20" name="Shape 2102"/>
            <p:cNvGrpSpPr/>
            <p:nvPr/>
          </p:nvGrpSpPr>
          <p:grpSpPr>
            <a:xfrm>
              <a:off x="6945331" y="3254155"/>
              <a:ext cx="289626" cy="255704"/>
              <a:chOff x="620712" y="2868613"/>
              <a:chExt cx="646199" cy="639900"/>
            </a:xfrm>
          </p:grpSpPr>
          <p:sp>
            <p:nvSpPr>
              <p:cNvPr id="169" name="Shape 2103"/>
              <p:cNvSpPr/>
              <p:nvPr/>
            </p:nvSpPr>
            <p:spPr>
              <a:xfrm>
                <a:off x="620712" y="2868613"/>
                <a:ext cx="646199" cy="639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461" y="49655"/>
                    </a:move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00512" y="84827"/>
                      <a:pt x="100512" y="84827"/>
                      <a:pt x="100512" y="84827"/>
                    </a:cubicBezTo>
                    <a:cubicBezTo>
                      <a:pt x="100512" y="49655"/>
                      <a:pt x="100512" y="49655"/>
                      <a:pt x="100512" y="49655"/>
                    </a:cubicBezTo>
                    <a:lnTo>
                      <a:pt x="18461" y="49655"/>
                    </a:lnTo>
                    <a:close/>
                    <a:moveTo>
                      <a:pt x="18461" y="34137"/>
                    </a:moveTo>
                    <a:cubicBezTo>
                      <a:pt x="18461" y="5172"/>
                      <a:pt x="18461" y="5172"/>
                      <a:pt x="18461" y="5172"/>
                    </a:cubicBezTo>
                    <a:cubicBezTo>
                      <a:pt x="18461" y="2068"/>
                      <a:pt x="16410" y="0"/>
                      <a:pt x="13333" y="0"/>
                    </a:cubicBezTo>
                    <a:cubicBezTo>
                      <a:pt x="5128" y="0"/>
                      <a:pt x="5128" y="0"/>
                      <a:pt x="5128" y="0"/>
                    </a:cubicBezTo>
                    <a:cubicBezTo>
                      <a:pt x="2051" y="0"/>
                      <a:pt x="0" y="2068"/>
                      <a:pt x="0" y="5172"/>
                    </a:cubicBezTo>
                    <a:cubicBezTo>
                      <a:pt x="0" y="115862"/>
                      <a:pt x="0" y="115862"/>
                      <a:pt x="0" y="115862"/>
                    </a:cubicBezTo>
                    <a:cubicBezTo>
                      <a:pt x="0" y="117931"/>
                      <a:pt x="2051" y="120000"/>
                      <a:pt x="5128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16410" y="120000"/>
                      <a:pt x="18461" y="117931"/>
                      <a:pt x="18461" y="115862"/>
                    </a:cubicBezTo>
                    <a:cubicBezTo>
                      <a:pt x="18461" y="99310"/>
                      <a:pt x="18461" y="99310"/>
                      <a:pt x="18461" y="99310"/>
                    </a:cubicBezTo>
                    <a:cubicBezTo>
                      <a:pt x="100512" y="99310"/>
                      <a:pt x="100512" y="99310"/>
                      <a:pt x="100512" y="99310"/>
                    </a:cubicBezTo>
                    <a:cubicBezTo>
                      <a:pt x="100512" y="115862"/>
                      <a:pt x="100512" y="115862"/>
                      <a:pt x="100512" y="115862"/>
                    </a:cubicBezTo>
                    <a:cubicBezTo>
                      <a:pt x="100512" y="117931"/>
                      <a:pt x="103589" y="120000"/>
                      <a:pt x="106666" y="120000"/>
                    </a:cubicBezTo>
                    <a:cubicBezTo>
                      <a:pt x="114871" y="120000"/>
                      <a:pt x="114871" y="120000"/>
                      <a:pt x="114871" y="120000"/>
                    </a:cubicBezTo>
                    <a:cubicBezTo>
                      <a:pt x="117948" y="120000"/>
                      <a:pt x="120000" y="117931"/>
                      <a:pt x="120000" y="115862"/>
                    </a:cubicBezTo>
                    <a:cubicBezTo>
                      <a:pt x="120000" y="5172"/>
                      <a:pt x="120000" y="5172"/>
                      <a:pt x="120000" y="5172"/>
                    </a:cubicBezTo>
                    <a:cubicBezTo>
                      <a:pt x="120000" y="2068"/>
                      <a:pt x="117948" y="0"/>
                      <a:pt x="114871" y="0"/>
                    </a:cubicBez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03589" y="0"/>
                      <a:pt x="100512" y="2068"/>
                      <a:pt x="100512" y="5172"/>
                    </a:cubicBezTo>
                    <a:cubicBezTo>
                      <a:pt x="100512" y="34137"/>
                      <a:pt x="100512" y="34137"/>
                      <a:pt x="100512" y="34137"/>
                    </a:cubicBezTo>
                    <a:lnTo>
                      <a:pt x="18461" y="34137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70" name="Shape 2104"/>
              <p:cNvSpPr/>
              <p:nvPr/>
            </p:nvSpPr>
            <p:spPr>
              <a:xfrm>
                <a:off x="730250" y="2901950"/>
                <a:ext cx="999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13333" y="0"/>
                      <a:pt x="120000" y="4615"/>
                      <a:pt x="120000" y="923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71" name="Shape 2105"/>
              <p:cNvSpPr/>
              <p:nvPr/>
            </p:nvSpPr>
            <p:spPr>
              <a:xfrm>
                <a:off x="946150" y="2901950"/>
                <a:ext cx="2142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0" y="9230"/>
                      <a:pt x="0" y="9230"/>
                      <a:pt x="0" y="9230"/>
                    </a:cubicBezTo>
                    <a:cubicBezTo>
                      <a:pt x="0" y="4615"/>
                      <a:pt x="3076" y="0"/>
                      <a:pt x="6153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cxnSp>
            <p:nvCxnSpPr>
              <p:cNvPr id="172" name="Shape 2106"/>
              <p:cNvCxnSpPr/>
              <p:nvPr/>
            </p:nvCxnSpPr>
            <p:spPr>
              <a:xfrm>
                <a:off x="830262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3" name="Shape 2107"/>
              <p:cNvCxnSpPr/>
              <p:nvPr/>
            </p:nvCxnSpPr>
            <p:spPr>
              <a:xfrm>
                <a:off x="939800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4" name="Shape 2108"/>
              <p:cNvCxnSpPr/>
              <p:nvPr/>
            </p:nvCxnSpPr>
            <p:spPr>
              <a:xfrm>
                <a:off x="1050925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5" name="Shape 2109"/>
              <p:cNvCxnSpPr/>
              <p:nvPr/>
            </p:nvCxnSpPr>
            <p:spPr>
              <a:xfrm>
                <a:off x="1050925" y="2901950"/>
                <a:ext cx="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1" name="Shape 2110"/>
            <p:cNvGrpSpPr/>
            <p:nvPr/>
          </p:nvGrpSpPr>
          <p:grpSpPr>
            <a:xfrm>
              <a:off x="7318246" y="3252959"/>
              <a:ext cx="385838" cy="289379"/>
              <a:chOff x="5933" y="2438"/>
              <a:chExt cx="1200" cy="899"/>
            </a:xfrm>
          </p:grpSpPr>
          <p:sp>
            <p:nvSpPr>
              <p:cNvPr id="164" name="Shape 2111"/>
              <p:cNvSpPr/>
              <p:nvPr/>
            </p:nvSpPr>
            <p:spPr>
              <a:xfrm>
                <a:off x="5933" y="2438"/>
                <a:ext cx="1200" cy="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65" name="Shape 2112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66" name="Shape 2113"/>
              <p:cNvSpPr/>
              <p:nvPr/>
            </p:nvSpPr>
            <p:spPr>
              <a:xfrm>
                <a:off x="6081" y="2698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67" name="Shape 2114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68" name="Shape 2115"/>
              <p:cNvSpPr/>
              <p:nvPr/>
            </p:nvSpPr>
            <p:spPr>
              <a:xfrm>
                <a:off x="6552" y="2789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22" name="Shape 2116"/>
            <p:cNvGrpSpPr/>
            <p:nvPr/>
          </p:nvGrpSpPr>
          <p:grpSpPr>
            <a:xfrm>
              <a:off x="7958104" y="3283733"/>
              <a:ext cx="186645" cy="221571"/>
              <a:chOff x="-1333929" y="5067694"/>
              <a:chExt cx="458700" cy="544536"/>
            </a:xfrm>
          </p:grpSpPr>
          <p:sp>
            <p:nvSpPr>
              <p:cNvPr id="160" name="Shape 2117"/>
              <p:cNvSpPr/>
              <p:nvPr/>
            </p:nvSpPr>
            <p:spPr>
              <a:xfrm>
                <a:off x="-1333929" y="5067694"/>
                <a:ext cx="458700" cy="219000"/>
              </a:xfrm>
              <a:prstGeom prst="ellipse">
                <a:avLst/>
              </a:pr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61" name="Shape 2118"/>
              <p:cNvSpPr/>
              <p:nvPr/>
            </p:nvSpPr>
            <p:spPr>
              <a:xfrm>
                <a:off x="-1333929" y="5286769"/>
                <a:ext cx="458700" cy="10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8000"/>
                      <a:pt x="93230" y="120000"/>
                      <a:pt x="60000" y="120000"/>
                    </a:cubicBezTo>
                    <a:cubicBezTo>
                      <a:pt x="26769" y="120000"/>
                      <a:pt x="0" y="6800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62" name="Shape 2119"/>
              <p:cNvSpPr/>
              <p:nvPr/>
            </p:nvSpPr>
            <p:spPr>
              <a:xfrm>
                <a:off x="-1333929" y="5393130"/>
                <a:ext cx="4587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5806"/>
                      <a:pt x="93230" y="120000"/>
                      <a:pt x="60000" y="120000"/>
                    </a:cubicBezTo>
                    <a:cubicBezTo>
                      <a:pt x="26769" y="120000"/>
                      <a:pt x="0" y="65806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63" name="Shape 2120"/>
              <p:cNvSpPr/>
              <p:nvPr/>
            </p:nvSpPr>
            <p:spPr>
              <a:xfrm>
                <a:off x="-1333929" y="5177230"/>
                <a:ext cx="458700" cy="4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89756"/>
                      <a:pt x="0" y="89756"/>
                      <a:pt x="0" y="89756"/>
                    </a:cubicBezTo>
                    <a:cubicBezTo>
                      <a:pt x="0" y="106341"/>
                      <a:pt x="26769" y="120000"/>
                      <a:pt x="60000" y="120000"/>
                    </a:cubicBezTo>
                    <a:cubicBezTo>
                      <a:pt x="93230" y="120000"/>
                      <a:pt x="120000" y="106341"/>
                      <a:pt x="120000" y="8975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23" name="Shape 2121"/>
            <p:cNvGrpSpPr/>
            <p:nvPr/>
          </p:nvGrpSpPr>
          <p:grpSpPr>
            <a:xfrm>
              <a:off x="8206471" y="3269547"/>
              <a:ext cx="289626" cy="255704"/>
              <a:chOff x="620712" y="2868613"/>
              <a:chExt cx="646199" cy="639900"/>
            </a:xfrm>
          </p:grpSpPr>
          <p:sp>
            <p:nvSpPr>
              <p:cNvPr id="153" name="Shape 2122"/>
              <p:cNvSpPr/>
              <p:nvPr/>
            </p:nvSpPr>
            <p:spPr>
              <a:xfrm>
                <a:off x="620712" y="2868613"/>
                <a:ext cx="646199" cy="639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461" y="49655"/>
                    </a:move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00512" y="84827"/>
                      <a:pt x="100512" y="84827"/>
                      <a:pt x="100512" y="84827"/>
                    </a:cubicBezTo>
                    <a:cubicBezTo>
                      <a:pt x="100512" y="49655"/>
                      <a:pt x="100512" y="49655"/>
                      <a:pt x="100512" y="49655"/>
                    </a:cubicBezTo>
                    <a:lnTo>
                      <a:pt x="18461" y="49655"/>
                    </a:lnTo>
                    <a:close/>
                    <a:moveTo>
                      <a:pt x="18461" y="34137"/>
                    </a:moveTo>
                    <a:cubicBezTo>
                      <a:pt x="18461" y="5172"/>
                      <a:pt x="18461" y="5172"/>
                      <a:pt x="18461" y="5172"/>
                    </a:cubicBezTo>
                    <a:cubicBezTo>
                      <a:pt x="18461" y="2068"/>
                      <a:pt x="16410" y="0"/>
                      <a:pt x="13333" y="0"/>
                    </a:cubicBezTo>
                    <a:cubicBezTo>
                      <a:pt x="5128" y="0"/>
                      <a:pt x="5128" y="0"/>
                      <a:pt x="5128" y="0"/>
                    </a:cubicBezTo>
                    <a:cubicBezTo>
                      <a:pt x="2051" y="0"/>
                      <a:pt x="0" y="2068"/>
                      <a:pt x="0" y="5172"/>
                    </a:cubicBezTo>
                    <a:cubicBezTo>
                      <a:pt x="0" y="115862"/>
                      <a:pt x="0" y="115862"/>
                      <a:pt x="0" y="115862"/>
                    </a:cubicBezTo>
                    <a:cubicBezTo>
                      <a:pt x="0" y="117931"/>
                      <a:pt x="2051" y="120000"/>
                      <a:pt x="5128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16410" y="120000"/>
                      <a:pt x="18461" y="117931"/>
                      <a:pt x="18461" y="115862"/>
                    </a:cubicBezTo>
                    <a:cubicBezTo>
                      <a:pt x="18461" y="99310"/>
                      <a:pt x="18461" y="99310"/>
                      <a:pt x="18461" y="99310"/>
                    </a:cubicBezTo>
                    <a:cubicBezTo>
                      <a:pt x="100512" y="99310"/>
                      <a:pt x="100512" y="99310"/>
                      <a:pt x="100512" y="99310"/>
                    </a:cubicBezTo>
                    <a:cubicBezTo>
                      <a:pt x="100512" y="115862"/>
                      <a:pt x="100512" y="115862"/>
                      <a:pt x="100512" y="115862"/>
                    </a:cubicBezTo>
                    <a:cubicBezTo>
                      <a:pt x="100512" y="117931"/>
                      <a:pt x="103589" y="120000"/>
                      <a:pt x="106666" y="120000"/>
                    </a:cubicBezTo>
                    <a:cubicBezTo>
                      <a:pt x="114871" y="120000"/>
                      <a:pt x="114871" y="120000"/>
                      <a:pt x="114871" y="120000"/>
                    </a:cubicBezTo>
                    <a:cubicBezTo>
                      <a:pt x="117948" y="120000"/>
                      <a:pt x="120000" y="117931"/>
                      <a:pt x="120000" y="115862"/>
                    </a:cubicBezTo>
                    <a:cubicBezTo>
                      <a:pt x="120000" y="5172"/>
                      <a:pt x="120000" y="5172"/>
                      <a:pt x="120000" y="5172"/>
                    </a:cubicBezTo>
                    <a:cubicBezTo>
                      <a:pt x="120000" y="2068"/>
                      <a:pt x="117948" y="0"/>
                      <a:pt x="114871" y="0"/>
                    </a:cubicBez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03589" y="0"/>
                      <a:pt x="100512" y="2068"/>
                      <a:pt x="100512" y="5172"/>
                    </a:cubicBezTo>
                    <a:cubicBezTo>
                      <a:pt x="100512" y="34137"/>
                      <a:pt x="100512" y="34137"/>
                      <a:pt x="100512" y="34137"/>
                    </a:cubicBezTo>
                    <a:lnTo>
                      <a:pt x="18461" y="34137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54" name="Shape 2123"/>
              <p:cNvSpPr/>
              <p:nvPr/>
            </p:nvSpPr>
            <p:spPr>
              <a:xfrm>
                <a:off x="730250" y="2901950"/>
                <a:ext cx="999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13333" y="0"/>
                      <a:pt x="120000" y="4615"/>
                      <a:pt x="120000" y="923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55" name="Shape 2124"/>
              <p:cNvSpPr/>
              <p:nvPr/>
            </p:nvSpPr>
            <p:spPr>
              <a:xfrm>
                <a:off x="946150" y="2901950"/>
                <a:ext cx="2142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0" y="9230"/>
                      <a:pt x="0" y="9230"/>
                      <a:pt x="0" y="9230"/>
                    </a:cubicBezTo>
                    <a:cubicBezTo>
                      <a:pt x="0" y="4615"/>
                      <a:pt x="3076" y="0"/>
                      <a:pt x="6153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cxnSp>
            <p:nvCxnSpPr>
              <p:cNvPr id="156" name="Shape 2125"/>
              <p:cNvCxnSpPr/>
              <p:nvPr/>
            </p:nvCxnSpPr>
            <p:spPr>
              <a:xfrm>
                <a:off x="830262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7" name="Shape 2126"/>
              <p:cNvCxnSpPr/>
              <p:nvPr/>
            </p:nvCxnSpPr>
            <p:spPr>
              <a:xfrm>
                <a:off x="939800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8" name="Shape 2127"/>
              <p:cNvCxnSpPr/>
              <p:nvPr/>
            </p:nvCxnSpPr>
            <p:spPr>
              <a:xfrm>
                <a:off x="1050925" y="3133725"/>
                <a:ext cx="0" cy="17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9" name="Shape 2128"/>
              <p:cNvCxnSpPr/>
              <p:nvPr/>
            </p:nvCxnSpPr>
            <p:spPr>
              <a:xfrm>
                <a:off x="1050925" y="2901950"/>
                <a:ext cx="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Shape 2129"/>
            <p:cNvGrpSpPr/>
            <p:nvPr/>
          </p:nvGrpSpPr>
          <p:grpSpPr>
            <a:xfrm>
              <a:off x="8579386" y="3268351"/>
              <a:ext cx="385838" cy="289379"/>
              <a:chOff x="5933" y="2438"/>
              <a:chExt cx="1200" cy="899"/>
            </a:xfrm>
          </p:grpSpPr>
          <p:sp>
            <p:nvSpPr>
              <p:cNvPr id="148" name="Shape 2130"/>
              <p:cNvSpPr/>
              <p:nvPr/>
            </p:nvSpPr>
            <p:spPr>
              <a:xfrm>
                <a:off x="5933" y="2438"/>
                <a:ext cx="1200" cy="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9" name="Shape 2131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50" name="Shape 2132"/>
              <p:cNvSpPr/>
              <p:nvPr/>
            </p:nvSpPr>
            <p:spPr>
              <a:xfrm>
                <a:off x="6081" y="2698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51" name="Shape 2133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52" name="Shape 2134"/>
              <p:cNvSpPr/>
              <p:nvPr/>
            </p:nvSpPr>
            <p:spPr>
              <a:xfrm>
                <a:off x="6552" y="2789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cxnSp>
          <p:nvCxnSpPr>
            <p:cNvPr id="25" name="Shape 2135"/>
            <p:cNvCxnSpPr/>
            <p:nvPr/>
          </p:nvCxnSpPr>
          <p:spPr>
            <a:xfrm>
              <a:off x="5385380" y="2545691"/>
              <a:ext cx="3541500" cy="7200"/>
            </a:xfrm>
            <a:prstGeom prst="straightConnector1">
              <a:avLst/>
            </a:prstGeom>
            <a:noFill/>
            <a:ln w="9525" cap="flat" cmpd="sng">
              <a:solidFill>
                <a:srgbClr val="008CBF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grpSp>
          <p:nvGrpSpPr>
            <p:cNvPr id="26" name="Shape 2136"/>
            <p:cNvGrpSpPr/>
            <p:nvPr/>
          </p:nvGrpSpPr>
          <p:grpSpPr>
            <a:xfrm>
              <a:off x="2633245" y="3305402"/>
              <a:ext cx="203963" cy="214747"/>
              <a:chOff x="-2086405" y="5837630"/>
              <a:chExt cx="657312" cy="692063"/>
            </a:xfrm>
          </p:grpSpPr>
          <p:sp>
            <p:nvSpPr>
              <p:cNvPr id="142" name="Shape 2137"/>
              <p:cNvSpPr/>
              <p:nvPr/>
            </p:nvSpPr>
            <p:spPr>
              <a:xfrm>
                <a:off x="-1892730" y="5837630"/>
                <a:ext cx="265200" cy="233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800" y="0"/>
                    </a:moveTo>
                    <a:cubicBezTo>
                      <a:pt x="88000" y="0"/>
                      <a:pt x="92800" y="3636"/>
                      <a:pt x="94400" y="7272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91200" y="120000"/>
                      <a:pt x="91200" y="120000"/>
                      <a:pt x="912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ubicBezTo>
                      <a:pt x="0" y="60000"/>
                      <a:pt x="0" y="60000"/>
                      <a:pt x="0" y="60000"/>
                    </a:cubicBezTo>
                    <a:cubicBezTo>
                      <a:pt x="27200" y="7272"/>
                      <a:pt x="27200" y="7272"/>
                      <a:pt x="27200" y="7272"/>
                    </a:cubicBezTo>
                    <a:cubicBezTo>
                      <a:pt x="28800" y="3636"/>
                      <a:pt x="33600" y="0"/>
                      <a:pt x="36800" y="0"/>
                    </a:cubicBezTo>
                    <a:cubicBezTo>
                      <a:pt x="84800" y="0"/>
                      <a:pt x="84800" y="0"/>
                      <a:pt x="84800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3" name="Shape 2138"/>
              <p:cNvSpPr/>
              <p:nvPr/>
            </p:nvSpPr>
            <p:spPr>
              <a:xfrm>
                <a:off x="-2086405" y="5953519"/>
                <a:ext cx="2604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189" y="0"/>
                    </a:moveTo>
                    <a:cubicBezTo>
                      <a:pt x="120000" y="60923"/>
                      <a:pt x="120000" y="60923"/>
                      <a:pt x="120000" y="60923"/>
                    </a:cubicBezTo>
                    <a:cubicBezTo>
                      <a:pt x="89189" y="120000"/>
                      <a:pt x="89189" y="120000"/>
                      <a:pt x="89189" y="120000"/>
                    </a:cubicBezTo>
                    <a:cubicBezTo>
                      <a:pt x="29189" y="120000"/>
                      <a:pt x="29189" y="120000"/>
                      <a:pt x="29189" y="120000"/>
                    </a:cubicBezTo>
                    <a:cubicBezTo>
                      <a:pt x="1621" y="66461"/>
                      <a:pt x="1621" y="66461"/>
                      <a:pt x="1621" y="66461"/>
                    </a:cubicBezTo>
                    <a:cubicBezTo>
                      <a:pt x="0" y="62769"/>
                      <a:pt x="0" y="57230"/>
                      <a:pt x="1621" y="53538"/>
                    </a:cubicBezTo>
                    <a:cubicBezTo>
                      <a:pt x="25945" y="7384"/>
                      <a:pt x="25945" y="7384"/>
                      <a:pt x="25945" y="7384"/>
                    </a:cubicBezTo>
                    <a:cubicBezTo>
                      <a:pt x="27567" y="3692"/>
                      <a:pt x="32432" y="0"/>
                      <a:pt x="35675" y="0"/>
                    </a:cubicBezTo>
                    <a:cubicBezTo>
                      <a:pt x="89189" y="0"/>
                      <a:pt x="89189" y="0"/>
                      <a:pt x="89189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4" name="Shape 2139"/>
              <p:cNvSpPr/>
              <p:nvPr/>
            </p:nvSpPr>
            <p:spPr>
              <a:xfrm>
                <a:off x="-1694292" y="5953519"/>
                <a:ext cx="2652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800" y="0"/>
                    </a:moveTo>
                    <a:cubicBezTo>
                      <a:pt x="88000" y="0"/>
                      <a:pt x="92800" y="3692"/>
                      <a:pt x="94400" y="7384"/>
                    </a:cubicBezTo>
                    <a:cubicBezTo>
                      <a:pt x="116800" y="53538"/>
                      <a:pt x="116800" y="53538"/>
                      <a:pt x="116800" y="53538"/>
                    </a:cubicBezTo>
                    <a:cubicBezTo>
                      <a:pt x="120000" y="57230"/>
                      <a:pt x="120000" y="62769"/>
                      <a:pt x="116800" y="66461"/>
                    </a:cubicBezTo>
                    <a:cubicBezTo>
                      <a:pt x="91200" y="120000"/>
                      <a:pt x="91200" y="120000"/>
                      <a:pt x="912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ubicBezTo>
                      <a:pt x="0" y="60923"/>
                      <a:pt x="0" y="60923"/>
                      <a:pt x="0" y="60923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84800" y="0"/>
                      <a:pt x="84800" y="0"/>
                      <a:pt x="84800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5" name="Shape 2140"/>
              <p:cNvSpPr/>
              <p:nvPr/>
            </p:nvSpPr>
            <p:spPr>
              <a:xfrm>
                <a:off x="-1892730" y="6299594"/>
                <a:ext cx="2652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800" y="120000"/>
                    </a:moveTo>
                    <a:cubicBezTo>
                      <a:pt x="33600" y="120000"/>
                      <a:pt x="28800" y="116307"/>
                      <a:pt x="27200" y="112615"/>
                    </a:cubicBezTo>
                    <a:cubicBezTo>
                      <a:pt x="0" y="59076"/>
                      <a:pt x="0" y="59076"/>
                      <a:pt x="0" y="59076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91200" y="0"/>
                      <a:pt x="91200" y="0"/>
                      <a:pt x="91200" y="0"/>
                    </a:cubicBezTo>
                    <a:cubicBezTo>
                      <a:pt x="120000" y="59076"/>
                      <a:pt x="120000" y="59076"/>
                      <a:pt x="120000" y="59076"/>
                    </a:cubicBezTo>
                    <a:cubicBezTo>
                      <a:pt x="94400" y="112615"/>
                      <a:pt x="94400" y="112615"/>
                      <a:pt x="94400" y="112615"/>
                    </a:cubicBezTo>
                    <a:cubicBezTo>
                      <a:pt x="92800" y="116307"/>
                      <a:pt x="88000" y="120000"/>
                      <a:pt x="84800" y="120000"/>
                    </a:cubicBezTo>
                    <a:cubicBezTo>
                      <a:pt x="36800" y="120000"/>
                      <a:pt x="36800" y="120000"/>
                      <a:pt x="36800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6" name="Shape 2141"/>
              <p:cNvSpPr/>
              <p:nvPr/>
            </p:nvSpPr>
            <p:spPr>
              <a:xfrm>
                <a:off x="-1694292" y="6183705"/>
                <a:ext cx="2652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400" y="120000"/>
                    </a:moveTo>
                    <a:cubicBezTo>
                      <a:pt x="0" y="60923"/>
                      <a:pt x="0" y="60923"/>
                      <a:pt x="0" y="60923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91200" y="0"/>
                      <a:pt x="91200" y="0"/>
                      <a:pt x="91200" y="0"/>
                    </a:cubicBezTo>
                    <a:cubicBezTo>
                      <a:pt x="116800" y="53538"/>
                      <a:pt x="116800" y="53538"/>
                      <a:pt x="116800" y="53538"/>
                    </a:cubicBezTo>
                    <a:cubicBezTo>
                      <a:pt x="120000" y="57230"/>
                      <a:pt x="120000" y="62769"/>
                      <a:pt x="116800" y="66461"/>
                    </a:cubicBezTo>
                    <a:cubicBezTo>
                      <a:pt x="94400" y="114461"/>
                      <a:pt x="94400" y="114461"/>
                      <a:pt x="94400" y="114461"/>
                    </a:cubicBezTo>
                    <a:cubicBezTo>
                      <a:pt x="92800" y="118153"/>
                      <a:pt x="88000" y="120000"/>
                      <a:pt x="848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7" name="Shape 2142"/>
              <p:cNvSpPr/>
              <p:nvPr/>
            </p:nvSpPr>
            <p:spPr>
              <a:xfrm>
                <a:off x="-2086405" y="6183705"/>
                <a:ext cx="2604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675" y="120000"/>
                    </a:moveTo>
                    <a:cubicBezTo>
                      <a:pt x="32432" y="120000"/>
                      <a:pt x="27567" y="118153"/>
                      <a:pt x="25945" y="114461"/>
                    </a:cubicBezTo>
                    <a:cubicBezTo>
                      <a:pt x="1621" y="66461"/>
                      <a:pt x="1621" y="66461"/>
                      <a:pt x="1621" y="66461"/>
                    </a:cubicBezTo>
                    <a:cubicBezTo>
                      <a:pt x="0" y="62769"/>
                      <a:pt x="0" y="57230"/>
                      <a:pt x="1621" y="53538"/>
                    </a:cubicBezTo>
                    <a:cubicBezTo>
                      <a:pt x="29189" y="0"/>
                      <a:pt x="29189" y="0"/>
                      <a:pt x="29189" y="0"/>
                    </a:cubicBezTo>
                    <a:cubicBezTo>
                      <a:pt x="89189" y="0"/>
                      <a:pt x="89189" y="0"/>
                      <a:pt x="89189" y="0"/>
                    </a:cubicBezTo>
                    <a:cubicBezTo>
                      <a:pt x="120000" y="60923"/>
                      <a:pt x="120000" y="60923"/>
                      <a:pt x="120000" y="60923"/>
                    </a:cubicBezTo>
                    <a:cubicBezTo>
                      <a:pt x="89189" y="120000"/>
                      <a:pt x="89189" y="120000"/>
                      <a:pt x="89189" y="120000"/>
                    </a:cubicBezTo>
                    <a:cubicBezTo>
                      <a:pt x="35675" y="120000"/>
                      <a:pt x="35675" y="120000"/>
                      <a:pt x="35675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27" name="Shape 2143"/>
            <p:cNvGrpSpPr/>
            <p:nvPr/>
          </p:nvGrpSpPr>
          <p:grpSpPr>
            <a:xfrm>
              <a:off x="2995207" y="3311642"/>
              <a:ext cx="186645" cy="221571"/>
              <a:chOff x="-1333929" y="5067694"/>
              <a:chExt cx="458700" cy="544536"/>
            </a:xfrm>
          </p:grpSpPr>
          <p:sp>
            <p:nvSpPr>
              <p:cNvPr id="138" name="Shape 2144"/>
              <p:cNvSpPr/>
              <p:nvPr/>
            </p:nvSpPr>
            <p:spPr>
              <a:xfrm>
                <a:off x="-1333929" y="5067694"/>
                <a:ext cx="458700" cy="219000"/>
              </a:xfrm>
              <a:prstGeom prst="ellipse">
                <a:avLst/>
              </a:pr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9" name="Shape 2145"/>
              <p:cNvSpPr/>
              <p:nvPr/>
            </p:nvSpPr>
            <p:spPr>
              <a:xfrm>
                <a:off x="-1333929" y="5286769"/>
                <a:ext cx="458700" cy="10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8000"/>
                      <a:pt x="93230" y="120000"/>
                      <a:pt x="60000" y="120000"/>
                    </a:cubicBezTo>
                    <a:cubicBezTo>
                      <a:pt x="26769" y="120000"/>
                      <a:pt x="0" y="6800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0" name="Shape 2146"/>
              <p:cNvSpPr/>
              <p:nvPr/>
            </p:nvSpPr>
            <p:spPr>
              <a:xfrm>
                <a:off x="-1333929" y="5393130"/>
                <a:ext cx="4587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5806"/>
                      <a:pt x="93230" y="120000"/>
                      <a:pt x="60000" y="120000"/>
                    </a:cubicBezTo>
                    <a:cubicBezTo>
                      <a:pt x="26769" y="120000"/>
                      <a:pt x="0" y="65806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41" name="Shape 2147"/>
              <p:cNvSpPr/>
              <p:nvPr/>
            </p:nvSpPr>
            <p:spPr>
              <a:xfrm>
                <a:off x="-1333929" y="5177230"/>
                <a:ext cx="458700" cy="4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89756"/>
                      <a:pt x="0" y="89756"/>
                      <a:pt x="0" y="89756"/>
                    </a:cubicBezTo>
                    <a:cubicBezTo>
                      <a:pt x="0" y="106341"/>
                      <a:pt x="26769" y="120000"/>
                      <a:pt x="60000" y="120000"/>
                    </a:cubicBezTo>
                    <a:cubicBezTo>
                      <a:pt x="93230" y="120000"/>
                      <a:pt x="120000" y="106341"/>
                      <a:pt x="120000" y="8975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28" name="Shape 2148"/>
            <p:cNvSpPr/>
            <p:nvPr/>
          </p:nvSpPr>
          <p:spPr>
            <a:xfrm>
              <a:off x="2277511" y="3257550"/>
              <a:ext cx="228300" cy="31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542" y="52929"/>
                  </a:moveTo>
                  <a:cubicBezTo>
                    <a:pt x="13457" y="52929"/>
                    <a:pt x="13457" y="52929"/>
                    <a:pt x="13457" y="52929"/>
                  </a:cubicBezTo>
                  <a:cubicBezTo>
                    <a:pt x="6168" y="52929"/>
                    <a:pt x="0" y="57373"/>
                    <a:pt x="0" y="62626"/>
                  </a:cubicBezTo>
                  <a:cubicBezTo>
                    <a:pt x="0" y="110707"/>
                    <a:pt x="0" y="110707"/>
                    <a:pt x="0" y="110707"/>
                  </a:cubicBezTo>
                  <a:cubicBezTo>
                    <a:pt x="0" y="115959"/>
                    <a:pt x="6168" y="120000"/>
                    <a:pt x="13457" y="120000"/>
                  </a:cubicBezTo>
                  <a:cubicBezTo>
                    <a:pt x="106542" y="120000"/>
                    <a:pt x="106542" y="120000"/>
                    <a:pt x="106542" y="120000"/>
                  </a:cubicBezTo>
                  <a:cubicBezTo>
                    <a:pt x="113831" y="120000"/>
                    <a:pt x="120000" y="115959"/>
                    <a:pt x="120000" y="110707"/>
                  </a:cubicBezTo>
                  <a:cubicBezTo>
                    <a:pt x="120000" y="62626"/>
                    <a:pt x="120000" y="62626"/>
                    <a:pt x="120000" y="62626"/>
                  </a:cubicBezTo>
                  <a:cubicBezTo>
                    <a:pt x="120000" y="57373"/>
                    <a:pt x="113831" y="52929"/>
                    <a:pt x="106542" y="52929"/>
                  </a:cubicBezTo>
                  <a:close/>
                  <a:moveTo>
                    <a:pt x="113271" y="110707"/>
                  </a:moveTo>
                  <a:cubicBezTo>
                    <a:pt x="113271" y="113131"/>
                    <a:pt x="110467" y="115555"/>
                    <a:pt x="106542" y="115555"/>
                  </a:cubicBezTo>
                  <a:cubicBezTo>
                    <a:pt x="13457" y="115555"/>
                    <a:pt x="13457" y="115555"/>
                    <a:pt x="13457" y="115555"/>
                  </a:cubicBezTo>
                  <a:cubicBezTo>
                    <a:pt x="9532" y="115555"/>
                    <a:pt x="6728" y="113131"/>
                    <a:pt x="6728" y="110707"/>
                  </a:cubicBezTo>
                  <a:cubicBezTo>
                    <a:pt x="6728" y="62626"/>
                    <a:pt x="6728" y="62626"/>
                    <a:pt x="6728" y="62626"/>
                  </a:cubicBezTo>
                  <a:cubicBezTo>
                    <a:pt x="6728" y="59797"/>
                    <a:pt x="9532" y="57777"/>
                    <a:pt x="13457" y="57777"/>
                  </a:cubicBezTo>
                  <a:cubicBezTo>
                    <a:pt x="106542" y="57777"/>
                    <a:pt x="106542" y="57777"/>
                    <a:pt x="106542" y="57777"/>
                  </a:cubicBezTo>
                  <a:cubicBezTo>
                    <a:pt x="110467" y="57777"/>
                    <a:pt x="113271" y="59797"/>
                    <a:pt x="113271" y="62626"/>
                  </a:cubicBezTo>
                  <a:lnTo>
                    <a:pt x="113271" y="110707"/>
                  </a:lnTo>
                  <a:close/>
                  <a:moveTo>
                    <a:pt x="23551" y="31111"/>
                  </a:moveTo>
                  <a:cubicBezTo>
                    <a:pt x="23551" y="16565"/>
                    <a:pt x="39813" y="4848"/>
                    <a:pt x="60000" y="4848"/>
                  </a:cubicBezTo>
                  <a:cubicBezTo>
                    <a:pt x="80186" y="4848"/>
                    <a:pt x="96448" y="16565"/>
                    <a:pt x="96448" y="31111"/>
                  </a:cubicBezTo>
                  <a:cubicBezTo>
                    <a:pt x="96448" y="48080"/>
                    <a:pt x="96448" y="48080"/>
                    <a:pt x="96448" y="48080"/>
                  </a:cubicBezTo>
                  <a:cubicBezTo>
                    <a:pt x="103177" y="48080"/>
                    <a:pt x="103177" y="48080"/>
                    <a:pt x="103177" y="48080"/>
                  </a:cubicBezTo>
                  <a:cubicBezTo>
                    <a:pt x="103177" y="31111"/>
                    <a:pt x="103177" y="31111"/>
                    <a:pt x="103177" y="31111"/>
                  </a:cubicBezTo>
                  <a:cubicBezTo>
                    <a:pt x="103177" y="14141"/>
                    <a:pt x="83551" y="0"/>
                    <a:pt x="60000" y="0"/>
                  </a:cubicBezTo>
                  <a:cubicBezTo>
                    <a:pt x="35887" y="0"/>
                    <a:pt x="16822" y="14141"/>
                    <a:pt x="16822" y="31111"/>
                  </a:cubicBezTo>
                  <a:cubicBezTo>
                    <a:pt x="16822" y="48080"/>
                    <a:pt x="16822" y="48080"/>
                    <a:pt x="16822" y="48080"/>
                  </a:cubicBezTo>
                  <a:cubicBezTo>
                    <a:pt x="23551" y="48080"/>
                    <a:pt x="23551" y="48080"/>
                    <a:pt x="23551" y="48080"/>
                  </a:cubicBezTo>
                  <a:lnTo>
                    <a:pt x="23551" y="31111"/>
                  </a:lnTo>
                  <a:close/>
                  <a:moveTo>
                    <a:pt x="60000" y="74343"/>
                  </a:moveTo>
                  <a:cubicBezTo>
                    <a:pt x="54392" y="74343"/>
                    <a:pt x="49906" y="77575"/>
                    <a:pt x="49906" y="81616"/>
                  </a:cubicBezTo>
                  <a:cubicBezTo>
                    <a:pt x="49906" y="84848"/>
                    <a:pt x="52710" y="87676"/>
                    <a:pt x="56635" y="88484"/>
                  </a:cubicBezTo>
                  <a:cubicBezTo>
                    <a:pt x="56635" y="103434"/>
                    <a:pt x="56635" y="103434"/>
                    <a:pt x="56635" y="103434"/>
                  </a:cubicBezTo>
                  <a:cubicBezTo>
                    <a:pt x="63364" y="103434"/>
                    <a:pt x="63364" y="103434"/>
                    <a:pt x="63364" y="103434"/>
                  </a:cubicBezTo>
                  <a:cubicBezTo>
                    <a:pt x="63364" y="88484"/>
                    <a:pt x="63364" y="88484"/>
                    <a:pt x="63364" y="88484"/>
                  </a:cubicBezTo>
                  <a:cubicBezTo>
                    <a:pt x="67289" y="87676"/>
                    <a:pt x="70093" y="84848"/>
                    <a:pt x="70093" y="81616"/>
                  </a:cubicBezTo>
                  <a:cubicBezTo>
                    <a:pt x="70093" y="77575"/>
                    <a:pt x="65607" y="74343"/>
                    <a:pt x="60000" y="74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1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grpSp>
          <p:nvGrpSpPr>
            <p:cNvPr id="29" name="Shape 2149"/>
            <p:cNvGrpSpPr/>
            <p:nvPr/>
          </p:nvGrpSpPr>
          <p:grpSpPr>
            <a:xfrm>
              <a:off x="1824022" y="3291787"/>
              <a:ext cx="385838" cy="289379"/>
              <a:chOff x="5933" y="2438"/>
              <a:chExt cx="1200" cy="899"/>
            </a:xfrm>
          </p:grpSpPr>
          <p:sp>
            <p:nvSpPr>
              <p:cNvPr id="133" name="Shape 2150"/>
              <p:cNvSpPr/>
              <p:nvPr/>
            </p:nvSpPr>
            <p:spPr>
              <a:xfrm>
                <a:off x="5933" y="2438"/>
                <a:ext cx="1200" cy="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4" name="Shape 2151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5" name="Shape 2152"/>
              <p:cNvSpPr/>
              <p:nvPr/>
            </p:nvSpPr>
            <p:spPr>
              <a:xfrm>
                <a:off x="6081" y="2698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6" name="Shape 2153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7" name="Shape 2154"/>
              <p:cNvSpPr/>
              <p:nvPr/>
            </p:nvSpPr>
            <p:spPr>
              <a:xfrm>
                <a:off x="6552" y="2789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30" name="Shape 2155"/>
            <p:cNvSpPr txBox="1"/>
            <p:nvPr/>
          </p:nvSpPr>
          <p:spPr>
            <a:xfrm>
              <a:off x="658003" y="1889682"/>
              <a:ext cx="4039800" cy="523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Replicated </a:t>
              </a: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UC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P</a:t>
              </a: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Config</a:t>
              </a: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,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 State, CAs</a:t>
              </a: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and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Auth</a:t>
              </a:r>
              <a:endParaRPr lang="e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endParaRPr>
            </a:p>
            <a:p>
              <a:pPr algn="ctr"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/>
                  <a:ea typeface="Roboto"/>
                  <a:cs typeface="Roboto"/>
                </a:rPr>
                <a:t>across UCP Controllers </a:t>
              </a:r>
            </a:p>
          </p:txBody>
        </p:sp>
        <p:cxnSp>
          <p:nvCxnSpPr>
            <p:cNvPr id="31" name="Shape 2156"/>
            <p:cNvCxnSpPr>
              <a:stCxn id="7" idx="1"/>
            </p:cNvCxnSpPr>
            <p:nvPr/>
          </p:nvCxnSpPr>
          <p:spPr>
            <a:xfrm flipH="1">
              <a:off x="2335003" y="1188620"/>
              <a:ext cx="342900" cy="3000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2" name="Shape 2158"/>
            <p:cNvSpPr/>
            <p:nvPr/>
          </p:nvSpPr>
          <p:spPr>
            <a:xfrm>
              <a:off x="3422126" y="2682957"/>
              <a:ext cx="1509300" cy="955499"/>
            </a:xfrm>
            <a:prstGeom prst="rect">
              <a:avLst/>
            </a:prstGeom>
            <a:solidFill>
              <a:srgbClr val="177DBB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UCP Controller</a:t>
              </a:r>
            </a:p>
          </p:txBody>
        </p:sp>
        <p:grpSp>
          <p:nvGrpSpPr>
            <p:cNvPr id="33" name="Shape 2159"/>
            <p:cNvGrpSpPr/>
            <p:nvPr/>
          </p:nvGrpSpPr>
          <p:grpSpPr>
            <a:xfrm>
              <a:off x="4299541" y="3298875"/>
              <a:ext cx="203963" cy="214747"/>
              <a:chOff x="-2086405" y="5837630"/>
              <a:chExt cx="657312" cy="692063"/>
            </a:xfrm>
          </p:grpSpPr>
          <p:sp>
            <p:nvSpPr>
              <p:cNvPr id="127" name="Shape 2160"/>
              <p:cNvSpPr/>
              <p:nvPr/>
            </p:nvSpPr>
            <p:spPr>
              <a:xfrm>
                <a:off x="-1892730" y="5837630"/>
                <a:ext cx="265200" cy="233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800" y="0"/>
                    </a:moveTo>
                    <a:cubicBezTo>
                      <a:pt x="88000" y="0"/>
                      <a:pt x="92800" y="3636"/>
                      <a:pt x="94400" y="7272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91200" y="120000"/>
                      <a:pt x="91200" y="120000"/>
                      <a:pt x="912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ubicBezTo>
                      <a:pt x="0" y="60000"/>
                      <a:pt x="0" y="60000"/>
                      <a:pt x="0" y="60000"/>
                    </a:cubicBezTo>
                    <a:cubicBezTo>
                      <a:pt x="27200" y="7272"/>
                      <a:pt x="27200" y="7272"/>
                      <a:pt x="27200" y="7272"/>
                    </a:cubicBezTo>
                    <a:cubicBezTo>
                      <a:pt x="28800" y="3636"/>
                      <a:pt x="33600" y="0"/>
                      <a:pt x="36800" y="0"/>
                    </a:cubicBezTo>
                    <a:cubicBezTo>
                      <a:pt x="84800" y="0"/>
                      <a:pt x="84800" y="0"/>
                      <a:pt x="84800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8" name="Shape 2161"/>
              <p:cNvSpPr/>
              <p:nvPr/>
            </p:nvSpPr>
            <p:spPr>
              <a:xfrm>
                <a:off x="-2086405" y="5953519"/>
                <a:ext cx="2604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189" y="0"/>
                    </a:moveTo>
                    <a:cubicBezTo>
                      <a:pt x="120000" y="60923"/>
                      <a:pt x="120000" y="60923"/>
                      <a:pt x="120000" y="60923"/>
                    </a:cubicBezTo>
                    <a:cubicBezTo>
                      <a:pt x="89189" y="120000"/>
                      <a:pt x="89189" y="120000"/>
                      <a:pt x="89189" y="120000"/>
                    </a:cubicBezTo>
                    <a:cubicBezTo>
                      <a:pt x="29189" y="120000"/>
                      <a:pt x="29189" y="120000"/>
                      <a:pt x="29189" y="120000"/>
                    </a:cubicBezTo>
                    <a:cubicBezTo>
                      <a:pt x="1621" y="66461"/>
                      <a:pt x="1621" y="66461"/>
                      <a:pt x="1621" y="66461"/>
                    </a:cubicBezTo>
                    <a:cubicBezTo>
                      <a:pt x="0" y="62769"/>
                      <a:pt x="0" y="57230"/>
                      <a:pt x="1621" y="53538"/>
                    </a:cubicBezTo>
                    <a:cubicBezTo>
                      <a:pt x="25945" y="7384"/>
                      <a:pt x="25945" y="7384"/>
                      <a:pt x="25945" y="7384"/>
                    </a:cubicBezTo>
                    <a:cubicBezTo>
                      <a:pt x="27567" y="3692"/>
                      <a:pt x="32432" y="0"/>
                      <a:pt x="35675" y="0"/>
                    </a:cubicBezTo>
                    <a:cubicBezTo>
                      <a:pt x="89189" y="0"/>
                      <a:pt x="89189" y="0"/>
                      <a:pt x="89189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9" name="Shape 2162"/>
              <p:cNvSpPr/>
              <p:nvPr/>
            </p:nvSpPr>
            <p:spPr>
              <a:xfrm>
                <a:off x="-1694292" y="5953519"/>
                <a:ext cx="2652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800" y="0"/>
                    </a:moveTo>
                    <a:cubicBezTo>
                      <a:pt x="88000" y="0"/>
                      <a:pt x="92800" y="3692"/>
                      <a:pt x="94400" y="7384"/>
                    </a:cubicBezTo>
                    <a:cubicBezTo>
                      <a:pt x="116800" y="53538"/>
                      <a:pt x="116800" y="53538"/>
                      <a:pt x="116800" y="53538"/>
                    </a:cubicBezTo>
                    <a:cubicBezTo>
                      <a:pt x="120000" y="57230"/>
                      <a:pt x="120000" y="62769"/>
                      <a:pt x="116800" y="66461"/>
                    </a:cubicBezTo>
                    <a:cubicBezTo>
                      <a:pt x="91200" y="120000"/>
                      <a:pt x="91200" y="120000"/>
                      <a:pt x="912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ubicBezTo>
                      <a:pt x="0" y="60923"/>
                      <a:pt x="0" y="60923"/>
                      <a:pt x="0" y="60923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84800" y="0"/>
                      <a:pt x="84800" y="0"/>
                      <a:pt x="84800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0" name="Shape 2163"/>
              <p:cNvSpPr/>
              <p:nvPr/>
            </p:nvSpPr>
            <p:spPr>
              <a:xfrm>
                <a:off x="-1892730" y="6299594"/>
                <a:ext cx="2652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800" y="120000"/>
                    </a:moveTo>
                    <a:cubicBezTo>
                      <a:pt x="33600" y="120000"/>
                      <a:pt x="28800" y="116307"/>
                      <a:pt x="27200" y="112615"/>
                    </a:cubicBezTo>
                    <a:cubicBezTo>
                      <a:pt x="0" y="59076"/>
                      <a:pt x="0" y="59076"/>
                      <a:pt x="0" y="59076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91200" y="0"/>
                      <a:pt x="91200" y="0"/>
                      <a:pt x="91200" y="0"/>
                    </a:cubicBezTo>
                    <a:cubicBezTo>
                      <a:pt x="120000" y="59076"/>
                      <a:pt x="120000" y="59076"/>
                      <a:pt x="120000" y="59076"/>
                    </a:cubicBezTo>
                    <a:cubicBezTo>
                      <a:pt x="94400" y="112615"/>
                      <a:pt x="94400" y="112615"/>
                      <a:pt x="94400" y="112615"/>
                    </a:cubicBezTo>
                    <a:cubicBezTo>
                      <a:pt x="92800" y="116307"/>
                      <a:pt x="88000" y="120000"/>
                      <a:pt x="84800" y="120000"/>
                    </a:cubicBezTo>
                    <a:cubicBezTo>
                      <a:pt x="36800" y="120000"/>
                      <a:pt x="36800" y="120000"/>
                      <a:pt x="36800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1" name="Shape 2164"/>
              <p:cNvSpPr/>
              <p:nvPr/>
            </p:nvSpPr>
            <p:spPr>
              <a:xfrm>
                <a:off x="-1694292" y="6183705"/>
                <a:ext cx="2652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400" y="120000"/>
                    </a:moveTo>
                    <a:cubicBezTo>
                      <a:pt x="0" y="60923"/>
                      <a:pt x="0" y="60923"/>
                      <a:pt x="0" y="60923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91200" y="0"/>
                      <a:pt x="91200" y="0"/>
                      <a:pt x="91200" y="0"/>
                    </a:cubicBezTo>
                    <a:cubicBezTo>
                      <a:pt x="116800" y="53538"/>
                      <a:pt x="116800" y="53538"/>
                      <a:pt x="116800" y="53538"/>
                    </a:cubicBezTo>
                    <a:cubicBezTo>
                      <a:pt x="120000" y="57230"/>
                      <a:pt x="120000" y="62769"/>
                      <a:pt x="116800" y="66461"/>
                    </a:cubicBezTo>
                    <a:cubicBezTo>
                      <a:pt x="94400" y="114461"/>
                      <a:pt x="94400" y="114461"/>
                      <a:pt x="94400" y="114461"/>
                    </a:cubicBezTo>
                    <a:cubicBezTo>
                      <a:pt x="92800" y="118153"/>
                      <a:pt x="88000" y="120000"/>
                      <a:pt x="848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32" name="Shape 2165"/>
              <p:cNvSpPr/>
              <p:nvPr/>
            </p:nvSpPr>
            <p:spPr>
              <a:xfrm>
                <a:off x="-2086405" y="6183705"/>
                <a:ext cx="2604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675" y="120000"/>
                    </a:moveTo>
                    <a:cubicBezTo>
                      <a:pt x="32432" y="120000"/>
                      <a:pt x="27567" y="118153"/>
                      <a:pt x="25945" y="114461"/>
                    </a:cubicBezTo>
                    <a:cubicBezTo>
                      <a:pt x="1621" y="66461"/>
                      <a:pt x="1621" y="66461"/>
                      <a:pt x="1621" y="66461"/>
                    </a:cubicBezTo>
                    <a:cubicBezTo>
                      <a:pt x="0" y="62769"/>
                      <a:pt x="0" y="57230"/>
                      <a:pt x="1621" y="53538"/>
                    </a:cubicBezTo>
                    <a:cubicBezTo>
                      <a:pt x="29189" y="0"/>
                      <a:pt x="29189" y="0"/>
                      <a:pt x="29189" y="0"/>
                    </a:cubicBezTo>
                    <a:cubicBezTo>
                      <a:pt x="89189" y="0"/>
                      <a:pt x="89189" y="0"/>
                      <a:pt x="89189" y="0"/>
                    </a:cubicBezTo>
                    <a:cubicBezTo>
                      <a:pt x="120000" y="60923"/>
                      <a:pt x="120000" y="60923"/>
                      <a:pt x="120000" y="60923"/>
                    </a:cubicBezTo>
                    <a:cubicBezTo>
                      <a:pt x="89189" y="120000"/>
                      <a:pt x="89189" y="120000"/>
                      <a:pt x="89189" y="120000"/>
                    </a:cubicBezTo>
                    <a:cubicBezTo>
                      <a:pt x="35675" y="120000"/>
                      <a:pt x="35675" y="120000"/>
                      <a:pt x="35675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34" name="Shape 2166"/>
            <p:cNvGrpSpPr/>
            <p:nvPr/>
          </p:nvGrpSpPr>
          <p:grpSpPr>
            <a:xfrm>
              <a:off x="4661501" y="3305116"/>
              <a:ext cx="186645" cy="221571"/>
              <a:chOff x="-1333929" y="5067694"/>
              <a:chExt cx="458700" cy="544536"/>
            </a:xfrm>
          </p:grpSpPr>
          <p:sp>
            <p:nvSpPr>
              <p:cNvPr id="123" name="Shape 2167"/>
              <p:cNvSpPr/>
              <p:nvPr/>
            </p:nvSpPr>
            <p:spPr>
              <a:xfrm>
                <a:off x="-1333929" y="5067694"/>
                <a:ext cx="458700" cy="219000"/>
              </a:xfrm>
              <a:prstGeom prst="ellipse">
                <a:avLst/>
              </a:pr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4" name="Shape 2168"/>
              <p:cNvSpPr/>
              <p:nvPr/>
            </p:nvSpPr>
            <p:spPr>
              <a:xfrm>
                <a:off x="-1333929" y="5286769"/>
                <a:ext cx="458700" cy="10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8000"/>
                      <a:pt x="93230" y="120000"/>
                      <a:pt x="60000" y="120000"/>
                    </a:cubicBezTo>
                    <a:cubicBezTo>
                      <a:pt x="26769" y="120000"/>
                      <a:pt x="0" y="6800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5" name="Shape 2169"/>
              <p:cNvSpPr/>
              <p:nvPr/>
            </p:nvSpPr>
            <p:spPr>
              <a:xfrm>
                <a:off x="-1333929" y="5393130"/>
                <a:ext cx="4587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5806"/>
                      <a:pt x="93230" y="120000"/>
                      <a:pt x="60000" y="120000"/>
                    </a:cubicBezTo>
                    <a:cubicBezTo>
                      <a:pt x="26769" y="120000"/>
                      <a:pt x="0" y="65806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6" name="Shape 2170"/>
              <p:cNvSpPr/>
              <p:nvPr/>
            </p:nvSpPr>
            <p:spPr>
              <a:xfrm>
                <a:off x="-1333929" y="5177230"/>
                <a:ext cx="458700" cy="4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89756"/>
                      <a:pt x="0" y="89756"/>
                      <a:pt x="0" y="89756"/>
                    </a:cubicBezTo>
                    <a:cubicBezTo>
                      <a:pt x="0" y="106341"/>
                      <a:pt x="26769" y="120000"/>
                      <a:pt x="60000" y="120000"/>
                    </a:cubicBezTo>
                    <a:cubicBezTo>
                      <a:pt x="93230" y="120000"/>
                      <a:pt x="120000" y="106341"/>
                      <a:pt x="120000" y="8975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35" name="Shape 2171"/>
            <p:cNvSpPr/>
            <p:nvPr/>
          </p:nvSpPr>
          <p:spPr>
            <a:xfrm>
              <a:off x="3943807" y="3251023"/>
              <a:ext cx="228300" cy="31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542" y="52929"/>
                  </a:moveTo>
                  <a:cubicBezTo>
                    <a:pt x="13457" y="52929"/>
                    <a:pt x="13457" y="52929"/>
                    <a:pt x="13457" y="52929"/>
                  </a:cubicBezTo>
                  <a:cubicBezTo>
                    <a:pt x="6168" y="52929"/>
                    <a:pt x="0" y="57373"/>
                    <a:pt x="0" y="62626"/>
                  </a:cubicBezTo>
                  <a:cubicBezTo>
                    <a:pt x="0" y="110707"/>
                    <a:pt x="0" y="110707"/>
                    <a:pt x="0" y="110707"/>
                  </a:cubicBezTo>
                  <a:cubicBezTo>
                    <a:pt x="0" y="115959"/>
                    <a:pt x="6168" y="120000"/>
                    <a:pt x="13457" y="120000"/>
                  </a:cubicBezTo>
                  <a:cubicBezTo>
                    <a:pt x="106542" y="120000"/>
                    <a:pt x="106542" y="120000"/>
                    <a:pt x="106542" y="120000"/>
                  </a:cubicBezTo>
                  <a:cubicBezTo>
                    <a:pt x="113831" y="120000"/>
                    <a:pt x="120000" y="115959"/>
                    <a:pt x="120000" y="110707"/>
                  </a:cubicBezTo>
                  <a:cubicBezTo>
                    <a:pt x="120000" y="62626"/>
                    <a:pt x="120000" y="62626"/>
                    <a:pt x="120000" y="62626"/>
                  </a:cubicBezTo>
                  <a:cubicBezTo>
                    <a:pt x="120000" y="57373"/>
                    <a:pt x="113831" y="52929"/>
                    <a:pt x="106542" y="52929"/>
                  </a:cubicBezTo>
                  <a:close/>
                  <a:moveTo>
                    <a:pt x="113271" y="110707"/>
                  </a:moveTo>
                  <a:cubicBezTo>
                    <a:pt x="113271" y="113131"/>
                    <a:pt x="110467" y="115555"/>
                    <a:pt x="106542" y="115555"/>
                  </a:cubicBezTo>
                  <a:cubicBezTo>
                    <a:pt x="13457" y="115555"/>
                    <a:pt x="13457" y="115555"/>
                    <a:pt x="13457" y="115555"/>
                  </a:cubicBezTo>
                  <a:cubicBezTo>
                    <a:pt x="9532" y="115555"/>
                    <a:pt x="6728" y="113131"/>
                    <a:pt x="6728" y="110707"/>
                  </a:cubicBezTo>
                  <a:cubicBezTo>
                    <a:pt x="6728" y="62626"/>
                    <a:pt x="6728" y="62626"/>
                    <a:pt x="6728" y="62626"/>
                  </a:cubicBezTo>
                  <a:cubicBezTo>
                    <a:pt x="6728" y="59797"/>
                    <a:pt x="9532" y="57777"/>
                    <a:pt x="13457" y="57777"/>
                  </a:cubicBezTo>
                  <a:cubicBezTo>
                    <a:pt x="106542" y="57777"/>
                    <a:pt x="106542" y="57777"/>
                    <a:pt x="106542" y="57777"/>
                  </a:cubicBezTo>
                  <a:cubicBezTo>
                    <a:pt x="110467" y="57777"/>
                    <a:pt x="113271" y="59797"/>
                    <a:pt x="113271" y="62626"/>
                  </a:cubicBezTo>
                  <a:lnTo>
                    <a:pt x="113271" y="110707"/>
                  </a:lnTo>
                  <a:close/>
                  <a:moveTo>
                    <a:pt x="23551" y="31111"/>
                  </a:moveTo>
                  <a:cubicBezTo>
                    <a:pt x="23551" y="16565"/>
                    <a:pt x="39813" y="4848"/>
                    <a:pt x="60000" y="4848"/>
                  </a:cubicBezTo>
                  <a:cubicBezTo>
                    <a:pt x="80186" y="4848"/>
                    <a:pt x="96448" y="16565"/>
                    <a:pt x="96448" y="31111"/>
                  </a:cubicBezTo>
                  <a:cubicBezTo>
                    <a:pt x="96448" y="48080"/>
                    <a:pt x="96448" y="48080"/>
                    <a:pt x="96448" y="48080"/>
                  </a:cubicBezTo>
                  <a:cubicBezTo>
                    <a:pt x="103177" y="48080"/>
                    <a:pt x="103177" y="48080"/>
                    <a:pt x="103177" y="48080"/>
                  </a:cubicBezTo>
                  <a:cubicBezTo>
                    <a:pt x="103177" y="31111"/>
                    <a:pt x="103177" y="31111"/>
                    <a:pt x="103177" y="31111"/>
                  </a:cubicBezTo>
                  <a:cubicBezTo>
                    <a:pt x="103177" y="14141"/>
                    <a:pt x="83551" y="0"/>
                    <a:pt x="60000" y="0"/>
                  </a:cubicBezTo>
                  <a:cubicBezTo>
                    <a:pt x="35887" y="0"/>
                    <a:pt x="16822" y="14141"/>
                    <a:pt x="16822" y="31111"/>
                  </a:cubicBezTo>
                  <a:cubicBezTo>
                    <a:pt x="16822" y="48080"/>
                    <a:pt x="16822" y="48080"/>
                    <a:pt x="16822" y="48080"/>
                  </a:cubicBezTo>
                  <a:cubicBezTo>
                    <a:pt x="23551" y="48080"/>
                    <a:pt x="23551" y="48080"/>
                    <a:pt x="23551" y="48080"/>
                  </a:cubicBezTo>
                  <a:lnTo>
                    <a:pt x="23551" y="31111"/>
                  </a:lnTo>
                  <a:close/>
                  <a:moveTo>
                    <a:pt x="60000" y="74343"/>
                  </a:moveTo>
                  <a:cubicBezTo>
                    <a:pt x="54392" y="74343"/>
                    <a:pt x="49906" y="77575"/>
                    <a:pt x="49906" y="81616"/>
                  </a:cubicBezTo>
                  <a:cubicBezTo>
                    <a:pt x="49906" y="84848"/>
                    <a:pt x="52710" y="87676"/>
                    <a:pt x="56635" y="88484"/>
                  </a:cubicBezTo>
                  <a:cubicBezTo>
                    <a:pt x="56635" y="103434"/>
                    <a:pt x="56635" y="103434"/>
                    <a:pt x="56635" y="103434"/>
                  </a:cubicBezTo>
                  <a:cubicBezTo>
                    <a:pt x="63364" y="103434"/>
                    <a:pt x="63364" y="103434"/>
                    <a:pt x="63364" y="103434"/>
                  </a:cubicBezTo>
                  <a:cubicBezTo>
                    <a:pt x="63364" y="88484"/>
                    <a:pt x="63364" y="88484"/>
                    <a:pt x="63364" y="88484"/>
                  </a:cubicBezTo>
                  <a:cubicBezTo>
                    <a:pt x="67289" y="87676"/>
                    <a:pt x="70093" y="84848"/>
                    <a:pt x="70093" y="81616"/>
                  </a:cubicBezTo>
                  <a:cubicBezTo>
                    <a:pt x="70093" y="77575"/>
                    <a:pt x="65607" y="74343"/>
                    <a:pt x="60000" y="74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1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grpSp>
          <p:nvGrpSpPr>
            <p:cNvPr id="36" name="Shape 2172"/>
            <p:cNvGrpSpPr/>
            <p:nvPr/>
          </p:nvGrpSpPr>
          <p:grpSpPr>
            <a:xfrm>
              <a:off x="3490317" y="3285260"/>
              <a:ext cx="385838" cy="289379"/>
              <a:chOff x="5933" y="2438"/>
              <a:chExt cx="1200" cy="899"/>
            </a:xfrm>
          </p:grpSpPr>
          <p:sp>
            <p:nvSpPr>
              <p:cNvPr id="118" name="Shape 2173"/>
              <p:cNvSpPr/>
              <p:nvPr/>
            </p:nvSpPr>
            <p:spPr>
              <a:xfrm>
                <a:off x="5933" y="2438"/>
                <a:ext cx="1200" cy="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9" name="Shape 2174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0" name="Shape 2175"/>
              <p:cNvSpPr/>
              <p:nvPr/>
            </p:nvSpPr>
            <p:spPr>
              <a:xfrm>
                <a:off x="6081" y="2698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1" name="Shape 2176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22" name="Shape 2177"/>
              <p:cNvSpPr/>
              <p:nvPr/>
            </p:nvSpPr>
            <p:spPr>
              <a:xfrm>
                <a:off x="6552" y="2789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37" name="Shape 2178"/>
            <p:cNvSpPr/>
            <p:nvPr/>
          </p:nvSpPr>
          <p:spPr>
            <a:xfrm>
              <a:off x="92340" y="2682957"/>
              <a:ext cx="1509300" cy="955499"/>
            </a:xfrm>
            <a:prstGeom prst="rect">
              <a:avLst/>
            </a:prstGeom>
            <a:solidFill>
              <a:srgbClr val="177DBB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UCP Controller</a:t>
              </a:r>
            </a:p>
          </p:txBody>
        </p:sp>
        <p:grpSp>
          <p:nvGrpSpPr>
            <p:cNvPr id="38" name="Shape 2179"/>
            <p:cNvGrpSpPr/>
            <p:nvPr/>
          </p:nvGrpSpPr>
          <p:grpSpPr>
            <a:xfrm>
              <a:off x="969753" y="3298875"/>
              <a:ext cx="203963" cy="214747"/>
              <a:chOff x="-2086405" y="5837630"/>
              <a:chExt cx="657312" cy="692063"/>
            </a:xfrm>
          </p:grpSpPr>
          <p:sp>
            <p:nvSpPr>
              <p:cNvPr id="112" name="Shape 2180"/>
              <p:cNvSpPr/>
              <p:nvPr/>
            </p:nvSpPr>
            <p:spPr>
              <a:xfrm>
                <a:off x="-1892730" y="5837630"/>
                <a:ext cx="265200" cy="233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800" y="0"/>
                    </a:moveTo>
                    <a:cubicBezTo>
                      <a:pt x="88000" y="0"/>
                      <a:pt x="92800" y="3636"/>
                      <a:pt x="94400" y="7272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91200" y="120000"/>
                      <a:pt x="91200" y="120000"/>
                      <a:pt x="912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ubicBezTo>
                      <a:pt x="0" y="60000"/>
                      <a:pt x="0" y="60000"/>
                      <a:pt x="0" y="60000"/>
                    </a:cubicBezTo>
                    <a:cubicBezTo>
                      <a:pt x="27200" y="7272"/>
                      <a:pt x="27200" y="7272"/>
                      <a:pt x="27200" y="7272"/>
                    </a:cubicBezTo>
                    <a:cubicBezTo>
                      <a:pt x="28800" y="3636"/>
                      <a:pt x="33600" y="0"/>
                      <a:pt x="36800" y="0"/>
                    </a:cubicBezTo>
                    <a:cubicBezTo>
                      <a:pt x="84800" y="0"/>
                      <a:pt x="84800" y="0"/>
                      <a:pt x="84800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3" name="Shape 2181"/>
              <p:cNvSpPr/>
              <p:nvPr/>
            </p:nvSpPr>
            <p:spPr>
              <a:xfrm>
                <a:off x="-2086405" y="5953519"/>
                <a:ext cx="2604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189" y="0"/>
                    </a:moveTo>
                    <a:cubicBezTo>
                      <a:pt x="120000" y="60923"/>
                      <a:pt x="120000" y="60923"/>
                      <a:pt x="120000" y="60923"/>
                    </a:cubicBezTo>
                    <a:cubicBezTo>
                      <a:pt x="89189" y="120000"/>
                      <a:pt x="89189" y="120000"/>
                      <a:pt x="89189" y="120000"/>
                    </a:cubicBezTo>
                    <a:cubicBezTo>
                      <a:pt x="29189" y="120000"/>
                      <a:pt x="29189" y="120000"/>
                      <a:pt x="29189" y="120000"/>
                    </a:cubicBezTo>
                    <a:cubicBezTo>
                      <a:pt x="1621" y="66461"/>
                      <a:pt x="1621" y="66461"/>
                      <a:pt x="1621" y="66461"/>
                    </a:cubicBezTo>
                    <a:cubicBezTo>
                      <a:pt x="0" y="62769"/>
                      <a:pt x="0" y="57230"/>
                      <a:pt x="1621" y="53538"/>
                    </a:cubicBezTo>
                    <a:cubicBezTo>
                      <a:pt x="25945" y="7384"/>
                      <a:pt x="25945" y="7384"/>
                      <a:pt x="25945" y="7384"/>
                    </a:cubicBezTo>
                    <a:cubicBezTo>
                      <a:pt x="27567" y="3692"/>
                      <a:pt x="32432" y="0"/>
                      <a:pt x="35675" y="0"/>
                    </a:cubicBezTo>
                    <a:cubicBezTo>
                      <a:pt x="89189" y="0"/>
                      <a:pt x="89189" y="0"/>
                      <a:pt x="89189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4" name="Shape 2182"/>
              <p:cNvSpPr/>
              <p:nvPr/>
            </p:nvSpPr>
            <p:spPr>
              <a:xfrm>
                <a:off x="-1694292" y="5953519"/>
                <a:ext cx="2652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800" y="0"/>
                    </a:moveTo>
                    <a:cubicBezTo>
                      <a:pt x="88000" y="0"/>
                      <a:pt x="92800" y="3692"/>
                      <a:pt x="94400" y="7384"/>
                    </a:cubicBezTo>
                    <a:cubicBezTo>
                      <a:pt x="116800" y="53538"/>
                      <a:pt x="116800" y="53538"/>
                      <a:pt x="116800" y="53538"/>
                    </a:cubicBezTo>
                    <a:cubicBezTo>
                      <a:pt x="120000" y="57230"/>
                      <a:pt x="120000" y="62769"/>
                      <a:pt x="116800" y="66461"/>
                    </a:cubicBezTo>
                    <a:cubicBezTo>
                      <a:pt x="91200" y="120000"/>
                      <a:pt x="91200" y="120000"/>
                      <a:pt x="912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ubicBezTo>
                      <a:pt x="0" y="60923"/>
                      <a:pt x="0" y="60923"/>
                      <a:pt x="0" y="60923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84800" y="0"/>
                      <a:pt x="84800" y="0"/>
                      <a:pt x="84800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5" name="Shape 2183"/>
              <p:cNvSpPr/>
              <p:nvPr/>
            </p:nvSpPr>
            <p:spPr>
              <a:xfrm>
                <a:off x="-1892730" y="6299594"/>
                <a:ext cx="265200" cy="23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800" y="120000"/>
                    </a:moveTo>
                    <a:cubicBezTo>
                      <a:pt x="33600" y="120000"/>
                      <a:pt x="28800" y="116307"/>
                      <a:pt x="27200" y="112615"/>
                    </a:cubicBezTo>
                    <a:cubicBezTo>
                      <a:pt x="0" y="59076"/>
                      <a:pt x="0" y="59076"/>
                      <a:pt x="0" y="59076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91200" y="0"/>
                      <a:pt x="91200" y="0"/>
                      <a:pt x="91200" y="0"/>
                    </a:cubicBezTo>
                    <a:cubicBezTo>
                      <a:pt x="120000" y="59076"/>
                      <a:pt x="120000" y="59076"/>
                      <a:pt x="120000" y="59076"/>
                    </a:cubicBezTo>
                    <a:cubicBezTo>
                      <a:pt x="94400" y="112615"/>
                      <a:pt x="94400" y="112615"/>
                      <a:pt x="94400" y="112615"/>
                    </a:cubicBezTo>
                    <a:cubicBezTo>
                      <a:pt x="92800" y="116307"/>
                      <a:pt x="88000" y="120000"/>
                      <a:pt x="84800" y="120000"/>
                    </a:cubicBezTo>
                    <a:cubicBezTo>
                      <a:pt x="36800" y="120000"/>
                      <a:pt x="36800" y="120000"/>
                      <a:pt x="36800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6" name="Shape 2184"/>
              <p:cNvSpPr/>
              <p:nvPr/>
            </p:nvSpPr>
            <p:spPr>
              <a:xfrm>
                <a:off x="-1694292" y="6183705"/>
                <a:ext cx="2652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400" y="120000"/>
                    </a:moveTo>
                    <a:cubicBezTo>
                      <a:pt x="0" y="60923"/>
                      <a:pt x="0" y="60923"/>
                      <a:pt x="0" y="60923"/>
                    </a:cubicBezTo>
                    <a:cubicBezTo>
                      <a:pt x="30400" y="0"/>
                      <a:pt x="30400" y="0"/>
                      <a:pt x="30400" y="0"/>
                    </a:cubicBezTo>
                    <a:cubicBezTo>
                      <a:pt x="91200" y="0"/>
                      <a:pt x="91200" y="0"/>
                      <a:pt x="91200" y="0"/>
                    </a:cubicBezTo>
                    <a:cubicBezTo>
                      <a:pt x="116800" y="53538"/>
                      <a:pt x="116800" y="53538"/>
                      <a:pt x="116800" y="53538"/>
                    </a:cubicBezTo>
                    <a:cubicBezTo>
                      <a:pt x="120000" y="57230"/>
                      <a:pt x="120000" y="62769"/>
                      <a:pt x="116800" y="66461"/>
                    </a:cubicBezTo>
                    <a:cubicBezTo>
                      <a:pt x="94400" y="114461"/>
                      <a:pt x="94400" y="114461"/>
                      <a:pt x="94400" y="114461"/>
                    </a:cubicBezTo>
                    <a:cubicBezTo>
                      <a:pt x="92800" y="118153"/>
                      <a:pt x="88000" y="120000"/>
                      <a:pt x="84800" y="120000"/>
                    </a:cubicBezTo>
                    <a:cubicBezTo>
                      <a:pt x="30400" y="120000"/>
                      <a:pt x="30400" y="120000"/>
                      <a:pt x="30400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7" name="Shape 2185"/>
              <p:cNvSpPr/>
              <p:nvPr/>
            </p:nvSpPr>
            <p:spPr>
              <a:xfrm>
                <a:off x="-2086405" y="6183705"/>
                <a:ext cx="2604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675" y="120000"/>
                    </a:moveTo>
                    <a:cubicBezTo>
                      <a:pt x="32432" y="120000"/>
                      <a:pt x="27567" y="118153"/>
                      <a:pt x="25945" y="114461"/>
                    </a:cubicBezTo>
                    <a:cubicBezTo>
                      <a:pt x="1621" y="66461"/>
                      <a:pt x="1621" y="66461"/>
                      <a:pt x="1621" y="66461"/>
                    </a:cubicBezTo>
                    <a:cubicBezTo>
                      <a:pt x="0" y="62769"/>
                      <a:pt x="0" y="57230"/>
                      <a:pt x="1621" y="53538"/>
                    </a:cubicBezTo>
                    <a:cubicBezTo>
                      <a:pt x="29189" y="0"/>
                      <a:pt x="29189" y="0"/>
                      <a:pt x="29189" y="0"/>
                    </a:cubicBezTo>
                    <a:cubicBezTo>
                      <a:pt x="89189" y="0"/>
                      <a:pt x="89189" y="0"/>
                      <a:pt x="89189" y="0"/>
                    </a:cubicBezTo>
                    <a:cubicBezTo>
                      <a:pt x="120000" y="60923"/>
                      <a:pt x="120000" y="60923"/>
                      <a:pt x="120000" y="60923"/>
                    </a:cubicBezTo>
                    <a:cubicBezTo>
                      <a:pt x="89189" y="120000"/>
                      <a:pt x="89189" y="120000"/>
                      <a:pt x="89189" y="120000"/>
                    </a:cubicBezTo>
                    <a:cubicBezTo>
                      <a:pt x="35675" y="120000"/>
                      <a:pt x="35675" y="120000"/>
                      <a:pt x="35675" y="12000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grpSp>
          <p:nvGrpSpPr>
            <p:cNvPr id="39" name="Shape 2186"/>
            <p:cNvGrpSpPr/>
            <p:nvPr/>
          </p:nvGrpSpPr>
          <p:grpSpPr>
            <a:xfrm>
              <a:off x="1331714" y="3305116"/>
              <a:ext cx="186645" cy="221571"/>
              <a:chOff x="-1333929" y="5067694"/>
              <a:chExt cx="458700" cy="544536"/>
            </a:xfrm>
          </p:grpSpPr>
          <p:sp>
            <p:nvSpPr>
              <p:cNvPr id="108" name="Shape 2187"/>
              <p:cNvSpPr/>
              <p:nvPr/>
            </p:nvSpPr>
            <p:spPr>
              <a:xfrm>
                <a:off x="-1333929" y="5067694"/>
                <a:ext cx="458700" cy="219000"/>
              </a:xfrm>
              <a:prstGeom prst="ellipse">
                <a:avLst/>
              </a:pr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9" name="Shape 2188"/>
              <p:cNvSpPr/>
              <p:nvPr/>
            </p:nvSpPr>
            <p:spPr>
              <a:xfrm>
                <a:off x="-1333929" y="5286769"/>
                <a:ext cx="458700" cy="10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8000"/>
                      <a:pt x="93230" y="120000"/>
                      <a:pt x="60000" y="120000"/>
                    </a:cubicBezTo>
                    <a:cubicBezTo>
                      <a:pt x="26769" y="120000"/>
                      <a:pt x="0" y="68000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0" name="Shape 2189"/>
              <p:cNvSpPr/>
              <p:nvPr/>
            </p:nvSpPr>
            <p:spPr>
              <a:xfrm>
                <a:off x="-1333929" y="5393130"/>
                <a:ext cx="458700" cy="109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65806"/>
                      <a:pt x="93230" y="120000"/>
                      <a:pt x="60000" y="120000"/>
                    </a:cubicBezTo>
                    <a:cubicBezTo>
                      <a:pt x="26769" y="120000"/>
                      <a:pt x="0" y="65806"/>
                      <a:pt x="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11" name="Shape 2190"/>
              <p:cNvSpPr/>
              <p:nvPr/>
            </p:nvSpPr>
            <p:spPr>
              <a:xfrm>
                <a:off x="-1333929" y="5177230"/>
                <a:ext cx="458700" cy="4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0" y="89756"/>
                      <a:pt x="0" y="89756"/>
                      <a:pt x="0" y="89756"/>
                    </a:cubicBezTo>
                    <a:cubicBezTo>
                      <a:pt x="0" y="106341"/>
                      <a:pt x="26769" y="120000"/>
                      <a:pt x="60000" y="120000"/>
                    </a:cubicBezTo>
                    <a:cubicBezTo>
                      <a:pt x="93230" y="120000"/>
                      <a:pt x="120000" y="106341"/>
                      <a:pt x="120000" y="8975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40" name="Shape 2191"/>
            <p:cNvSpPr/>
            <p:nvPr/>
          </p:nvSpPr>
          <p:spPr>
            <a:xfrm>
              <a:off x="614021" y="3251023"/>
              <a:ext cx="228299" cy="31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542" y="52929"/>
                  </a:moveTo>
                  <a:cubicBezTo>
                    <a:pt x="13457" y="52929"/>
                    <a:pt x="13457" y="52929"/>
                    <a:pt x="13457" y="52929"/>
                  </a:cubicBezTo>
                  <a:cubicBezTo>
                    <a:pt x="6168" y="52929"/>
                    <a:pt x="0" y="57373"/>
                    <a:pt x="0" y="62626"/>
                  </a:cubicBezTo>
                  <a:cubicBezTo>
                    <a:pt x="0" y="110707"/>
                    <a:pt x="0" y="110707"/>
                    <a:pt x="0" y="110707"/>
                  </a:cubicBezTo>
                  <a:cubicBezTo>
                    <a:pt x="0" y="115959"/>
                    <a:pt x="6168" y="120000"/>
                    <a:pt x="13457" y="120000"/>
                  </a:cubicBezTo>
                  <a:cubicBezTo>
                    <a:pt x="106542" y="120000"/>
                    <a:pt x="106542" y="120000"/>
                    <a:pt x="106542" y="120000"/>
                  </a:cubicBezTo>
                  <a:cubicBezTo>
                    <a:pt x="113831" y="120000"/>
                    <a:pt x="120000" y="115959"/>
                    <a:pt x="120000" y="110707"/>
                  </a:cubicBezTo>
                  <a:cubicBezTo>
                    <a:pt x="120000" y="62626"/>
                    <a:pt x="120000" y="62626"/>
                    <a:pt x="120000" y="62626"/>
                  </a:cubicBezTo>
                  <a:cubicBezTo>
                    <a:pt x="120000" y="57373"/>
                    <a:pt x="113831" y="52929"/>
                    <a:pt x="106542" y="52929"/>
                  </a:cubicBezTo>
                  <a:close/>
                  <a:moveTo>
                    <a:pt x="113271" y="110707"/>
                  </a:moveTo>
                  <a:cubicBezTo>
                    <a:pt x="113271" y="113131"/>
                    <a:pt x="110467" y="115555"/>
                    <a:pt x="106542" y="115555"/>
                  </a:cubicBezTo>
                  <a:cubicBezTo>
                    <a:pt x="13457" y="115555"/>
                    <a:pt x="13457" y="115555"/>
                    <a:pt x="13457" y="115555"/>
                  </a:cubicBezTo>
                  <a:cubicBezTo>
                    <a:pt x="9532" y="115555"/>
                    <a:pt x="6728" y="113131"/>
                    <a:pt x="6728" y="110707"/>
                  </a:cubicBezTo>
                  <a:cubicBezTo>
                    <a:pt x="6728" y="62626"/>
                    <a:pt x="6728" y="62626"/>
                    <a:pt x="6728" y="62626"/>
                  </a:cubicBezTo>
                  <a:cubicBezTo>
                    <a:pt x="6728" y="59797"/>
                    <a:pt x="9532" y="57777"/>
                    <a:pt x="13457" y="57777"/>
                  </a:cubicBezTo>
                  <a:cubicBezTo>
                    <a:pt x="106542" y="57777"/>
                    <a:pt x="106542" y="57777"/>
                    <a:pt x="106542" y="57777"/>
                  </a:cubicBezTo>
                  <a:cubicBezTo>
                    <a:pt x="110467" y="57777"/>
                    <a:pt x="113271" y="59797"/>
                    <a:pt x="113271" y="62626"/>
                  </a:cubicBezTo>
                  <a:lnTo>
                    <a:pt x="113271" y="110707"/>
                  </a:lnTo>
                  <a:close/>
                  <a:moveTo>
                    <a:pt x="23551" y="31111"/>
                  </a:moveTo>
                  <a:cubicBezTo>
                    <a:pt x="23551" y="16565"/>
                    <a:pt x="39813" y="4848"/>
                    <a:pt x="60000" y="4848"/>
                  </a:cubicBezTo>
                  <a:cubicBezTo>
                    <a:pt x="80186" y="4848"/>
                    <a:pt x="96448" y="16565"/>
                    <a:pt x="96448" y="31111"/>
                  </a:cubicBezTo>
                  <a:cubicBezTo>
                    <a:pt x="96448" y="48080"/>
                    <a:pt x="96448" y="48080"/>
                    <a:pt x="96448" y="48080"/>
                  </a:cubicBezTo>
                  <a:cubicBezTo>
                    <a:pt x="103177" y="48080"/>
                    <a:pt x="103177" y="48080"/>
                    <a:pt x="103177" y="48080"/>
                  </a:cubicBezTo>
                  <a:cubicBezTo>
                    <a:pt x="103177" y="31111"/>
                    <a:pt x="103177" y="31111"/>
                    <a:pt x="103177" y="31111"/>
                  </a:cubicBezTo>
                  <a:cubicBezTo>
                    <a:pt x="103177" y="14141"/>
                    <a:pt x="83551" y="0"/>
                    <a:pt x="60000" y="0"/>
                  </a:cubicBezTo>
                  <a:cubicBezTo>
                    <a:pt x="35887" y="0"/>
                    <a:pt x="16822" y="14141"/>
                    <a:pt x="16822" y="31111"/>
                  </a:cubicBezTo>
                  <a:cubicBezTo>
                    <a:pt x="16822" y="48080"/>
                    <a:pt x="16822" y="48080"/>
                    <a:pt x="16822" y="48080"/>
                  </a:cubicBezTo>
                  <a:cubicBezTo>
                    <a:pt x="23551" y="48080"/>
                    <a:pt x="23551" y="48080"/>
                    <a:pt x="23551" y="48080"/>
                  </a:cubicBezTo>
                  <a:lnTo>
                    <a:pt x="23551" y="31111"/>
                  </a:lnTo>
                  <a:close/>
                  <a:moveTo>
                    <a:pt x="60000" y="74343"/>
                  </a:moveTo>
                  <a:cubicBezTo>
                    <a:pt x="54392" y="74343"/>
                    <a:pt x="49906" y="77575"/>
                    <a:pt x="49906" y="81616"/>
                  </a:cubicBezTo>
                  <a:cubicBezTo>
                    <a:pt x="49906" y="84848"/>
                    <a:pt x="52710" y="87676"/>
                    <a:pt x="56635" y="88484"/>
                  </a:cubicBezTo>
                  <a:cubicBezTo>
                    <a:pt x="56635" y="103434"/>
                    <a:pt x="56635" y="103434"/>
                    <a:pt x="56635" y="103434"/>
                  </a:cubicBezTo>
                  <a:cubicBezTo>
                    <a:pt x="63364" y="103434"/>
                    <a:pt x="63364" y="103434"/>
                    <a:pt x="63364" y="103434"/>
                  </a:cubicBezTo>
                  <a:cubicBezTo>
                    <a:pt x="63364" y="88484"/>
                    <a:pt x="63364" y="88484"/>
                    <a:pt x="63364" y="88484"/>
                  </a:cubicBezTo>
                  <a:cubicBezTo>
                    <a:pt x="67289" y="87676"/>
                    <a:pt x="70093" y="84848"/>
                    <a:pt x="70093" y="81616"/>
                  </a:cubicBezTo>
                  <a:cubicBezTo>
                    <a:pt x="70093" y="77575"/>
                    <a:pt x="65607" y="74343"/>
                    <a:pt x="60000" y="74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1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grpSp>
          <p:nvGrpSpPr>
            <p:cNvPr id="41" name="Shape 2192"/>
            <p:cNvGrpSpPr/>
            <p:nvPr/>
          </p:nvGrpSpPr>
          <p:grpSpPr>
            <a:xfrm>
              <a:off x="160530" y="3285260"/>
              <a:ext cx="385838" cy="289379"/>
              <a:chOff x="5933" y="2438"/>
              <a:chExt cx="1200" cy="899"/>
            </a:xfrm>
          </p:grpSpPr>
          <p:sp>
            <p:nvSpPr>
              <p:cNvPr id="103" name="Shape 2193"/>
              <p:cNvSpPr/>
              <p:nvPr/>
            </p:nvSpPr>
            <p:spPr>
              <a:xfrm>
                <a:off x="5933" y="2438"/>
                <a:ext cx="1200" cy="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4" name="Shape 2194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5" name="Shape 2195"/>
              <p:cNvSpPr/>
              <p:nvPr/>
            </p:nvSpPr>
            <p:spPr>
              <a:xfrm>
                <a:off x="6081" y="2698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6" name="Shape 2196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7" name="Shape 2197"/>
              <p:cNvSpPr/>
              <p:nvPr/>
            </p:nvSpPr>
            <p:spPr>
              <a:xfrm>
                <a:off x="6552" y="2789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42" name="Shape 2198"/>
            <p:cNvSpPr/>
            <p:nvPr/>
          </p:nvSpPr>
          <p:spPr>
            <a:xfrm>
              <a:off x="3846148" y="3875247"/>
              <a:ext cx="1097400" cy="591300"/>
            </a:xfrm>
            <a:prstGeom prst="rect">
              <a:avLst/>
            </a:prstGeom>
            <a:solidFill>
              <a:srgbClr val="0D5987"/>
            </a:solidFill>
            <a:ln w="12700" cap="flat" cmpd="sng">
              <a:solidFill>
                <a:srgbClr val="0043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UCP Node</a:t>
              </a:r>
            </a:p>
          </p:txBody>
        </p:sp>
        <p:sp>
          <p:nvSpPr>
            <p:cNvPr id="43" name="Shape 2199"/>
            <p:cNvSpPr/>
            <p:nvPr/>
          </p:nvSpPr>
          <p:spPr>
            <a:xfrm>
              <a:off x="2594881" y="3869968"/>
              <a:ext cx="1097399" cy="591300"/>
            </a:xfrm>
            <a:prstGeom prst="rect">
              <a:avLst/>
            </a:prstGeom>
            <a:solidFill>
              <a:srgbClr val="0D5987"/>
            </a:solidFill>
            <a:ln w="12700" cap="flat" cmpd="sng">
              <a:solidFill>
                <a:srgbClr val="0043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UCP Node</a:t>
              </a:r>
            </a:p>
          </p:txBody>
        </p:sp>
        <p:sp>
          <p:nvSpPr>
            <p:cNvPr id="44" name="Shape 2200"/>
            <p:cNvSpPr/>
            <p:nvPr/>
          </p:nvSpPr>
          <p:spPr>
            <a:xfrm>
              <a:off x="1343609" y="3869968"/>
              <a:ext cx="1097400" cy="591300"/>
            </a:xfrm>
            <a:prstGeom prst="rect">
              <a:avLst/>
            </a:prstGeom>
            <a:solidFill>
              <a:srgbClr val="0D5987"/>
            </a:solidFill>
            <a:ln w="12700" cap="flat" cmpd="sng">
              <a:solidFill>
                <a:srgbClr val="0043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UCP Node</a:t>
              </a:r>
            </a:p>
          </p:txBody>
        </p:sp>
        <p:sp>
          <p:nvSpPr>
            <p:cNvPr id="45" name="Shape 2201"/>
            <p:cNvSpPr/>
            <p:nvPr/>
          </p:nvSpPr>
          <p:spPr>
            <a:xfrm>
              <a:off x="92340" y="3869968"/>
              <a:ext cx="1097400" cy="591300"/>
            </a:xfrm>
            <a:prstGeom prst="rect">
              <a:avLst/>
            </a:prstGeom>
            <a:solidFill>
              <a:srgbClr val="0D5987"/>
            </a:solidFill>
            <a:ln w="12700" cap="flat" cmpd="sng">
              <a:solidFill>
                <a:srgbClr val="0043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kern="0">
                  <a:solidFill>
                    <a:srgbClr val="FFFFFF"/>
                  </a:solidFill>
                  <a:latin typeface="Roboto"/>
                  <a:ea typeface="Arial" charset="0"/>
                  <a:cs typeface="Arial" charset="0"/>
                  <a:sym typeface="Arial"/>
                </a:rPr>
                <a:t>UCP Node</a:t>
              </a:r>
            </a:p>
          </p:txBody>
        </p:sp>
        <p:cxnSp>
          <p:nvCxnSpPr>
            <p:cNvPr id="46" name="Shape 2202"/>
            <p:cNvCxnSpPr>
              <a:stCxn id="45" idx="0"/>
              <a:endCxn id="6" idx="2"/>
            </p:cNvCxnSpPr>
            <p:nvPr/>
          </p:nvCxnSpPr>
          <p:spPr>
            <a:xfrm flipV="1">
              <a:off x="641040" y="3644983"/>
              <a:ext cx="1869442" cy="224985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2203"/>
            <p:cNvCxnSpPr>
              <a:stCxn id="44" idx="0"/>
              <a:endCxn id="6" idx="2"/>
            </p:cNvCxnSpPr>
            <p:nvPr/>
          </p:nvCxnSpPr>
          <p:spPr>
            <a:xfrm flipV="1">
              <a:off x="1892309" y="3644983"/>
              <a:ext cx="618173" cy="224985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2204"/>
            <p:cNvCxnSpPr>
              <a:stCxn id="43" idx="0"/>
              <a:endCxn id="6" idx="2"/>
            </p:cNvCxnSpPr>
            <p:nvPr/>
          </p:nvCxnSpPr>
          <p:spPr>
            <a:xfrm flipH="1" flipV="1">
              <a:off x="2510482" y="3644983"/>
              <a:ext cx="633099" cy="224985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2205"/>
            <p:cNvCxnSpPr>
              <a:stCxn id="42" idx="0"/>
              <a:endCxn id="6" idx="2"/>
            </p:cNvCxnSpPr>
            <p:nvPr/>
          </p:nvCxnSpPr>
          <p:spPr>
            <a:xfrm flipH="1" flipV="1">
              <a:off x="2510482" y="3644983"/>
              <a:ext cx="1884366" cy="230264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0" name="Shape 2207"/>
            <p:cNvGrpSpPr/>
            <p:nvPr/>
          </p:nvGrpSpPr>
          <p:grpSpPr>
            <a:xfrm>
              <a:off x="672661" y="4149990"/>
              <a:ext cx="267795" cy="267358"/>
              <a:chOff x="-5251451" y="1620837"/>
              <a:chExt cx="1103400" cy="110159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" name="Shape 2208"/>
              <p:cNvSpPr/>
              <p:nvPr/>
            </p:nvSpPr>
            <p:spPr>
              <a:xfrm>
                <a:off x="-5251451" y="1620837"/>
                <a:ext cx="1103400" cy="1101599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3" name="Shape 2209"/>
              <p:cNvSpPr/>
              <p:nvPr/>
            </p:nvSpPr>
            <p:spPr>
              <a:xfrm>
                <a:off x="-5121276" y="1751013"/>
                <a:ext cx="850800" cy="846000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4" name="Shape 2210"/>
              <p:cNvSpPr/>
              <p:nvPr/>
            </p:nvSpPr>
            <p:spPr>
              <a:xfrm>
                <a:off x="-4792662" y="2273300"/>
                <a:ext cx="93600" cy="30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27804"/>
                      <a:pt x="120000" y="52682"/>
                      <a:pt x="110400" y="73170"/>
                    </a:cubicBezTo>
                    <a:cubicBezTo>
                      <a:pt x="96000" y="106829"/>
                      <a:pt x="0" y="12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5" name="Shape 2211"/>
              <p:cNvSpPr/>
              <p:nvPr/>
            </p:nvSpPr>
            <p:spPr>
              <a:xfrm>
                <a:off x="-4699001" y="1778000"/>
                <a:ext cx="114300" cy="2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0"/>
                      <a:pt x="34838" y="27200"/>
                      <a:pt x="19354" y="48000"/>
                    </a:cubicBezTo>
                    <a:cubicBezTo>
                      <a:pt x="7741" y="67200"/>
                      <a:pt x="3870" y="928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6" name="Shape 2212"/>
              <p:cNvSpPr/>
              <p:nvPr/>
            </p:nvSpPr>
            <p:spPr>
              <a:xfrm>
                <a:off x="-5097462" y="2071688"/>
                <a:ext cx="290400" cy="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93846" y="120000"/>
                      <a:pt x="69230" y="115384"/>
                      <a:pt x="49230" y="110769"/>
                    </a:cubicBezTo>
                    <a:cubicBezTo>
                      <a:pt x="13846" y="96923"/>
                      <a:pt x="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7" name="Shape 2213"/>
              <p:cNvSpPr/>
              <p:nvPr/>
            </p:nvSpPr>
            <p:spPr>
              <a:xfrm>
                <a:off x="-4591051" y="2168525"/>
                <a:ext cx="297000" cy="119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120000" y="120000"/>
                      <a:pt x="93000" y="30000"/>
                      <a:pt x="73500" y="18750"/>
                    </a:cubicBezTo>
                    <a:cubicBezTo>
                      <a:pt x="54000" y="3750"/>
                      <a:pt x="2850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8" name="Shape 2214"/>
              <p:cNvSpPr/>
              <p:nvPr/>
            </p:nvSpPr>
            <p:spPr>
              <a:xfrm>
                <a:off x="-5046662" y="2246313"/>
                <a:ext cx="273000" cy="171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0"/>
                    </a:moveTo>
                    <a:cubicBezTo>
                      <a:pt x="100273" y="31304"/>
                      <a:pt x="80547" y="60000"/>
                      <a:pt x="62465" y="83478"/>
                    </a:cubicBezTo>
                    <a:cubicBezTo>
                      <a:pt x="31232" y="120000"/>
                      <a:pt x="0" y="101739"/>
                      <a:pt x="0" y="101739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9" name="Shape 2215"/>
              <p:cNvSpPr/>
              <p:nvPr/>
            </p:nvSpPr>
            <p:spPr>
              <a:xfrm>
                <a:off x="-4618037" y="1955800"/>
                <a:ext cx="276300" cy="1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3333"/>
                    </a:moveTo>
                    <a:cubicBezTo>
                      <a:pt x="120000" y="13333"/>
                      <a:pt x="77837" y="0"/>
                      <a:pt x="58378" y="23333"/>
                    </a:cubicBezTo>
                    <a:cubicBezTo>
                      <a:pt x="40540" y="43333"/>
                      <a:pt x="19459" y="8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0" name="Shape 2216"/>
              <p:cNvSpPr/>
              <p:nvPr/>
            </p:nvSpPr>
            <p:spPr>
              <a:xfrm>
                <a:off x="-4938712" y="1814513"/>
                <a:ext cx="165000" cy="271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cubicBezTo>
                      <a:pt x="90000" y="100273"/>
                      <a:pt x="60000" y="82191"/>
                      <a:pt x="38181" y="65753"/>
                    </a:cubicBezTo>
                    <a:cubicBezTo>
                      <a:pt x="0" y="34520"/>
                      <a:pt x="21818" y="0"/>
                      <a:pt x="21818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1" name="Shape 2217"/>
              <p:cNvSpPr/>
              <p:nvPr/>
            </p:nvSpPr>
            <p:spPr>
              <a:xfrm>
                <a:off x="-4618037" y="2238375"/>
                <a:ext cx="141300" cy="298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368" y="120000"/>
                    </a:moveTo>
                    <a:cubicBezTo>
                      <a:pt x="107368" y="120000"/>
                      <a:pt x="120000" y="76500"/>
                      <a:pt x="97894" y="58500"/>
                    </a:cubicBezTo>
                    <a:cubicBezTo>
                      <a:pt x="78947" y="40500"/>
                      <a:pt x="41052" y="2100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102" name="Shape 2218"/>
              <p:cNvSpPr/>
              <p:nvPr/>
            </p:nvSpPr>
            <p:spPr>
              <a:xfrm>
                <a:off x="-4795837" y="2071688"/>
                <a:ext cx="204900" cy="204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09" y="0"/>
                    </a:moveTo>
                    <a:cubicBezTo>
                      <a:pt x="74181" y="0"/>
                      <a:pt x="87272" y="4363"/>
                      <a:pt x="98181" y="13090"/>
                    </a:cubicBezTo>
                    <a:cubicBezTo>
                      <a:pt x="111272" y="24000"/>
                      <a:pt x="120000" y="41454"/>
                      <a:pt x="120000" y="58909"/>
                    </a:cubicBezTo>
                    <a:cubicBezTo>
                      <a:pt x="120000" y="93818"/>
                      <a:pt x="91636" y="120000"/>
                      <a:pt x="58909" y="120000"/>
                    </a:cubicBezTo>
                    <a:cubicBezTo>
                      <a:pt x="26181" y="120000"/>
                      <a:pt x="0" y="93818"/>
                      <a:pt x="0" y="58909"/>
                    </a:cubicBezTo>
                    <a:cubicBezTo>
                      <a:pt x="0" y="26181"/>
                      <a:pt x="26181" y="0"/>
                      <a:pt x="5890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51" name="Shape 2219"/>
            <p:cNvSpPr/>
            <p:nvPr/>
          </p:nvSpPr>
          <p:spPr>
            <a:xfrm>
              <a:off x="384866" y="4177745"/>
              <a:ext cx="152400" cy="2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542" y="52929"/>
                  </a:moveTo>
                  <a:cubicBezTo>
                    <a:pt x="13457" y="52929"/>
                    <a:pt x="13457" y="52929"/>
                    <a:pt x="13457" y="52929"/>
                  </a:cubicBezTo>
                  <a:cubicBezTo>
                    <a:pt x="6168" y="52929"/>
                    <a:pt x="0" y="57373"/>
                    <a:pt x="0" y="62626"/>
                  </a:cubicBezTo>
                  <a:cubicBezTo>
                    <a:pt x="0" y="110707"/>
                    <a:pt x="0" y="110707"/>
                    <a:pt x="0" y="110707"/>
                  </a:cubicBezTo>
                  <a:cubicBezTo>
                    <a:pt x="0" y="115959"/>
                    <a:pt x="6168" y="120000"/>
                    <a:pt x="13457" y="120000"/>
                  </a:cubicBezTo>
                  <a:cubicBezTo>
                    <a:pt x="106542" y="120000"/>
                    <a:pt x="106542" y="120000"/>
                    <a:pt x="106542" y="120000"/>
                  </a:cubicBezTo>
                  <a:cubicBezTo>
                    <a:pt x="113831" y="120000"/>
                    <a:pt x="120000" y="115959"/>
                    <a:pt x="120000" y="110707"/>
                  </a:cubicBezTo>
                  <a:cubicBezTo>
                    <a:pt x="120000" y="62626"/>
                    <a:pt x="120000" y="62626"/>
                    <a:pt x="120000" y="62626"/>
                  </a:cubicBezTo>
                  <a:cubicBezTo>
                    <a:pt x="120000" y="57373"/>
                    <a:pt x="113831" y="52929"/>
                    <a:pt x="106542" y="52929"/>
                  </a:cubicBezTo>
                  <a:close/>
                  <a:moveTo>
                    <a:pt x="113271" y="110707"/>
                  </a:moveTo>
                  <a:cubicBezTo>
                    <a:pt x="113271" y="113131"/>
                    <a:pt x="110467" y="115555"/>
                    <a:pt x="106542" y="115555"/>
                  </a:cubicBezTo>
                  <a:cubicBezTo>
                    <a:pt x="13457" y="115555"/>
                    <a:pt x="13457" y="115555"/>
                    <a:pt x="13457" y="115555"/>
                  </a:cubicBezTo>
                  <a:cubicBezTo>
                    <a:pt x="9532" y="115555"/>
                    <a:pt x="6728" y="113131"/>
                    <a:pt x="6728" y="110707"/>
                  </a:cubicBezTo>
                  <a:cubicBezTo>
                    <a:pt x="6728" y="62626"/>
                    <a:pt x="6728" y="62626"/>
                    <a:pt x="6728" y="62626"/>
                  </a:cubicBezTo>
                  <a:cubicBezTo>
                    <a:pt x="6728" y="59797"/>
                    <a:pt x="9532" y="57777"/>
                    <a:pt x="13457" y="57777"/>
                  </a:cubicBezTo>
                  <a:cubicBezTo>
                    <a:pt x="106542" y="57777"/>
                    <a:pt x="106542" y="57777"/>
                    <a:pt x="106542" y="57777"/>
                  </a:cubicBezTo>
                  <a:cubicBezTo>
                    <a:pt x="110467" y="57777"/>
                    <a:pt x="113271" y="59797"/>
                    <a:pt x="113271" y="62626"/>
                  </a:cubicBezTo>
                  <a:lnTo>
                    <a:pt x="113271" y="110707"/>
                  </a:lnTo>
                  <a:close/>
                  <a:moveTo>
                    <a:pt x="23551" y="31111"/>
                  </a:moveTo>
                  <a:cubicBezTo>
                    <a:pt x="23551" y="16565"/>
                    <a:pt x="39813" y="4848"/>
                    <a:pt x="60000" y="4848"/>
                  </a:cubicBezTo>
                  <a:cubicBezTo>
                    <a:pt x="80186" y="4848"/>
                    <a:pt x="96448" y="16565"/>
                    <a:pt x="96448" y="31111"/>
                  </a:cubicBezTo>
                  <a:cubicBezTo>
                    <a:pt x="96448" y="48080"/>
                    <a:pt x="96448" y="48080"/>
                    <a:pt x="96448" y="48080"/>
                  </a:cubicBezTo>
                  <a:cubicBezTo>
                    <a:pt x="103177" y="48080"/>
                    <a:pt x="103177" y="48080"/>
                    <a:pt x="103177" y="48080"/>
                  </a:cubicBezTo>
                  <a:cubicBezTo>
                    <a:pt x="103177" y="31111"/>
                    <a:pt x="103177" y="31111"/>
                    <a:pt x="103177" y="31111"/>
                  </a:cubicBezTo>
                  <a:cubicBezTo>
                    <a:pt x="103177" y="14141"/>
                    <a:pt x="83551" y="0"/>
                    <a:pt x="60000" y="0"/>
                  </a:cubicBezTo>
                  <a:cubicBezTo>
                    <a:pt x="35887" y="0"/>
                    <a:pt x="16822" y="14141"/>
                    <a:pt x="16822" y="31111"/>
                  </a:cubicBezTo>
                  <a:cubicBezTo>
                    <a:pt x="16822" y="48080"/>
                    <a:pt x="16822" y="48080"/>
                    <a:pt x="16822" y="48080"/>
                  </a:cubicBezTo>
                  <a:cubicBezTo>
                    <a:pt x="23551" y="48080"/>
                    <a:pt x="23551" y="48080"/>
                    <a:pt x="23551" y="48080"/>
                  </a:cubicBezTo>
                  <a:lnTo>
                    <a:pt x="23551" y="31111"/>
                  </a:lnTo>
                  <a:close/>
                  <a:moveTo>
                    <a:pt x="60000" y="74343"/>
                  </a:moveTo>
                  <a:cubicBezTo>
                    <a:pt x="54392" y="74343"/>
                    <a:pt x="49906" y="77575"/>
                    <a:pt x="49906" y="81616"/>
                  </a:cubicBezTo>
                  <a:cubicBezTo>
                    <a:pt x="49906" y="84848"/>
                    <a:pt x="52710" y="87676"/>
                    <a:pt x="56635" y="88484"/>
                  </a:cubicBezTo>
                  <a:cubicBezTo>
                    <a:pt x="56635" y="103434"/>
                    <a:pt x="56635" y="103434"/>
                    <a:pt x="56635" y="103434"/>
                  </a:cubicBezTo>
                  <a:cubicBezTo>
                    <a:pt x="63364" y="103434"/>
                    <a:pt x="63364" y="103434"/>
                    <a:pt x="63364" y="103434"/>
                  </a:cubicBezTo>
                  <a:cubicBezTo>
                    <a:pt x="63364" y="88484"/>
                    <a:pt x="63364" y="88484"/>
                    <a:pt x="63364" y="88484"/>
                  </a:cubicBezTo>
                  <a:cubicBezTo>
                    <a:pt x="67289" y="87676"/>
                    <a:pt x="70093" y="84848"/>
                    <a:pt x="70093" y="81616"/>
                  </a:cubicBezTo>
                  <a:cubicBezTo>
                    <a:pt x="70093" y="77575"/>
                    <a:pt x="65607" y="74343"/>
                    <a:pt x="60000" y="743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8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grpSp>
          <p:nvGrpSpPr>
            <p:cNvPr id="52" name="Shape 2220"/>
            <p:cNvGrpSpPr/>
            <p:nvPr/>
          </p:nvGrpSpPr>
          <p:grpSpPr>
            <a:xfrm>
              <a:off x="1926151" y="4172187"/>
              <a:ext cx="267795" cy="267358"/>
              <a:chOff x="-5251451" y="1620837"/>
              <a:chExt cx="1103400" cy="110159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1" name="Shape 2221"/>
              <p:cNvSpPr/>
              <p:nvPr/>
            </p:nvSpPr>
            <p:spPr>
              <a:xfrm>
                <a:off x="-5251451" y="1620837"/>
                <a:ext cx="1103400" cy="1101599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2" name="Shape 2222"/>
              <p:cNvSpPr/>
              <p:nvPr/>
            </p:nvSpPr>
            <p:spPr>
              <a:xfrm>
                <a:off x="-5121276" y="1751013"/>
                <a:ext cx="850800" cy="846000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3" name="Shape 2223"/>
              <p:cNvSpPr/>
              <p:nvPr/>
            </p:nvSpPr>
            <p:spPr>
              <a:xfrm>
                <a:off x="-4792662" y="2273300"/>
                <a:ext cx="93600" cy="30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27804"/>
                      <a:pt x="120000" y="52682"/>
                      <a:pt x="110400" y="73170"/>
                    </a:cubicBezTo>
                    <a:cubicBezTo>
                      <a:pt x="96000" y="106829"/>
                      <a:pt x="0" y="12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4" name="Shape 2224"/>
              <p:cNvSpPr/>
              <p:nvPr/>
            </p:nvSpPr>
            <p:spPr>
              <a:xfrm>
                <a:off x="-4699001" y="1778000"/>
                <a:ext cx="114300" cy="2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0"/>
                      <a:pt x="34838" y="27200"/>
                      <a:pt x="19354" y="48000"/>
                    </a:cubicBezTo>
                    <a:cubicBezTo>
                      <a:pt x="7741" y="67200"/>
                      <a:pt x="3870" y="928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5" name="Shape 2225"/>
              <p:cNvSpPr/>
              <p:nvPr/>
            </p:nvSpPr>
            <p:spPr>
              <a:xfrm>
                <a:off x="-5097462" y="2071688"/>
                <a:ext cx="290400" cy="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93846" y="120000"/>
                      <a:pt x="69230" y="115384"/>
                      <a:pt x="49230" y="110769"/>
                    </a:cubicBezTo>
                    <a:cubicBezTo>
                      <a:pt x="13846" y="96923"/>
                      <a:pt x="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6" name="Shape 2226"/>
              <p:cNvSpPr/>
              <p:nvPr/>
            </p:nvSpPr>
            <p:spPr>
              <a:xfrm>
                <a:off x="-4591051" y="2168525"/>
                <a:ext cx="297000" cy="119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120000" y="120000"/>
                      <a:pt x="93000" y="30000"/>
                      <a:pt x="73500" y="18750"/>
                    </a:cubicBezTo>
                    <a:cubicBezTo>
                      <a:pt x="54000" y="3750"/>
                      <a:pt x="2850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7" name="Shape 2227"/>
              <p:cNvSpPr/>
              <p:nvPr/>
            </p:nvSpPr>
            <p:spPr>
              <a:xfrm>
                <a:off x="-5046662" y="2246313"/>
                <a:ext cx="273000" cy="171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0"/>
                    </a:moveTo>
                    <a:cubicBezTo>
                      <a:pt x="100273" y="31304"/>
                      <a:pt x="80547" y="60000"/>
                      <a:pt x="62465" y="83478"/>
                    </a:cubicBezTo>
                    <a:cubicBezTo>
                      <a:pt x="31232" y="120000"/>
                      <a:pt x="0" y="101739"/>
                      <a:pt x="0" y="101739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8" name="Shape 2228"/>
              <p:cNvSpPr/>
              <p:nvPr/>
            </p:nvSpPr>
            <p:spPr>
              <a:xfrm>
                <a:off x="-4618037" y="1955800"/>
                <a:ext cx="276300" cy="1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3333"/>
                    </a:moveTo>
                    <a:cubicBezTo>
                      <a:pt x="120000" y="13333"/>
                      <a:pt x="77837" y="0"/>
                      <a:pt x="58378" y="23333"/>
                    </a:cubicBezTo>
                    <a:cubicBezTo>
                      <a:pt x="40540" y="43333"/>
                      <a:pt x="19459" y="8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9" name="Shape 2229"/>
              <p:cNvSpPr/>
              <p:nvPr/>
            </p:nvSpPr>
            <p:spPr>
              <a:xfrm>
                <a:off x="-4938712" y="1814513"/>
                <a:ext cx="165000" cy="271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cubicBezTo>
                      <a:pt x="90000" y="100273"/>
                      <a:pt x="60000" y="82191"/>
                      <a:pt x="38181" y="65753"/>
                    </a:cubicBezTo>
                    <a:cubicBezTo>
                      <a:pt x="0" y="34520"/>
                      <a:pt x="21818" y="0"/>
                      <a:pt x="21818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0" name="Shape 2230"/>
              <p:cNvSpPr/>
              <p:nvPr/>
            </p:nvSpPr>
            <p:spPr>
              <a:xfrm>
                <a:off x="-4618037" y="2238375"/>
                <a:ext cx="141300" cy="298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368" y="120000"/>
                    </a:moveTo>
                    <a:cubicBezTo>
                      <a:pt x="107368" y="120000"/>
                      <a:pt x="120000" y="76500"/>
                      <a:pt x="97894" y="58500"/>
                    </a:cubicBezTo>
                    <a:cubicBezTo>
                      <a:pt x="78947" y="40500"/>
                      <a:pt x="41052" y="2100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91" name="Shape 2231"/>
              <p:cNvSpPr/>
              <p:nvPr/>
            </p:nvSpPr>
            <p:spPr>
              <a:xfrm>
                <a:off x="-4795837" y="2071688"/>
                <a:ext cx="204900" cy="204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09" y="0"/>
                    </a:moveTo>
                    <a:cubicBezTo>
                      <a:pt x="74181" y="0"/>
                      <a:pt x="87272" y="4363"/>
                      <a:pt x="98181" y="13090"/>
                    </a:cubicBezTo>
                    <a:cubicBezTo>
                      <a:pt x="111272" y="24000"/>
                      <a:pt x="120000" y="41454"/>
                      <a:pt x="120000" y="58909"/>
                    </a:cubicBezTo>
                    <a:cubicBezTo>
                      <a:pt x="120000" y="93818"/>
                      <a:pt x="91636" y="120000"/>
                      <a:pt x="58909" y="120000"/>
                    </a:cubicBezTo>
                    <a:cubicBezTo>
                      <a:pt x="26181" y="120000"/>
                      <a:pt x="0" y="93818"/>
                      <a:pt x="0" y="58909"/>
                    </a:cubicBezTo>
                    <a:cubicBezTo>
                      <a:pt x="0" y="26181"/>
                      <a:pt x="26181" y="0"/>
                      <a:pt x="5890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53" name="Shape 2232"/>
            <p:cNvSpPr/>
            <p:nvPr/>
          </p:nvSpPr>
          <p:spPr>
            <a:xfrm>
              <a:off x="1638357" y="4199943"/>
              <a:ext cx="152400" cy="2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542" y="52929"/>
                  </a:moveTo>
                  <a:cubicBezTo>
                    <a:pt x="13457" y="52929"/>
                    <a:pt x="13457" y="52929"/>
                    <a:pt x="13457" y="52929"/>
                  </a:cubicBezTo>
                  <a:cubicBezTo>
                    <a:pt x="6168" y="52929"/>
                    <a:pt x="0" y="57373"/>
                    <a:pt x="0" y="62626"/>
                  </a:cubicBezTo>
                  <a:cubicBezTo>
                    <a:pt x="0" y="110707"/>
                    <a:pt x="0" y="110707"/>
                    <a:pt x="0" y="110707"/>
                  </a:cubicBezTo>
                  <a:cubicBezTo>
                    <a:pt x="0" y="115959"/>
                    <a:pt x="6168" y="120000"/>
                    <a:pt x="13457" y="120000"/>
                  </a:cubicBezTo>
                  <a:cubicBezTo>
                    <a:pt x="106542" y="120000"/>
                    <a:pt x="106542" y="120000"/>
                    <a:pt x="106542" y="120000"/>
                  </a:cubicBezTo>
                  <a:cubicBezTo>
                    <a:pt x="113831" y="120000"/>
                    <a:pt x="120000" y="115959"/>
                    <a:pt x="120000" y="110707"/>
                  </a:cubicBezTo>
                  <a:cubicBezTo>
                    <a:pt x="120000" y="62626"/>
                    <a:pt x="120000" y="62626"/>
                    <a:pt x="120000" y="62626"/>
                  </a:cubicBezTo>
                  <a:cubicBezTo>
                    <a:pt x="120000" y="57373"/>
                    <a:pt x="113831" y="52929"/>
                    <a:pt x="106542" y="52929"/>
                  </a:cubicBezTo>
                  <a:close/>
                  <a:moveTo>
                    <a:pt x="113271" y="110707"/>
                  </a:moveTo>
                  <a:cubicBezTo>
                    <a:pt x="113271" y="113131"/>
                    <a:pt x="110467" y="115555"/>
                    <a:pt x="106542" y="115555"/>
                  </a:cubicBezTo>
                  <a:cubicBezTo>
                    <a:pt x="13457" y="115555"/>
                    <a:pt x="13457" y="115555"/>
                    <a:pt x="13457" y="115555"/>
                  </a:cubicBezTo>
                  <a:cubicBezTo>
                    <a:pt x="9532" y="115555"/>
                    <a:pt x="6728" y="113131"/>
                    <a:pt x="6728" y="110707"/>
                  </a:cubicBezTo>
                  <a:cubicBezTo>
                    <a:pt x="6728" y="62626"/>
                    <a:pt x="6728" y="62626"/>
                    <a:pt x="6728" y="62626"/>
                  </a:cubicBezTo>
                  <a:cubicBezTo>
                    <a:pt x="6728" y="59797"/>
                    <a:pt x="9532" y="57777"/>
                    <a:pt x="13457" y="57777"/>
                  </a:cubicBezTo>
                  <a:cubicBezTo>
                    <a:pt x="106542" y="57777"/>
                    <a:pt x="106542" y="57777"/>
                    <a:pt x="106542" y="57777"/>
                  </a:cubicBezTo>
                  <a:cubicBezTo>
                    <a:pt x="110467" y="57777"/>
                    <a:pt x="113271" y="59797"/>
                    <a:pt x="113271" y="62626"/>
                  </a:cubicBezTo>
                  <a:lnTo>
                    <a:pt x="113271" y="110707"/>
                  </a:lnTo>
                  <a:close/>
                  <a:moveTo>
                    <a:pt x="23551" y="31111"/>
                  </a:moveTo>
                  <a:cubicBezTo>
                    <a:pt x="23551" y="16565"/>
                    <a:pt x="39813" y="4848"/>
                    <a:pt x="60000" y="4848"/>
                  </a:cubicBezTo>
                  <a:cubicBezTo>
                    <a:pt x="80186" y="4848"/>
                    <a:pt x="96448" y="16565"/>
                    <a:pt x="96448" y="31111"/>
                  </a:cubicBezTo>
                  <a:cubicBezTo>
                    <a:pt x="96448" y="48080"/>
                    <a:pt x="96448" y="48080"/>
                    <a:pt x="96448" y="48080"/>
                  </a:cubicBezTo>
                  <a:cubicBezTo>
                    <a:pt x="103177" y="48080"/>
                    <a:pt x="103177" y="48080"/>
                    <a:pt x="103177" y="48080"/>
                  </a:cubicBezTo>
                  <a:cubicBezTo>
                    <a:pt x="103177" y="31111"/>
                    <a:pt x="103177" y="31111"/>
                    <a:pt x="103177" y="31111"/>
                  </a:cubicBezTo>
                  <a:cubicBezTo>
                    <a:pt x="103177" y="14141"/>
                    <a:pt x="83551" y="0"/>
                    <a:pt x="60000" y="0"/>
                  </a:cubicBezTo>
                  <a:cubicBezTo>
                    <a:pt x="35887" y="0"/>
                    <a:pt x="16822" y="14141"/>
                    <a:pt x="16822" y="31111"/>
                  </a:cubicBezTo>
                  <a:cubicBezTo>
                    <a:pt x="16822" y="48080"/>
                    <a:pt x="16822" y="48080"/>
                    <a:pt x="16822" y="48080"/>
                  </a:cubicBezTo>
                  <a:cubicBezTo>
                    <a:pt x="23551" y="48080"/>
                    <a:pt x="23551" y="48080"/>
                    <a:pt x="23551" y="48080"/>
                  </a:cubicBezTo>
                  <a:lnTo>
                    <a:pt x="23551" y="31111"/>
                  </a:lnTo>
                  <a:close/>
                  <a:moveTo>
                    <a:pt x="60000" y="74343"/>
                  </a:moveTo>
                  <a:cubicBezTo>
                    <a:pt x="54392" y="74343"/>
                    <a:pt x="49906" y="77575"/>
                    <a:pt x="49906" y="81616"/>
                  </a:cubicBezTo>
                  <a:cubicBezTo>
                    <a:pt x="49906" y="84848"/>
                    <a:pt x="52710" y="87676"/>
                    <a:pt x="56635" y="88484"/>
                  </a:cubicBezTo>
                  <a:cubicBezTo>
                    <a:pt x="56635" y="103434"/>
                    <a:pt x="56635" y="103434"/>
                    <a:pt x="56635" y="103434"/>
                  </a:cubicBezTo>
                  <a:cubicBezTo>
                    <a:pt x="63364" y="103434"/>
                    <a:pt x="63364" y="103434"/>
                    <a:pt x="63364" y="103434"/>
                  </a:cubicBezTo>
                  <a:cubicBezTo>
                    <a:pt x="63364" y="88484"/>
                    <a:pt x="63364" y="88484"/>
                    <a:pt x="63364" y="88484"/>
                  </a:cubicBezTo>
                  <a:cubicBezTo>
                    <a:pt x="67289" y="87676"/>
                    <a:pt x="70093" y="84848"/>
                    <a:pt x="70093" y="81616"/>
                  </a:cubicBezTo>
                  <a:cubicBezTo>
                    <a:pt x="70093" y="77575"/>
                    <a:pt x="65607" y="74343"/>
                    <a:pt x="60000" y="743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1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grpSp>
          <p:nvGrpSpPr>
            <p:cNvPr id="54" name="Shape 2233"/>
            <p:cNvGrpSpPr/>
            <p:nvPr/>
          </p:nvGrpSpPr>
          <p:grpSpPr>
            <a:xfrm>
              <a:off x="3168776" y="4172187"/>
              <a:ext cx="267795" cy="267358"/>
              <a:chOff x="-5251451" y="1620837"/>
              <a:chExt cx="1103400" cy="110159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70" name="Shape 2234"/>
              <p:cNvSpPr/>
              <p:nvPr/>
            </p:nvSpPr>
            <p:spPr>
              <a:xfrm>
                <a:off x="-5251451" y="1620837"/>
                <a:ext cx="1103400" cy="1101599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1" name="Shape 2235"/>
              <p:cNvSpPr/>
              <p:nvPr/>
            </p:nvSpPr>
            <p:spPr>
              <a:xfrm>
                <a:off x="-5121276" y="1751013"/>
                <a:ext cx="850800" cy="846000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2" name="Shape 2236"/>
              <p:cNvSpPr/>
              <p:nvPr/>
            </p:nvSpPr>
            <p:spPr>
              <a:xfrm>
                <a:off x="-4792662" y="2273300"/>
                <a:ext cx="93600" cy="30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27804"/>
                      <a:pt x="120000" y="52682"/>
                      <a:pt x="110400" y="73170"/>
                    </a:cubicBezTo>
                    <a:cubicBezTo>
                      <a:pt x="96000" y="106829"/>
                      <a:pt x="0" y="12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3" name="Shape 2237"/>
              <p:cNvSpPr/>
              <p:nvPr/>
            </p:nvSpPr>
            <p:spPr>
              <a:xfrm>
                <a:off x="-4699001" y="1778000"/>
                <a:ext cx="114300" cy="2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0"/>
                      <a:pt x="34838" y="27200"/>
                      <a:pt x="19354" y="48000"/>
                    </a:cubicBezTo>
                    <a:cubicBezTo>
                      <a:pt x="7741" y="67200"/>
                      <a:pt x="3870" y="928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4" name="Shape 2238"/>
              <p:cNvSpPr/>
              <p:nvPr/>
            </p:nvSpPr>
            <p:spPr>
              <a:xfrm>
                <a:off x="-5097462" y="2071688"/>
                <a:ext cx="290400" cy="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93846" y="120000"/>
                      <a:pt x="69230" y="115384"/>
                      <a:pt x="49230" y="110769"/>
                    </a:cubicBezTo>
                    <a:cubicBezTo>
                      <a:pt x="13846" y="96923"/>
                      <a:pt x="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5" name="Shape 2239"/>
              <p:cNvSpPr/>
              <p:nvPr/>
            </p:nvSpPr>
            <p:spPr>
              <a:xfrm>
                <a:off x="-4591051" y="2168525"/>
                <a:ext cx="297000" cy="119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120000" y="120000"/>
                      <a:pt x="93000" y="30000"/>
                      <a:pt x="73500" y="18750"/>
                    </a:cubicBezTo>
                    <a:cubicBezTo>
                      <a:pt x="54000" y="3750"/>
                      <a:pt x="2850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6" name="Shape 2240"/>
              <p:cNvSpPr/>
              <p:nvPr/>
            </p:nvSpPr>
            <p:spPr>
              <a:xfrm>
                <a:off x="-5046662" y="2246313"/>
                <a:ext cx="273000" cy="171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0"/>
                    </a:moveTo>
                    <a:cubicBezTo>
                      <a:pt x="100273" y="31304"/>
                      <a:pt x="80547" y="60000"/>
                      <a:pt x="62465" y="83478"/>
                    </a:cubicBezTo>
                    <a:cubicBezTo>
                      <a:pt x="31232" y="120000"/>
                      <a:pt x="0" y="101739"/>
                      <a:pt x="0" y="101739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7" name="Shape 2241"/>
              <p:cNvSpPr/>
              <p:nvPr/>
            </p:nvSpPr>
            <p:spPr>
              <a:xfrm>
                <a:off x="-4618037" y="1955800"/>
                <a:ext cx="276300" cy="1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3333"/>
                    </a:moveTo>
                    <a:cubicBezTo>
                      <a:pt x="120000" y="13333"/>
                      <a:pt x="77837" y="0"/>
                      <a:pt x="58378" y="23333"/>
                    </a:cubicBezTo>
                    <a:cubicBezTo>
                      <a:pt x="40540" y="43333"/>
                      <a:pt x="19459" y="8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8" name="Shape 2242"/>
              <p:cNvSpPr/>
              <p:nvPr/>
            </p:nvSpPr>
            <p:spPr>
              <a:xfrm>
                <a:off x="-4938712" y="1814513"/>
                <a:ext cx="165000" cy="271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cubicBezTo>
                      <a:pt x="90000" y="100273"/>
                      <a:pt x="60000" y="82191"/>
                      <a:pt x="38181" y="65753"/>
                    </a:cubicBezTo>
                    <a:cubicBezTo>
                      <a:pt x="0" y="34520"/>
                      <a:pt x="21818" y="0"/>
                      <a:pt x="21818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79" name="Shape 2243"/>
              <p:cNvSpPr/>
              <p:nvPr/>
            </p:nvSpPr>
            <p:spPr>
              <a:xfrm>
                <a:off x="-4618037" y="2238375"/>
                <a:ext cx="141300" cy="298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368" y="120000"/>
                    </a:moveTo>
                    <a:cubicBezTo>
                      <a:pt x="107368" y="120000"/>
                      <a:pt x="120000" y="76500"/>
                      <a:pt x="97894" y="58500"/>
                    </a:cubicBezTo>
                    <a:cubicBezTo>
                      <a:pt x="78947" y="40500"/>
                      <a:pt x="41052" y="2100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80" name="Shape 2244"/>
              <p:cNvSpPr/>
              <p:nvPr/>
            </p:nvSpPr>
            <p:spPr>
              <a:xfrm>
                <a:off x="-4795837" y="2071688"/>
                <a:ext cx="204900" cy="204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09" y="0"/>
                    </a:moveTo>
                    <a:cubicBezTo>
                      <a:pt x="74181" y="0"/>
                      <a:pt x="87272" y="4363"/>
                      <a:pt x="98181" y="13090"/>
                    </a:cubicBezTo>
                    <a:cubicBezTo>
                      <a:pt x="111272" y="24000"/>
                      <a:pt x="120000" y="41454"/>
                      <a:pt x="120000" y="58909"/>
                    </a:cubicBezTo>
                    <a:cubicBezTo>
                      <a:pt x="120000" y="93818"/>
                      <a:pt x="91636" y="120000"/>
                      <a:pt x="58909" y="120000"/>
                    </a:cubicBezTo>
                    <a:cubicBezTo>
                      <a:pt x="26181" y="120000"/>
                      <a:pt x="0" y="93818"/>
                      <a:pt x="0" y="58909"/>
                    </a:cubicBezTo>
                    <a:cubicBezTo>
                      <a:pt x="0" y="26181"/>
                      <a:pt x="26181" y="0"/>
                      <a:pt x="5890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55" name="Shape 2245"/>
            <p:cNvSpPr/>
            <p:nvPr/>
          </p:nvSpPr>
          <p:spPr>
            <a:xfrm>
              <a:off x="2880983" y="4199943"/>
              <a:ext cx="152400" cy="2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542" y="52929"/>
                  </a:moveTo>
                  <a:cubicBezTo>
                    <a:pt x="13457" y="52929"/>
                    <a:pt x="13457" y="52929"/>
                    <a:pt x="13457" y="52929"/>
                  </a:cubicBezTo>
                  <a:cubicBezTo>
                    <a:pt x="6168" y="52929"/>
                    <a:pt x="0" y="57373"/>
                    <a:pt x="0" y="62626"/>
                  </a:cubicBezTo>
                  <a:cubicBezTo>
                    <a:pt x="0" y="110707"/>
                    <a:pt x="0" y="110707"/>
                    <a:pt x="0" y="110707"/>
                  </a:cubicBezTo>
                  <a:cubicBezTo>
                    <a:pt x="0" y="115959"/>
                    <a:pt x="6168" y="120000"/>
                    <a:pt x="13457" y="120000"/>
                  </a:cubicBezTo>
                  <a:cubicBezTo>
                    <a:pt x="106542" y="120000"/>
                    <a:pt x="106542" y="120000"/>
                    <a:pt x="106542" y="120000"/>
                  </a:cubicBezTo>
                  <a:cubicBezTo>
                    <a:pt x="113831" y="120000"/>
                    <a:pt x="120000" y="115959"/>
                    <a:pt x="120000" y="110707"/>
                  </a:cubicBezTo>
                  <a:cubicBezTo>
                    <a:pt x="120000" y="62626"/>
                    <a:pt x="120000" y="62626"/>
                    <a:pt x="120000" y="62626"/>
                  </a:cubicBezTo>
                  <a:cubicBezTo>
                    <a:pt x="120000" y="57373"/>
                    <a:pt x="113831" y="52929"/>
                    <a:pt x="106542" y="52929"/>
                  </a:cubicBezTo>
                  <a:close/>
                  <a:moveTo>
                    <a:pt x="113271" y="110707"/>
                  </a:moveTo>
                  <a:cubicBezTo>
                    <a:pt x="113271" y="113131"/>
                    <a:pt x="110467" y="115555"/>
                    <a:pt x="106542" y="115555"/>
                  </a:cubicBezTo>
                  <a:cubicBezTo>
                    <a:pt x="13457" y="115555"/>
                    <a:pt x="13457" y="115555"/>
                    <a:pt x="13457" y="115555"/>
                  </a:cubicBezTo>
                  <a:cubicBezTo>
                    <a:pt x="9532" y="115555"/>
                    <a:pt x="6728" y="113131"/>
                    <a:pt x="6728" y="110707"/>
                  </a:cubicBezTo>
                  <a:cubicBezTo>
                    <a:pt x="6728" y="62626"/>
                    <a:pt x="6728" y="62626"/>
                    <a:pt x="6728" y="62626"/>
                  </a:cubicBezTo>
                  <a:cubicBezTo>
                    <a:pt x="6728" y="59797"/>
                    <a:pt x="9532" y="57777"/>
                    <a:pt x="13457" y="57777"/>
                  </a:cubicBezTo>
                  <a:cubicBezTo>
                    <a:pt x="106542" y="57777"/>
                    <a:pt x="106542" y="57777"/>
                    <a:pt x="106542" y="57777"/>
                  </a:cubicBezTo>
                  <a:cubicBezTo>
                    <a:pt x="110467" y="57777"/>
                    <a:pt x="113271" y="59797"/>
                    <a:pt x="113271" y="62626"/>
                  </a:cubicBezTo>
                  <a:lnTo>
                    <a:pt x="113271" y="110707"/>
                  </a:lnTo>
                  <a:close/>
                  <a:moveTo>
                    <a:pt x="23551" y="31111"/>
                  </a:moveTo>
                  <a:cubicBezTo>
                    <a:pt x="23551" y="16565"/>
                    <a:pt x="39813" y="4848"/>
                    <a:pt x="60000" y="4848"/>
                  </a:cubicBezTo>
                  <a:cubicBezTo>
                    <a:pt x="80186" y="4848"/>
                    <a:pt x="96448" y="16565"/>
                    <a:pt x="96448" y="31111"/>
                  </a:cubicBezTo>
                  <a:cubicBezTo>
                    <a:pt x="96448" y="48080"/>
                    <a:pt x="96448" y="48080"/>
                    <a:pt x="96448" y="48080"/>
                  </a:cubicBezTo>
                  <a:cubicBezTo>
                    <a:pt x="103177" y="48080"/>
                    <a:pt x="103177" y="48080"/>
                    <a:pt x="103177" y="48080"/>
                  </a:cubicBezTo>
                  <a:cubicBezTo>
                    <a:pt x="103177" y="31111"/>
                    <a:pt x="103177" y="31111"/>
                    <a:pt x="103177" y="31111"/>
                  </a:cubicBezTo>
                  <a:cubicBezTo>
                    <a:pt x="103177" y="14141"/>
                    <a:pt x="83551" y="0"/>
                    <a:pt x="60000" y="0"/>
                  </a:cubicBezTo>
                  <a:cubicBezTo>
                    <a:pt x="35887" y="0"/>
                    <a:pt x="16822" y="14141"/>
                    <a:pt x="16822" y="31111"/>
                  </a:cubicBezTo>
                  <a:cubicBezTo>
                    <a:pt x="16822" y="48080"/>
                    <a:pt x="16822" y="48080"/>
                    <a:pt x="16822" y="48080"/>
                  </a:cubicBezTo>
                  <a:cubicBezTo>
                    <a:pt x="23551" y="48080"/>
                    <a:pt x="23551" y="48080"/>
                    <a:pt x="23551" y="48080"/>
                  </a:cubicBezTo>
                  <a:lnTo>
                    <a:pt x="23551" y="31111"/>
                  </a:lnTo>
                  <a:close/>
                  <a:moveTo>
                    <a:pt x="60000" y="74343"/>
                  </a:moveTo>
                  <a:cubicBezTo>
                    <a:pt x="54392" y="74343"/>
                    <a:pt x="49906" y="77575"/>
                    <a:pt x="49906" y="81616"/>
                  </a:cubicBezTo>
                  <a:cubicBezTo>
                    <a:pt x="49906" y="84848"/>
                    <a:pt x="52710" y="87676"/>
                    <a:pt x="56635" y="88484"/>
                  </a:cubicBezTo>
                  <a:cubicBezTo>
                    <a:pt x="56635" y="103434"/>
                    <a:pt x="56635" y="103434"/>
                    <a:pt x="56635" y="103434"/>
                  </a:cubicBezTo>
                  <a:cubicBezTo>
                    <a:pt x="63364" y="103434"/>
                    <a:pt x="63364" y="103434"/>
                    <a:pt x="63364" y="103434"/>
                  </a:cubicBezTo>
                  <a:cubicBezTo>
                    <a:pt x="63364" y="88484"/>
                    <a:pt x="63364" y="88484"/>
                    <a:pt x="63364" y="88484"/>
                  </a:cubicBezTo>
                  <a:cubicBezTo>
                    <a:pt x="67289" y="87676"/>
                    <a:pt x="70093" y="84848"/>
                    <a:pt x="70093" y="81616"/>
                  </a:cubicBezTo>
                  <a:cubicBezTo>
                    <a:pt x="70093" y="77575"/>
                    <a:pt x="65607" y="74343"/>
                    <a:pt x="60000" y="743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8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grpSp>
          <p:nvGrpSpPr>
            <p:cNvPr id="56" name="Shape 2246"/>
            <p:cNvGrpSpPr/>
            <p:nvPr/>
          </p:nvGrpSpPr>
          <p:grpSpPr>
            <a:xfrm>
              <a:off x="4422253" y="4181295"/>
              <a:ext cx="267795" cy="267358"/>
              <a:chOff x="-5251451" y="1620837"/>
              <a:chExt cx="1103400" cy="110159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9" name="Shape 2247"/>
              <p:cNvSpPr/>
              <p:nvPr/>
            </p:nvSpPr>
            <p:spPr>
              <a:xfrm>
                <a:off x="-5251451" y="1620837"/>
                <a:ext cx="1103400" cy="1101599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0" name="Shape 2248"/>
              <p:cNvSpPr/>
              <p:nvPr/>
            </p:nvSpPr>
            <p:spPr>
              <a:xfrm>
                <a:off x="-5121276" y="1751013"/>
                <a:ext cx="850800" cy="846000"/>
              </a:xfrm>
              <a:prstGeom prst="ellipse">
                <a:avLst/>
              </a:pr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1" name="Shape 2249"/>
              <p:cNvSpPr/>
              <p:nvPr/>
            </p:nvSpPr>
            <p:spPr>
              <a:xfrm>
                <a:off x="-4792662" y="2273300"/>
                <a:ext cx="93600" cy="30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27804"/>
                      <a:pt x="120000" y="52682"/>
                      <a:pt x="110400" y="73170"/>
                    </a:cubicBezTo>
                    <a:cubicBezTo>
                      <a:pt x="96000" y="106829"/>
                      <a:pt x="0" y="12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2" name="Shape 2250"/>
              <p:cNvSpPr/>
              <p:nvPr/>
            </p:nvSpPr>
            <p:spPr>
              <a:xfrm>
                <a:off x="-4699001" y="1778000"/>
                <a:ext cx="114300" cy="2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0"/>
                      <a:pt x="34838" y="27200"/>
                      <a:pt x="19354" y="48000"/>
                    </a:cubicBezTo>
                    <a:cubicBezTo>
                      <a:pt x="7741" y="67200"/>
                      <a:pt x="3870" y="928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3" name="Shape 2251"/>
              <p:cNvSpPr/>
              <p:nvPr/>
            </p:nvSpPr>
            <p:spPr>
              <a:xfrm>
                <a:off x="-5097462" y="2071688"/>
                <a:ext cx="290400" cy="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93846" y="120000"/>
                      <a:pt x="69230" y="115384"/>
                      <a:pt x="49230" y="110769"/>
                    </a:cubicBezTo>
                    <a:cubicBezTo>
                      <a:pt x="13846" y="96923"/>
                      <a:pt x="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4" name="Shape 2252"/>
              <p:cNvSpPr/>
              <p:nvPr/>
            </p:nvSpPr>
            <p:spPr>
              <a:xfrm>
                <a:off x="-4591051" y="2168525"/>
                <a:ext cx="297000" cy="119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120000" y="120000"/>
                      <a:pt x="93000" y="30000"/>
                      <a:pt x="73500" y="18750"/>
                    </a:cubicBezTo>
                    <a:cubicBezTo>
                      <a:pt x="54000" y="3750"/>
                      <a:pt x="28500" y="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5" name="Shape 2253"/>
              <p:cNvSpPr/>
              <p:nvPr/>
            </p:nvSpPr>
            <p:spPr>
              <a:xfrm>
                <a:off x="-5046662" y="2246313"/>
                <a:ext cx="273000" cy="171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0"/>
                    </a:moveTo>
                    <a:cubicBezTo>
                      <a:pt x="100273" y="31304"/>
                      <a:pt x="80547" y="60000"/>
                      <a:pt x="62465" y="83478"/>
                    </a:cubicBezTo>
                    <a:cubicBezTo>
                      <a:pt x="31232" y="120000"/>
                      <a:pt x="0" y="101739"/>
                      <a:pt x="0" y="101739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6" name="Shape 2254"/>
              <p:cNvSpPr/>
              <p:nvPr/>
            </p:nvSpPr>
            <p:spPr>
              <a:xfrm>
                <a:off x="-4618037" y="1955800"/>
                <a:ext cx="276300" cy="1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3333"/>
                    </a:moveTo>
                    <a:cubicBezTo>
                      <a:pt x="120000" y="13333"/>
                      <a:pt x="77837" y="0"/>
                      <a:pt x="58378" y="23333"/>
                    </a:cubicBezTo>
                    <a:cubicBezTo>
                      <a:pt x="40540" y="43333"/>
                      <a:pt x="19459" y="80000"/>
                      <a:pt x="0" y="12000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7" name="Shape 2255"/>
              <p:cNvSpPr/>
              <p:nvPr/>
            </p:nvSpPr>
            <p:spPr>
              <a:xfrm>
                <a:off x="-4938712" y="1814513"/>
                <a:ext cx="165000" cy="271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cubicBezTo>
                      <a:pt x="90000" y="100273"/>
                      <a:pt x="60000" y="82191"/>
                      <a:pt x="38181" y="65753"/>
                    </a:cubicBezTo>
                    <a:cubicBezTo>
                      <a:pt x="0" y="34520"/>
                      <a:pt x="21818" y="0"/>
                      <a:pt x="21818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8" name="Shape 2256"/>
              <p:cNvSpPr/>
              <p:nvPr/>
            </p:nvSpPr>
            <p:spPr>
              <a:xfrm>
                <a:off x="-4618037" y="2238375"/>
                <a:ext cx="141300" cy="298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368" y="120000"/>
                    </a:moveTo>
                    <a:cubicBezTo>
                      <a:pt x="107368" y="120000"/>
                      <a:pt x="120000" y="76500"/>
                      <a:pt x="97894" y="58500"/>
                    </a:cubicBezTo>
                    <a:cubicBezTo>
                      <a:pt x="78947" y="40500"/>
                      <a:pt x="41052" y="21000"/>
                      <a:pt x="0" y="0"/>
                    </a:cubicBezTo>
                  </a:path>
                </a:pathLst>
              </a:custGeom>
              <a:grpFill/>
              <a:ln w="9525" cap="sq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  <p:sp>
            <p:nvSpPr>
              <p:cNvPr id="69" name="Shape 2257"/>
              <p:cNvSpPr/>
              <p:nvPr/>
            </p:nvSpPr>
            <p:spPr>
              <a:xfrm>
                <a:off x="-4795837" y="2071688"/>
                <a:ext cx="204900" cy="204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09" y="0"/>
                    </a:moveTo>
                    <a:cubicBezTo>
                      <a:pt x="74181" y="0"/>
                      <a:pt x="87272" y="4363"/>
                      <a:pt x="98181" y="13090"/>
                    </a:cubicBezTo>
                    <a:cubicBezTo>
                      <a:pt x="111272" y="24000"/>
                      <a:pt x="120000" y="41454"/>
                      <a:pt x="120000" y="58909"/>
                    </a:cubicBezTo>
                    <a:cubicBezTo>
                      <a:pt x="120000" y="93818"/>
                      <a:pt x="91636" y="120000"/>
                      <a:pt x="58909" y="120000"/>
                    </a:cubicBezTo>
                    <a:cubicBezTo>
                      <a:pt x="26181" y="120000"/>
                      <a:pt x="0" y="93818"/>
                      <a:pt x="0" y="58909"/>
                    </a:cubicBezTo>
                    <a:cubicBezTo>
                      <a:pt x="0" y="26181"/>
                      <a:pt x="26181" y="0"/>
                      <a:pt x="5890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100" kern="0">
                  <a:solidFill>
                    <a:srgbClr val="000000"/>
                  </a:solidFill>
                  <a:latin typeface="Roboto"/>
                  <a:ea typeface="Arial" charset="0"/>
                  <a:cs typeface="Arial" charset="0"/>
                  <a:sym typeface="Arial"/>
                </a:endParaRPr>
              </a:p>
            </p:txBody>
          </p:sp>
        </p:grpSp>
        <p:sp>
          <p:nvSpPr>
            <p:cNvPr id="57" name="Shape 2258"/>
            <p:cNvSpPr/>
            <p:nvPr/>
          </p:nvSpPr>
          <p:spPr>
            <a:xfrm>
              <a:off x="4134460" y="4209050"/>
              <a:ext cx="152400" cy="2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542" y="52929"/>
                  </a:moveTo>
                  <a:cubicBezTo>
                    <a:pt x="13457" y="52929"/>
                    <a:pt x="13457" y="52929"/>
                    <a:pt x="13457" y="52929"/>
                  </a:cubicBezTo>
                  <a:cubicBezTo>
                    <a:pt x="6168" y="52929"/>
                    <a:pt x="0" y="57373"/>
                    <a:pt x="0" y="62626"/>
                  </a:cubicBezTo>
                  <a:cubicBezTo>
                    <a:pt x="0" y="110707"/>
                    <a:pt x="0" y="110707"/>
                    <a:pt x="0" y="110707"/>
                  </a:cubicBezTo>
                  <a:cubicBezTo>
                    <a:pt x="0" y="115959"/>
                    <a:pt x="6168" y="120000"/>
                    <a:pt x="13457" y="120000"/>
                  </a:cubicBezTo>
                  <a:cubicBezTo>
                    <a:pt x="106542" y="120000"/>
                    <a:pt x="106542" y="120000"/>
                    <a:pt x="106542" y="120000"/>
                  </a:cubicBezTo>
                  <a:cubicBezTo>
                    <a:pt x="113831" y="120000"/>
                    <a:pt x="120000" y="115959"/>
                    <a:pt x="120000" y="110707"/>
                  </a:cubicBezTo>
                  <a:cubicBezTo>
                    <a:pt x="120000" y="62626"/>
                    <a:pt x="120000" y="62626"/>
                    <a:pt x="120000" y="62626"/>
                  </a:cubicBezTo>
                  <a:cubicBezTo>
                    <a:pt x="120000" y="57373"/>
                    <a:pt x="113831" y="52929"/>
                    <a:pt x="106542" y="52929"/>
                  </a:cubicBezTo>
                  <a:close/>
                  <a:moveTo>
                    <a:pt x="113271" y="110707"/>
                  </a:moveTo>
                  <a:cubicBezTo>
                    <a:pt x="113271" y="113131"/>
                    <a:pt x="110467" y="115555"/>
                    <a:pt x="106542" y="115555"/>
                  </a:cubicBezTo>
                  <a:cubicBezTo>
                    <a:pt x="13457" y="115555"/>
                    <a:pt x="13457" y="115555"/>
                    <a:pt x="13457" y="115555"/>
                  </a:cubicBezTo>
                  <a:cubicBezTo>
                    <a:pt x="9532" y="115555"/>
                    <a:pt x="6728" y="113131"/>
                    <a:pt x="6728" y="110707"/>
                  </a:cubicBezTo>
                  <a:cubicBezTo>
                    <a:pt x="6728" y="62626"/>
                    <a:pt x="6728" y="62626"/>
                    <a:pt x="6728" y="62626"/>
                  </a:cubicBezTo>
                  <a:cubicBezTo>
                    <a:pt x="6728" y="59797"/>
                    <a:pt x="9532" y="57777"/>
                    <a:pt x="13457" y="57777"/>
                  </a:cubicBezTo>
                  <a:cubicBezTo>
                    <a:pt x="106542" y="57777"/>
                    <a:pt x="106542" y="57777"/>
                    <a:pt x="106542" y="57777"/>
                  </a:cubicBezTo>
                  <a:cubicBezTo>
                    <a:pt x="110467" y="57777"/>
                    <a:pt x="113271" y="59797"/>
                    <a:pt x="113271" y="62626"/>
                  </a:cubicBezTo>
                  <a:lnTo>
                    <a:pt x="113271" y="110707"/>
                  </a:lnTo>
                  <a:close/>
                  <a:moveTo>
                    <a:pt x="23551" y="31111"/>
                  </a:moveTo>
                  <a:cubicBezTo>
                    <a:pt x="23551" y="16565"/>
                    <a:pt x="39813" y="4848"/>
                    <a:pt x="60000" y="4848"/>
                  </a:cubicBezTo>
                  <a:cubicBezTo>
                    <a:pt x="80186" y="4848"/>
                    <a:pt x="96448" y="16565"/>
                    <a:pt x="96448" y="31111"/>
                  </a:cubicBezTo>
                  <a:cubicBezTo>
                    <a:pt x="96448" y="48080"/>
                    <a:pt x="96448" y="48080"/>
                    <a:pt x="96448" y="48080"/>
                  </a:cubicBezTo>
                  <a:cubicBezTo>
                    <a:pt x="103177" y="48080"/>
                    <a:pt x="103177" y="48080"/>
                    <a:pt x="103177" y="48080"/>
                  </a:cubicBezTo>
                  <a:cubicBezTo>
                    <a:pt x="103177" y="31111"/>
                    <a:pt x="103177" y="31111"/>
                    <a:pt x="103177" y="31111"/>
                  </a:cubicBezTo>
                  <a:cubicBezTo>
                    <a:pt x="103177" y="14141"/>
                    <a:pt x="83551" y="0"/>
                    <a:pt x="60000" y="0"/>
                  </a:cubicBezTo>
                  <a:cubicBezTo>
                    <a:pt x="35887" y="0"/>
                    <a:pt x="16822" y="14141"/>
                    <a:pt x="16822" y="31111"/>
                  </a:cubicBezTo>
                  <a:cubicBezTo>
                    <a:pt x="16822" y="48080"/>
                    <a:pt x="16822" y="48080"/>
                    <a:pt x="16822" y="48080"/>
                  </a:cubicBezTo>
                  <a:cubicBezTo>
                    <a:pt x="23551" y="48080"/>
                    <a:pt x="23551" y="48080"/>
                    <a:pt x="23551" y="48080"/>
                  </a:cubicBezTo>
                  <a:lnTo>
                    <a:pt x="23551" y="31111"/>
                  </a:lnTo>
                  <a:close/>
                  <a:moveTo>
                    <a:pt x="60000" y="74343"/>
                  </a:moveTo>
                  <a:cubicBezTo>
                    <a:pt x="54392" y="74343"/>
                    <a:pt x="49906" y="77575"/>
                    <a:pt x="49906" y="81616"/>
                  </a:cubicBezTo>
                  <a:cubicBezTo>
                    <a:pt x="49906" y="84848"/>
                    <a:pt x="52710" y="87676"/>
                    <a:pt x="56635" y="88484"/>
                  </a:cubicBezTo>
                  <a:cubicBezTo>
                    <a:pt x="56635" y="103434"/>
                    <a:pt x="56635" y="103434"/>
                    <a:pt x="56635" y="103434"/>
                  </a:cubicBezTo>
                  <a:cubicBezTo>
                    <a:pt x="63364" y="103434"/>
                    <a:pt x="63364" y="103434"/>
                    <a:pt x="63364" y="103434"/>
                  </a:cubicBezTo>
                  <a:cubicBezTo>
                    <a:pt x="63364" y="88484"/>
                    <a:pt x="63364" y="88484"/>
                    <a:pt x="63364" y="88484"/>
                  </a:cubicBezTo>
                  <a:cubicBezTo>
                    <a:pt x="67289" y="87676"/>
                    <a:pt x="70093" y="84848"/>
                    <a:pt x="70093" y="81616"/>
                  </a:cubicBezTo>
                  <a:cubicBezTo>
                    <a:pt x="70093" y="77575"/>
                    <a:pt x="65607" y="74343"/>
                    <a:pt x="60000" y="743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100" kern="0">
                <a:solidFill>
                  <a:srgbClr val="000000"/>
                </a:solidFill>
                <a:latin typeface="Roboto"/>
                <a:ea typeface="Arial" charset="0"/>
                <a:cs typeface="Arial" charset="0"/>
                <a:sym typeface="Arial"/>
              </a:endParaRPr>
            </a:p>
          </p:txBody>
        </p:sp>
        <p:cxnSp>
          <p:nvCxnSpPr>
            <p:cNvPr id="58" name="Shape 2156"/>
            <p:cNvCxnSpPr>
              <a:stCxn id="11" idx="1"/>
              <a:endCxn id="32" idx="3"/>
            </p:cNvCxnSpPr>
            <p:nvPr/>
          </p:nvCxnSpPr>
          <p:spPr>
            <a:xfrm flipH="1" flipV="1">
              <a:off x="4931426" y="3160707"/>
              <a:ext cx="453954" cy="2337"/>
            </a:xfrm>
            <a:prstGeom prst="straightConnector1">
              <a:avLst/>
            </a:prstGeom>
            <a:noFill/>
            <a:ln w="12700" cap="flat" cmpd="sng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Shape 2613"/>
          <p:cNvSpPr/>
          <p:nvPr/>
        </p:nvSpPr>
        <p:spPr>
          <a:xfrm>
            <a:off x="224291" y="426097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lvl="0">
              <a:spcBef>
                <a:spcPts val="500"/>
              </a:spcBef>
              <a:buClr>
                <a:srgbClr val="FFFFFF"/>
              </a:buClr>
              <a:buSzPct val="25000"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85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2 High Density Immutable Infrastructure&gt; </a:t>
            </a:r>
            <a:r>
              <a:rPr lang="en-GB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 Docker Enterprise Edition for Public cloud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Picture 12" descr="http://www.b3chain.com/wp-content/uploads/cache/images/2017/06/mcrsft/mcrsft-22330304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819" y="421449"/>
            <a:ext cx="857996" cy="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Shape 48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208" y="790939"/>
            <a:ext cx="989944" cy="15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Picture 14" descr="https://electricimp.com/docs/attachments/images/partnerlogos/a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23" y="671464"/>
            <a:ext cx="948927" cy="94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6" descr="http://www.kluren.com/images/technologies/ibm-blumi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18" y="1345828"/>
            <a:ext cx="481770" cy="4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613"/>
          <p:cNvSpPr/>
          <p:nvPr/>
        </p:nvSpPr>
        <p:spPr>
          <a:xfrm>
            <a:off x="224291" y="426097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lvl="0">
              <a:spcBef>
                <a:spcPts val="500"/>
              </a:spcBef>
              <a:buClr>
                <a:srgbClr val="FFFFFF"/>
              </a:buClr>
              <a:buSzPct val="25000"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Case 2 High Density Immutable Infrastructure&gt; </a:t>
            </a:r>
            <a:r>
              <a:rPr lang="en-GB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 Docker Enterprise Edition for Public cloud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1163"/>
          <p:cNvSpPr/>
          <p:nvPr/>
        </p:nvSpPr>
        <p:spPr>
          <a:xfrm rot="5400000">
            <a:off x="3741156" y="1121539"/>
            <a:ext cx="3858847" cy="3639008"/>
          </a:xfrm>
          <a:prstGeom prst="leftBracket">
            <a:avLst>
              <a:gd name="adj" fmla="val 0"/>
            </a:avLst>
          </a:prstGeom>
          <a:noFill/>
          <a:ln w="15875" cap="flat" cmpd="sng">
            <a:solidFill>
              <a:srgbClr val="FE19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800">
              <a:solidFill>
                <a:schemeClr val="dk1"/>
              </a:solidFill>
              <a:latin typeface="Roboto"/>
              <a:sym typeface="Arial"/>
            </a:endParaRPr>
          </a:p>
        </p:txBody>
      </p:sp>
      <p:sp>
        <p:nvSpPr>
          <p:cNvPr id="223" name="Shape 1164"/>
          <p:cNvSpPr/>
          <p:nvPr/>
        </p:nvSpPr>
        <p:spPr>
          <a:xfrm rot="5400000">
            <a:off x="122992" y="1228569"/>
            <a:ext cx="3858847" cy="3424948"/>
          </a:xfrm>
          <a:prstGeom prst="leftBracket">
            <a:avLst>
              <a:gd name="adj" fmla="val 0"/>
            </a:avLst>
          </a:prstGeom>
          <a:noFill/>
          <a:ln w="15875" cap="flat" cmpd="sng">
            <a:solidFill>
              <a:srgbClr val="FE19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800">
              <a:solidFill>
                <a:schemeClr val="dk1"/>
              </a:solidFill>
              <a:latin typeface="Roboto"/>
              <a:sym typeface="Arial"/>
            </a:endParaRPr>
          </a:p>
        </p:txBody>
      </p:sp>
      <p:sp>
        <p:nvSpPr>
          <p:cNvPr id="224" name="Shape 1165"/>
          <p:cNvSpPr/>
          <p:nvPr/>
        </p:nvSpPr>
        <p:spPr>
          <a:xfrm rot="5400000">
            <a:off x="1989912" y="-388877"/>
            <a:ext cx="3846495" cy="6879527"/>
          </a:xfrm>
          <a:prstGeom prst="leftBracket">
            <a:avLst>
              <a:gd name="adj" fmla="val 0"/>
            </a:avLst>
          </a:prstGeom>
          <a:solidFill>
            <a:schemeClr val="bg1"/>
          </a:solidFill>
          <a:ln w="15875" cap="flat" cmpd="sng">
            <a:solidFill>
              <a:srgbClr val="24A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800">
              <a:solidFill>
                <a:schemeClr val="dk1"/>
              </a:solidFill>
              <a:latin typeface="Roboto"/>
              <a:sym typeface="Arial"/>
            </a:endParaRPr>
          </a:p>
        </p:txBody>
      </p:sp>
      <p:sp>
        <p:nvSpPr>
          <p:cNvPr id="225" name="Shape 1167"/>
          <p:cNvSpPr/>
          <p:nvPr/>
        </p:nvSpPr>
        <p:spPr>
          <a:xfrm>
            <a:off x="630338" y="2203503"/>
            <a:ext cx="2441290" cy="2146410"/>
          </a:xfrm>
          <a:prstGeom prst="homePlate">
            <a:avLst>
              <a:gd name="adj" fmla="val 39387"/>
            </a:avLst>
          </a:prstGeom>
          <a:solidFill>
            <a:srgbClr val="FFFFFF"/>
          </a:solidFill>
          <a:ln w="9525" cap="flat" cmpd="sng">
            <a:solidFill>
              <a:srgbClr val="6A8D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Roboto"/>
              <a:sym typeface="Arial"/>
            </a:endParaRPr>
          </a:p>
        </p:txBody>
      </p:sp>
      <p:sp>
        <p:nvSpPr>
          <p:cNvPr id="226" name="Shape 1179"/>
          <p:cNvSpPr/>
          <p:nvPr/>
        </p:nvSpPr>
        <p:spPr>
          <a:xfrm>
            <a:off x="1301896" y="752152"/>
            <a:ext cx="1501039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Arial"/>
              <a:buNone/>
            </a:pPr>
            <a:r>
              <a:rPr lang="en-US" sz="800" b="1" i="0" u="none" strike="noStrike" cap="none" dirty="0" smtClean="0">
                <a:solidFill>
                  <a:srgbClr val="FE194F"/>
                </a:solidFill>
                <a:latin typeface="Roboto"/>
                <a:sym typeface="Arial"/>
              </a:rPr>
              <a:t>DEVELOPERS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Font typeface="Arial"/>
              <a:buNone/>
            </a:pPr>
            <a:endParaRPr lang="en-US" sz="800" b="0" i="0" u="none" strike="noStrike" cap="none" dirty="0">
              <a:solidFill>
                <a:srgbClr val="FE194F"/>
              </a:solidFill>
              <a:latin typeface="Roboto"/>
              <a:sym typeface="Arial"/>
            </a:endParaRPr>
          </a:p>
        </p:txBody>
      </p:sp>
      <p:sp>
        <p:nvSpPr>
          <p:cNvPr id="227" name="Shape 1180"/>
          <p:cNvSpPr/>
          <p:nvPr/>
        </p:nvSpPr>
        <p:spPr>
          <a:xfrm>
            <a:off x="4909282" y="749860"/>
            <a:ext cx="1501039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Arial"/>
              <a:buNone/>
            </a:pPr>
            <a:r>
              <a:rPr lang="en-US" sz="800" b="1" i="0" u="none" strike="noStrike" cap="none" dirty="0" smtClean="0">
                <a:solidFill>
                  <a:srgbClr val="FE194F"/>
                </a:solidFill>
                <a:latin typeface="Roboto"/>
                <a:sym typeface="Arial"/>
              </a:rPr>
              <a:t>IT OPERATIONS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Font typeface="Arial"/>
              <a:buNone/>
            </a:pPr>
            <a:endParaRPr lang="en-US" sz="800" b="0" i="0" u="none" strike="noStrike" cap="none" dirty="0">
              <a:solidFill>
                <a:srgbClr val="FE194F"/>
              </a:solidFill>
              <a:latin typeface="Roboto"/>
              <a:sym typeface="Arial"/>
            </a:endParaRPr>
          </a:p>
        </p:txBody>
      </p:sp>
      <p:sp>
        <p:nvSpPr>
          <p:cNvPr id="228" name="Shape 1205"/>
          <p:cNvSpPr txBox="1"/>
          <p:nvPr/>
        </p:nvSpPr>
        <p:spPr>
          <a:xfrm>
            <a:off x="630338" y="1152734"/>
            <a:ext cx="2373027" cy="80624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1" i="0" u="none" strike="noStrike" cap="none" dirty="0">
                <a:solidFill>
                  <a:srgbClr val="394D54"/>
                </a:solidFill>
                <a:latin typeface="Roboto"/>
                <a:sym typeface="Arial"/>
              </a:rPr>
              <a:t>BUILD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394D54"/>
                </a:solidFill>
                <a:latin typeface="Roboto"/>
                <a:sym typeface="Arial"/>
              </a:rPr>
              <a:t>Development Environments</a:t>
            </a:r>
          </a:p>
        </p:txBody>
      </p:sp>
      <p:sp>
        <p:nvSpPr>
          <p:cNvPr id="229" name="Shape 1206"/>
          <p:cNvSpPr txBox="1"/>
          <p:nvPr/>
        </p:nvSpPr>
        <p:spPr>
          <a:xfrm>
            <a:off x="2641568" y="1153003"/>
            <a:ext cx="2373025" cy="5099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1" i="0" u="none" strike="noStrike" cap="none">
                <a:solidFill>
                  <a:srgbClr val="394D54"/>
                </a:solidFill>
                <a:latin typeface="Roboto"/>
                <a:sym typeface="Arial"/>
              </a:rPr>
              <a:t>SHIP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rgbClr val="394D54"/>
                </a:solidFill>
                <a:latin typeface="Roboto"/>
                <a:sym typeface="Arial"/>
              </a:rPr>
              <a:t>Secure Content &amp; Collaboration</a:t>
            </a:r>
          </a:p>
        </p:txBody>
      </p:sp>
      <p:sp>
        <p:nvSpPr>
          <p:cNvPr id="230" name="Shape 1207"/>
          <p:cNvSpPr txBox="1"/>
          <p:nvPr/>
        </p:nvSpPr>
        <p:spPr>
          <a:xfrm>
            <a:off x="4980511" y="1152734"/>
            <a:ext cx="2159440" cy="48913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1" i="0" u="none" strike="noStrike" cap="none" dirty="0">
                <a:solidFill>
                  <a:srgbClr val="394D54"/>
                </a:solidFill>
                <a:latin typeface="Roboto"/>
                <a:sym typeface="Arial"/>
              </a:rPr>
              <a:t>RUN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394D54"/>
                </a:solidFill>
                <a:latin typeface="Roboto"/>
                <a:sym typeface="Arial"/>
              </a:rPr>
              <a:t>Deploy, Manage, Scale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745219" y="2403379"/>
            <a:ext cx="478599" cy="225367"/>
            <a:chOff x="4264150" y="3808034"/>
            <a:chExt cx="478599" cy="225367"/>
          </a:xfrm>
          <a:solidFill>
            <a:srgbClr val="24ACFF"/>
          </a:solidFill>
        </p:grpSpPr>
        <p:sp>
          <p:nvSpPr>
            <p:cNvPr id="232" name="Shape 766"/>
            <p:cNvSpPr/>
            <p:nvPr/>
          </p:nvSpPr>
          <p:spPr>
            <a:xfrm>
              <a:off x="4551497" y="3808034"/>
              <a:ext cx="191252" cy="185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33" name="Shape 766"/>
            <p:cNvSpPr/>
            <p:nvPr/>
          </p:nvSpPr>
          <p:spPr>
            <a:xfrm>
              <a:off x="4387218" y="3808034"/>
              <a:ext cx="232462" cy="2253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34" name="Shape 766"/>
            <p:cNvSpPr/>
            <p:nvPr/>
          </p:nvSpPr>
          <p:spPr>
            <a:xfrm>
              <a:off x="4264150" y="3819732"/>
              <a:ext cx="191252" cy="185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</p:grpSp>
      <p:grpSp>
        <p:nvGrpSpPr>
          <p:cNvPr id="235" name="Shape 862"/>
          <p:cNvGrpSpPr/>
          <p:nvPr/>
        </p:nvGrpSpPr>
        <p:grpSpPr>
          <a:xfrm>
            <a:off x="1468458" y="2370795"/>
            <a:ext cx="417397" cy="295695"/>
            <a:chOff x="1027" y="307"/>
            <a:chExt cx="3704" cy="2624"/>
          </a:xfrm>
          <a:solidFill>
            <a:srgbClr val="24ACFF"/>
          </a:solidFill>
        </p:grpSpPr>
        <p:sp>
          <p:nvSpPr>
            <p:cNvPr id="236" name="Shape 863"/>
            <p:cNvSpPr/>
            <p:nvPr/>
          </p:nvSpPr>
          <p:spPr>
            <a:xfrm>
              <a:off x="1301" y="307"/>
              <a:ext cx="3158" cy="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49" y="0"/>
                  </a:moveTo>
                  <a:cubicBezTo>
                    <a:pt x="3350" y="0"/>
                    <a:pt x="3350" y="0"/>
                    <a:pt x="3350" y="0"/>
                  </a:cubicBezTo>
                  <a:cubicBezTo>
                    <a:pt x="1522" y="0"/>
                    <a:pt x="0" y="2542"/>
                    <a:pt x="0" y="6101"/>
                  </a:cubicBezTo>
                  <a:cubicBezTo>
                    <a:pt x="0" y="114406"/>
                    <a:pt x="0" y="114406"/>
                    <a:pt x="0" y="114406"/>
                  </a:cubicBezTo>
                  <a:cubicBezTo>
                    <a:pt x="0" y="117457"/>
                    <a:pt x="1522" y="120000"/>
                    <a:pt x="3350" y="120000"/>
                  </a:cubicBezTo>
                  <a:cubicBezTo>
                    <a:pt x="116649" y="120000"/>
                    <a:pt x="116649" y="120000"/>
                    <a:pt x="116649" y="120000"/>
                  </a:cubicBezTo>
                  <a:cubicBezTo>
                    <a:pt x="118477" y="120000"/>
                    <a:pt x="120000" y="117457"/>
                    <a:pt x="120000" y="114406"/>
                  </a:cubicBezTo>
                  <a:cubicBezTo>
                    <a:pt x="120000" y="6101"/>
                    <a:pt x="120000" y="6101"/>
                    <a:pt x="120000" y="6101"/>
                  </a:cubicBezTo>
                  <a:cubicBezTo>
                    <a:pt x="120000" y="2542"/>
                    <a:pt x="118477" y="0"/>
                    <a:pt x="116649" y="0"/>
                  </a:cubicBezTo>
                  <a:close/>
                  <a:moveTo>
                    <a:pt x="60000" y="1525"/>
                  </a:moveTo>
                  <a:cubicBezTo>
                    <a:pt x="60913" y="1525"/>
                    <a:pt x="61522" y="2542"/>
                    <a:pt x="61522" y="4067"/>
                  </a:cubicBezTo>
                  <a:cubicBezTo>
                    <a:pt x="61522" y="5593"/>
                    <a:pt x="60913" y="7118"/>
                    <a:pt x="60000" y="7118"/>
                  </a:cubicBezTo>
                  <a:cubicBezTo>
                    <a:pt x="59086" y="7118"/>
                    <a:pt x="58172" y="5593"/>
                    <a:pt x="58172" y="4067"/>
                  </a:cubicBezTo>
                  <a:cubicBezTo>
                    <a:pt x="58172" y="2542"/>
                    <a:pt x="59086" y="1525"/>
                    <a:pt x="60000" y="1525"/>
                  </a:cubicBezTo>
                  <a:close/>
                  <a:moveTo>
                    <a:pt x="115126" y="109830"/>
                  </a:moveTo>
                  <a:cubicBezTo>
                    <a:pt x="115126" y="110847"/>
                    <a:pt x="114517" y="111864"/>
                    <a:pt x="113908" y="111864"/>
                  </a:cubicBezTo>
                  <a:cubicBezTo>
                    <a:pt x="6091" y="111864"/>
                    <a:pt x="6091" y="111864"/>
                    <a:pt x="6091" y="111864"/>
                  </a:cubicBezTo>
                  <a:cubicBezTo>
                    <a:pt x="5177" y="111864"/>
                    <a:pt x="4873" y="110847"/>
                    <a:pt x="4873" y="109830"/>
                  </a:cubicBezTo>
                  <a:cubicBezTo>
                    <a:pt x="4873" y="10169"/>
                    <a:pt x="4873" y="10169"/>
                    <a:pt x="4873" y="10169"/>
                  </a:cubicBezTo>
                  <a:cubicBezTo>
                    <a:pt x="4873" y="9152"/>
                    <a:pt x="5177" y="8135"/>
                    <a:pt x="6091" y="8135"/>
                  </a:cubicBezTo>
                  <a:cubicBezTo>
                    <a:pt x="113908" y="8135"/>
                    <a:pt x="113908" y="8135"/>
                    <a:pt x="113908" y="8135"/>
                  </a:cubicBezTo>
                  <a:cubicBezTo>
                    <a:pt x="114517" y="8135"/>
                    <a:pt x="115126" y="9152"/>
                    <a:pt x="115126" y="10169"/>
                  </a:cubicBezTo>
                  <a:lnTo>
                    <a:pt x="115126" y="109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37" name="Shape 864"/>
            <p:cNvSpPr/>
            <p:nvPr/>
          </p:nvSpPr>
          <p:spPr>
            <a:xfrm>
              <a:off x="1027" y="2804"/>
              <a:ext cx="3704" cy="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" y="0"/>
                  </a:moveTo>
                  <a:cubicBezTo>
                    <a:pt x="0" y="0"/>
                    <a:pt x="0" y="7500"/>
                    <a:pt x="0" y="15000"/>
                  </a:cubicBezTo>
                  <a:cubicBezTo>
                    <a:pt x="0" y="15000"/>
                    <a:pt x="0" y="15000"/>
                    <a:pt x="0" y="15000"/>
                  </a:cubicBezTo>
                  <a:cubicBezTo>
                    <a:pt x="0" y="75000"/>
                    <a:pt x="1558" y="120000"/>
                    <a:pt x="3636" y="120000"/>
                  </a:cubicBezTo>
                  <a:cubicBezTo>
                    <a:pt x="116363" y="120000"/>
                    <a:pt x="116363" y="120000"/>
                    <a:pt x="116363" y="120000"/>
                  </a:cubicBezTo>
                  <a:cubicBezTo>
                    <a:pt x="118441" y="120000"/>
                    <a:pt x="119999" y="75000"/>
                    <a:pt x="119999" y="15000"/>
                  </a:cubicBezTo>
                  <a:cubicBezTo>
                    <a:pt x="119999" y="15000"/>
                    <a:pt x="119999" y="15000"/>
                    <a:pt x="119999" y="15000"/>
                  </a:cubicBezTo>
                  <a:cubicBezTo>
                    <a:pt x="119999" y="7500"/>
                    <a:pt x="119999" y="0"/>
                    <a:pt x="119740" y="0"/>
                  </a:cubicBezTo>
                  <a:lnTo>
                    <a:pt x="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38" name="Shape 865"/>
            <p:cNvSpPr/>
            <p:nvPr/>
          </p:nvSpPr>
          <p:spPr>
            <a:xfrm>
              <a:off x="1043" y="2257"/>
              <a:ext cx="3672" cy="5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7" y="104761"/>
                  </a:moveTo>
                  <a:cubicBezTo>
                    <a:pt x="112401" y="5714"/>
                    <a:pt x="112401" y="5714"/>
                    <a:pt x="112401" y="5714"/>
                  </a:cubicBezTo>
                  <a:cubicBezTo>
                    <a:pt x="112139" y="1904"/>
                    <a:pt x="111615" y="0"/>
                    <a:pt x="111091" y="0"/>
                  </a:cubicBezTo>
                  <a:cubicBezTo>
                    <a:pt x="8908" y="0"/>
                    <a:pt x="8908" y="0"/>
                    <a:pt x="8908" y="0"/>
                  </a:cubicBezTo>
                  <a:cubicBezTo>
                    <a:pt x="8384" y="0"/>
                    <a:pt x="7860" y="1904"/>
                    <a:pt x="7598" y="5714"/>
                  </a:cubicBezTo>
                  <a:cubicBezTo>
                    <a:pt x="262" y="104761"/>
                    <a:pt x="262" y="104761"/>
                    <a:pt x="262" y="104761"/>
                  </a:cubicBezTo>
                  <a:cubicBezTo>
                    <a:pt x="0" y="112380"/>
                    <a:pt x="524" y="120000"/>
                    <a:pt x="1572" y="120000"/>
                  </a:cubicBezTo>
                  <a:cubicBezTo>
                    <a:pt x="118427" y="120000"/>
                    <a:pt x="118427" y="120000"/>
                    <a:pt x="118427" y="120000"/>
                  </a:cubicBezTo>
                  <a:cubicBezTo>
                    <a:pt x="119475" y="120000"/>
                    <a:pt x="119999" y="112380"/>
                    <a:pt x="119737" y="104761"/>
                  </a:cubicBezTo>
                  <a:close/>
                  <a:moveTo>
                    <a:pt x="45065" y="110476"/>
                  </a:moveTo>
                  <a:cubicBezTo>
                    <a:pt x="46375" y="85714"/>
                    <a:pt x="46375" y="85714"/>
                    <a:pt x="46375" y="85714"/>
                  </a:cubicBezTo>
                  <a:cubicBezTo>
                    <a:pt x="73624" y="85714"/>
                    <a:pt x="73624" y="85714"/>
                    <a:pt x="73624" y="85714"/>
                  </a:cubicBezTo>
                  <a:cubicBezTo>
                    <a:pt x="74934" y="110476"/>
                    <a:pt x="74934" y="110476"/>
                    <a:pt x="74934" y="110476"/>
                  </a:cubicBezTo>
                  <a:lnTo>
                    <a:pt x="45065" y="110476"/>
                  </a:lnTo>
                  <a:close/>
                  <a:moveTo>
                    <a:pt x="9956" y="76190"/>
                  </a:moveTo>
                  <a:cubicBezTo>
                    <a:pt x="13100" y="20952"/>
                    <a:pt x="13100" y="20952"/>
                    <a:pt x="13100" y="20952"/>
                  </a:cubicBezTo>
                  <a:cubicBezTo>
                    <a:pt x="106899" y="20952"/>
                    <a:pt x="106899" y="20952"/>
                    <a:pt x="106899" y="20952"/>
                  </a:cubicBezTo>
                  <a:cubicBezTo>
                    <a:pt x="110043" y="76190"/>
                    <a:pt x="110043" y="76190"/>
                    <a:pt x="110043" y="76190"/>
                  </a:cubicBezTo>
                  <a:lnTo>
                    <a:pt x="9956" y="761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72744" y="3152912"/>
            <a:ext cx="478599" cy="225367"/>
            <a:chOff x="4264150" y="3808034"/>
            <a:chExt cx="478599" cy="225367"/>
          </a:xfrm>
          <a:solidFill>
            <a:srgbClr val="24ACFF"/>
          </a:solidFill>
        </p:grpSpPr>
        <p:sp>
          <p:nvSpPr>
            <p:cNvPr id="240" name="Shape 766"/>
            <p:cNvSpPr/>
            <p:nvPr/>
          </p:nvSpPr>
          <p:spPr>
            <a:xfrm>
              <a:off x="4551497" y="3808034"/>
              <a:ext cx="191252" cy="185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41" name="Shape 766"/>
            <p:cNvSpPr/>
            <p:nvPr/>
          </p:nvSpPr>
          <p:spPr>
            <a:xfrm>
              <a:off x="4387218" y="3808034"/>
              <a:ext cx="232462" cy="2253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42" name="Shape 766"/>
            <p:cNvSpPr/>
            <p:nvPr/>
          </p:nvSpPr>
          <p:spPr>
            <a:xfrm>
              <a:off x="4264150" y="3819732"/>
              <a:ext cx="191252" cy="185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733476" y="3862802"/>
            <a:ext cx="478599" cy="225367"/>
            <a:chOff x="4264150" y="3808034"/>
            <a:chExt cx="478599" cy="225367"/>
          </a:xfrm>
          <a:solidFill>
            <a:srgbClr val="24ACFF"/>
          </a:solidFill>
        </p:grpSpPr>
        <p:sp>
          <p:nvSpPr>
            <p:cNvPr id="244" name="Shape 766"/>
            <p:cNvSpPr/>
            <p:nvPr/>
          </p:nvSpPr>
          <p:spPr>
            <a:xfrm>
              <a:off x="4551497" y="3808034"/>
              <a:ext cx="191252" cy="185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45" name="Shape 766"/>
            <p:cNvSpPr/>
            <p:nvPr/>
          </p:nvSpPr>
          <p:spPr>
            <a:xfrm>
              <a:off x="4387218" y="3808034"/>
              <a:ext cx="232462" cy="2253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46" name="Shape 766"/>
            <p:cNvSpPr/>
            <p:nvPr/>
          </p:nvSpPr>
          <p:spPr>
            <a:xfrm>
              <a:off x="4264150" y="3819732"/>
              <a:ext cx="191252" cy="185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08" y="94615"/>
                  </a:moveTo>
                  <a:cubicBezTo>
                    <a:pt x="101258" y="87115"/>
                    <a:pt x="85594" y="90865"/>
                    <a:pt x="75524" y="78173"/>
                  </a:cubicBezTo>
                  <a:cubicBezTo>
                    <a:pt x="75244" y="77884"/>
                    <a:pt x="74965" y="77596"/>
                    <a:pt x="74685" y="77307"/>
                  </a:cubicBezTo>
                  <a:cubicBezTo>
                    <a:pt x="74685" y="77307"/>
                    <a:pt x="71048" y="72980"/>
                    <a:pt x="79440" y="62307"/>
                  </a:cubicBezTo>
                  <a:cubicBezTo>
                    <a:pt x="81678" y="59711"/>
                    <a:pt x="83076" y="56538"/>
                    <a:pt x="84475" y="53365"/>
                  </a:cubicBezTo>
                  <a:cubicBezTo>
                    <a:pt x="88111" y="43557"/>
                    <a:pt x="88111" y="31442"/>
                    <a:pt x="86433" y="21634"/>
                  </a:cubicBezTo>
                  <a:cubicBezTo>
                    <a:pt x="85594" y="16153"/>
                    <a:pt x="82797" y="11250"/>
                    <a:pt x="78881" y="7500"/>
                  </a:cubicBezTo>
                  <a:cubicBezTo>
                    <a:pt x="73846" y="2884"/>
                    <a:pt x="67132" y="0"/>
                    <a:pt x="60139" y="0"/>
                  </a:cubicBezTo>
                  <a:cubicBezTo>
                    <a:pt x="53146" y="0"/>
                    <a:pt x="46153" y="2884"/>
                    <a:pt x="41118" y="7500"/>
                  </a:cubicBezTo>
                  <a:cubicBezTo>
                    <a:pt x="37202" y="11250"/>
                    <a:pt x="34685" y="16153"/>
                    <a:pt x="33566" y="21634"/>
                  </a:cubicBezTo>
                  <a:cubicBezTo>
                    <a:pt x="32167" y="31442"/>
                    <a:pt x="32167" y="43557"/>
                    <a:pt x="35804" y="53365"/>
                  </a:cubicBezTo>
                  <a:cubicBezTo>
                    <a:pt x="36923" y="56538"/>
                    <a:pt x="38601" y="59711"/>
                    <a:pt x="40559" y="62307"/>
                  </a:cubicBezTo>
                  <a:cubicBezTo>
                    <a:pt x="48951" y="72980"/>
                    <a:pt x="45314" y="77307"/>
                    <a:pt x="45314" y="77307"/>
                  </a:cubicBezTo>
                  <a:cubicBezTo>
                    <a:pt x="45034" y="77596"/>
                    <a:pt x="44755" y="77884"/>
                    <a:pt x="44475" y="78173"/>
                  </a:cubicBezTo>
                  <a:cubicBezTo>
                    <a:pt x="34405" y="90865"/>
                    <a:pt x="19020" y="87115"/>
                    <a:pt x="8671" y="94615"/>
                  </a:cubicBezTo>
                  <a:cubicBezTo>
                    <a:pt x="3076" y="98653"/>
                    <a:pt x="1118" y="105576"/>
                    <a:pt x="559" y="111057"/>
                  </a:cubicBezTo>
                  <a:cubicBezTo>
                    <a:pt x="0" y="115961"/>
                    <a:pt x="559" y="120000"/>
                    <a:pt x="559" y="120000"/>
                  </a:cubicBezTo>
                  <a:cubicBezTo>
                    <a:pt x="60139" y="120000"/>
                    <a:pt x="60139" y="120000"/>
                    <a:pt x="60139" y="120000"/>
                  </a:cubicBezTo>
                  <a:cubicBezTo>
                    <a:pt x="119440" y="120000"/>
                    <a:pt x="119440" y="120000"/>
                    <a:pt x="119440" y="120000"/>
                  </a:cubicBezTo>
                  <a:cubicBezTo>
                    <a:pt x="119440" y="120000"/>
                    <a:pt x="120000" y="115961"/>
                    <a:pt x="119440" y="111057"/>
                  </a:cubicBezTo>
                  <a:cubicBezTo>
                    <a:pt x="118881" y="105576"/>
                    <a:pt x="117202" y="98653"/>
                    <a:pt x="111608" y="94615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</p:grpSp>
      <p:grpSp>
        <p:nvGrpSpPr>
          <p:cNvPr id="247" name="Shape 862"/>
          <p:cNvGrpSpPr/>
          <p:nvPr/>
        </p:nvGrpSpPr>
        <p:grpSpPr>
          <a:xfrm>
            <a:off x="1419303" y="3074986"/>
            <a:ext cx="417397" cy="295695"/>
            <a:chOff x="1027" y="307"/>
            <a:chExt cx="3704" cy="2624"/>
          </a:xfrm>
          <a:solidFill>
            <a:srgbClr val="24ACFF"/>
          </a:solidFill>
        </p:grpSpPr>
        <p:sp>
          <p:nvSpPr>
            <p:cNvPr id="248" name="Shape 863"/>
            <p:cNvSpPr/>
            <p:nvPr/>
          </p:nvSpPr>
          <p:spPr>
            <a:xfrm>
              <a:off x="1301" y="307"/>
              <a:ext cx="3158" cy="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49" y="0"/>
                  </a:moveTo>
                  <a:cubicBezTo>
                    <a:pt x="3350" y="0"/>
                    <a:pt x="3350" y="0"/>
                    <a:pt x="3350" y="0"/>
                  </a:cubicBezTo>
                  <a:cubicBezTo>
                    <a:pt x="1522" y="0"/>
                    <a:pt x="0" y="2542"/>
                    <a:pt x="0" y="6101"/>
                  </a:cubicBezTo>
                  <a:cubicBezTo>
                    <a:pt x="0" y="114406"/>
                    <a:pt x="0" y="114406"/>
                    <a:pt x="0" y="114406"/>
                  </a:cubicBezTo>
                  <a:cubicBezTo>
                    <a:pt x="0" y="117457"/>
                    <a:pt x="1522" y="120000"/>
                    <a:pt x="3350" y="120000"/>
                  </a:cubicBezTo>
                  <a:cubicBezTo>
                    <a:pt x="116649" y="120000"/>
                    <a:pt x="116649" y="120000"/>
                    <a:pt x="116649" y="120000"/>
                  </a:cubicBezTo>
                  <a:cubicBezTo>
                    <a:pt x="118477" y="120000"/>
                    <a:pt x="120000" y="117457"/>
                    <a:pt x="120000" y="114406"/>
                  </a:cubicBezTo>
                  <a:cubicBezTo>
                    <a:pt x="120000" y="6101"/>
                    <a:pt x="120000" y="6101"/>
                    <a:pt x="120000" y="6101"/>
                  </a:cubicBezTo>
                  <a:cubicBezTo>
                    <a:pt x="120000" y="2542"/>
                    <a:pt x="118477" y="0"/>
                    <a:pt x="116649" y="0"/>
                  </a:cubicBezTo>
                  <a:close/>
                  <a:moveTo>
                    <a:pt x="60000" y="1525"/>
                  </a:moveTo>
                  <a:cubicBezTo>
                    <a:pt x="60913" y="1525"/>
                    <a:pt x="61522" y="2542"/>
                    <a:pt x="61522" y="4067"/>
                  </a:cubicBezTo>
                  <a:cubicBezTo>
                    <a:pt x="61522" y="5593"/>
                    <a:pt x="60913" y="7118"/>
                    <a:pt x="60000" y="7118"/>
                  </a:cubicBezTo>
                  <a:cubicBezTo>
                    <a:pt x="59086" y="7118"/>
                    <a:pt x="58172" y="5593"/>
                    <a:pt x="58172" y="4067"/>
                  </a:cubicBezTo>
                  <a:cubicBezTo>
                    <a:pt x="58172" y="2542"/>
                    <a:pt x="59086" y="1525"/>
                    <a:pt x="60000" y="1525"/>
                  </a:cubicBezTo>
                  <a:close/>
                  <a:moveTo>
                    <a:pt x="115126" y="109830"/>
                  </a:moveTo>
                  <a:cubicBezTo>
                    <a:pt x="115126" y="110847"/>
                    <a:pt x="114517" y="111864"/>
                    <a:pt x="113908" y="111864"/>
                  </a:cubicBezTo>
                  <a:cubicBezTo>
                    <a:pt x="6091" y="111864"/>
                    <a:pt x="6091" y="111864"/>
                    <a:pt x="6091" y="111864"/>
                  </a:cubicBezTo>
                  <a:cubicBezTo>
                    <a:pt x="5177" y="111864"/>
                    <a:pt x="4873" y="110847"/>
                    <a:pt x="4873" y="109830"/>
                  </a:cubicBezTo>
                  <a:cubicBezTo>
                    <a:pt x="4873" y="10169"/>
                    <a:pt x="4873" y="10169"/>
                    <a:pt x="4873" y="10169"/>
                  </a:cubicBezTo>
                  <a:cubicBezTo>
                    <a:pt x="4873" y="9152"/>
                    <a:pt x="5177" y="8135"/>
                    <a:pt x="6091" y="8135"/>
                  </a:cubicBezTo>
                  <a:cubicBezTo>
                    <a:pt x="113908" y="8135"/>
                    <a:pt x="113908" y="8135"/>
                    <a:pt x="113908" y="8135"/>
                  </a:cubicBezTo>
                  <a:cubicBezTo>
                    <a:pt x="114517" y="8135"/>
                    <a:pt x="115126" y="9152"/>
                    <a:pt x="115126" y="10169"/>
                  </a:cubicBezTo>
                  <a:lnTo>
                    <a:pt x="115126" y="109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49" name="Shape 864"/>
            <p:cNvSpPr/>
            <p:nvPr/>
          </p:nvSpPr>
          <p:spPr>
            <a:xfrm>
              <a:off x="1027" y="2804"/>
              <a:ext cx="3704" cy="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" y="0"/>
                  </a:moveTo>
                  <a:cubicBezTo>
                    <a:pt x="0" y="0"/>
                    <a:pt x="0" y="7500"/>
                    <a:pt x="0" y="15000"/>
                  </a:cubicBezTo>
                  <a:cubicBezTo>
                    <a:pt x="0" y="15000"/>
                    <a:pt x="0" y="15000"/>
                    <a:pt x="0" y="15000"/>
                  </a:cubicBezTo>
                  <a:cubicBezTo>
                    <a:pt x="0" y="75000"/>
                    <a:pt x="1558" y="120000"/>
                    <a:pt x="3636" y="120000"/>
                  </a:cubicBezTo>
                  <a:cubicBezTo>
                    <a:pt x="116363" y="120000"/>
                    <a:pt x="116363" y="120000"/>
                    <a:pt x="116363" y="120000"/>
                  </a:cubicBezTo>
                  <a:cubicBezTo>
                    <a:pt x="118441" y="120000"/>
                    <a:pt x="119999" y="75000"/>
                    <a:pt x="119999" y="15000"/>
                  </a:cubicBezTo>
                  <a:cubicBezTo>
                    <a:pt x="119999" y="15000"/>
                    <a:pt x="119999" y="15000"/>
                    <a:pt x="119999" y="15000"/>
                  </a:cubicBezTo>
                  <a:cubicBezTo>
                    <a:pt x="119999" y="7500"/>
                    <a:pt x="119999" y="0"/>
                    <a:pt x="119740" y="0"/>
                  </a:cubicBezTo>
                  <a:lnTo>
                    <a:pt x="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50" name="Shape 865"/>
            <p:cNvSpPr/>
            <p:nvPr/>
          </p:nvSpPr>
          <p:spPr>
            <a:xfrm>
              <a:off x="1043" y="2257"/>
              <a:ext cx="3672" cy="5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7" y="104761"/>
                  </a:moveTo>
                  <a:cubicBezTo>
                    <a:pt x="112401" y="5714"/>
                    <a:pt x="112401" y="5714"/>
                    <a:pt x="112401" y="5714"/>
                  </a:cubicBezTo>
                  <a:cubicBezTo>
                    <a:pt x="112139" y="1904"/>
                    <a:pt x="111615" y="0"/>
                    <a:pt x="111091" y="0"/>
                  </a:cubicBezTo>
                  <a:cubicBezTo>
                    <a:pt x="8908" y="0"/>
                    <a:pt x="8908" y="0"/>
                    <a:pt x="8908" y="0"/>
                  </a:cubicBezTo>
                  <a:cubicBezTo>
                    <a:pt x="8384" y="0"/>
                    <a:pt x="7860" y="1904"/>
                    <a:pt x="7598" y="5714"/>
                  </a:cubicBezTo>
                  <a:cubicBezTo>
                    <a:pt x="262" y="104761"/>
                    <a:pt x="262" y="104761"/>
                    <a:pt x="262" y="104761"/>
                  </a:cubicBezTo>
                  <a:cubicBezTo>
                    <a:pt x="0" y="112380"/>
                    <a:pt x="524" y="120000"/>
                    <a:pt x="1572" y="120000"/>
                  </a:cubicBezTo>
                  <a:cubicBezTo>
                    <a:pt x="118427" y="120000"/>
                    <a:pt x="118427" y="120000"/>
                    <a:pt x="118427" y="120000"/>
                  </a:cubicBezTo>
                  <a:cubicBezTo>
                    <a:pt x="119475" y="120000"/>
                    <a:pt x="119999" y="112380"/>
                    <a:pt x="119737" y="104761"/>
                  </a:cubicBezTo>
                  <a:close/>
                  <a:moveTo>
                    <a:pt x="45065" y="110476"/>
                  </a:moveTo>
                  <a:cubicBezTo>
                    <a:pt x="46375" y="85714"/>
                    <a:pt x="46375" y="85714"/>
                    <a:pt x="46375" y="85714"/>
                  </a:cubicBezTo>
                  <a:cubicBezTo>
                    <a:pt x="73624" y="85714"/>
                    <a:pt x="73624" y="85714"/>
                    <a:pt x="73624" y="85714"/>
                  </a:cubicBezTo>
                  <a:cubicBezTo>
                    <a:pt x="74934" y="110476"/>
                    <a:pt x="74934" y="110476"/>
                    <a:pt x="74934" y="110476"/>
                  </a:cubicBezTo>
                  <a:lnTo>
                    <a:pt x="45065" y="110476"/>
                  </a:lnTo>
                  <a:close/>
                  <a:moveTo>
                    <a:pt x="9956" y="76190"/>
                  </a:moveTo>
                  <a:cubicBezTo>
                    <a:pt x="13100" y="20952"/>
                    <a:pt x="13100" y="20952"/>
                    <a:pt x="13100" y="20952"/>
                  </a:cubicBezTo>
                  <a:cubicBezTo>
                    <a:pt x="106899" y="20952"/>
                    <a:pt x="106899" y="20952"/>
                    <a:pt x="106899" y="20952"/>
                  </a:cubicBezTo>
                  <a:cubicBezTo>
                    <a:pt x="110043" y="76190"/>
                    <a:pt x="110043" y="76190"/>
                    <a:pt x="110043" y="76190"/>
                  </a:cubicBezTo>
                  <a:lnTo>
                    <a:pt x="9956" y="761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</p:grpSp>
      <p:grpSp>
        <p:nvGrpSpPr>
          <p:cNvPr id="251" name="Shape 862"/>
          <p:cNvGrpSpPr/>
          <p:nvPr/>
        </p:nvGrpSpPr>
        <p:grpSpPr>
          <a:xfrm>
            <a:off x="1334324" y="3824560"/>
            <a:ext cx="417397" cy="295695"/>
            <a:chOff x="1027" y="307"/>
            <a:chExt cx="3704" cy="2624"/>
          </a:xfrm>
          <a:solidFill>
            <a:srgbClr val="24ACFF"/>
          </a:solidFill>
        </p:grpSpPr>
        <p:sp>
          <p:nvSpPr>
            <p:cNvPr id="252" name="Shape 863"/>
            <p:cNvSpPr/>
            <p:nvPr/>
          </p:nvSpPr>
          <p:spPr>
            <a:xfrm>
              <a:off x="1301" y="307"/>
              <a:ext cx="3158" cy="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49" y="0"/>
                  </a:moveTo>
                  <a:cubicBezTo>
                    <a:pt x="3350" y="0"/>
                    <a:pt x="3350" y="0"/>
                    <a:pt x="3350" y="0"/>
                  </a:cubicBezTo>
                  <a:cubicBezTo>
                    <a:pt x="1522" y="0"/>
                    <a:pt x="0" y="2542"/>
                    <a:pt x="0" y="6101"/>
                  </a:cubicBezTo>
                  <a:cubicBezTo>
                    <a:pt x="0" y="114406"/>
                    <a:pt x="0" y="114406"/>
                    <a:pt x="0" y="114406"/>
                  </a:cubicBezTo>
                  <a:cubicBezTo>
                    <a:pt x="0" y="117457"/>
                    <a:pt x="1522" y="120000"/>
                    <a:pt x="3350" y="120000"/>
                  </a:cubicBezTo>
                  <a:cubicBezTo>
                    <a:pt x="116649" y="120000"/>
                    <a:pt x="116649" y="120000"/>
                    <a:pt x="116649" y="120000"/>
                  </a:cubicBezTo>
                  <a:cubicBezTo>
                    <a:pt x="118477" y="120000"/>
                    <a:pt x="120000" y="117457"/>
                    <a:pt x="120000" y="114406"/>
                  </a:cubicBezTo>
                  <a:cubicBezTo>
                    <a:pt x="120000" y="6101"/>
                    <a:pt x="120000" y="6101"/>
                    <a:pt x="120000" y="6101"/>
                  </a:cubicBezTo>
                  <a:cubicBezTo>
                    <a:pt x="120000" y="2542"/>
                    <a:pt x="118477" y="0"/>
                    <a:pt x="116649" y="0"/>
                  </a:cubicBezTo>
                  <a:close/>
                  <a:moveTo>
                    <a:pt x="60000" y="1525"/>
                  </a:moveTo>
                  <a:cubicBezTo>
                    <a:pt x="60913" y="1525"/>
                    <a:pt x="61522" y="2542"/>
                    <a:pt x="61522" y="4067"/>
                  </a:cubicBezTo>
                  <a:cubicBezTo>
                    <a:pt x="61522" y="5593"/>
                    <a:pt x="60913" y="7118"/>
                    <a:pt x="60000" y="7118"/>
                  </a:cubicBezTo>
                  <a:cubicBezTo>
                    <a:pt x="59086" y="7118"/>
                    <a:pt x="58172" y="5593"/>
                    <a:pt x="58172" y="4067"/>
                  </a:cubicBezTo>
                  <a:cubicBezTo>
                    <a:pt x="58172" y="2542"/>
                    <a:pt x="59086" y="1525"/>
                    <a:pt x="60000" y="1525"/>
                  </a:cubicBezTo>
                  <a:close/>
                  <a:moveTo>
                    <a:pt x="115126" y="109830"/>
                  </a:moveTo>
                  <a:cubicBezTo>
                    <a:pt x="115126" y="110847"/>
                    <a:pt x="114517" y="111864"/>
                    <a:pt x="113908" y="111864"/>
                  </a:cubicBezTo>
                  <a:cubicBezTo>
                    <a:pt x="6091" y="111864"/>
                    <a:pt x="6091" y="111864"/>
                    <a:pt x="6091" y="111864"/>
                  </a:cubicBezTo>
                  <a:cubicBezTo>
                    <a:pt x="5177" y="111864"/>
                    <a:pt x="4873" y="110847"/>
                    <a:pt x="4873" y="109830"/>
                  </a:cubicBezTo>
                  <a:cubicBezTo>
                    <a:pt x="4873" y="10169"/>
                    <a:pt x="4873" y="10169"/>
                    <a:pt x="4873" y="10169"/>
                  </a:cubicBezTo>
                  <a:cubicBezTo>
                    <a:pt x="4873" y="9152"/>
                    <a:pt x="5177" y="8135"/>
                    <a:pt x="6091" y="8135"/>
                  </a:cubicBezTo>
                  <a:cubicBezTo>
                    <a:pt x="113908" y="8135"/>
                    <a:pt x="113908" y="8135"/>
                    <a:pt x="113908" y="8135"/>
                  </a:cubicBezTo>
                  <a:cubicBezTo>
                    <a:pt x="114517" y="8135"/>
                    <a:pt x="115126" y="9152"/>
                    <a:pt x="115126" y="10169"/>
                  </a:cubicBezTo>
                  <a:lnTo>
                    <a:pt x="115126" y="109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53" name="Shape 864"/>
            <p:cNvSpPr/>
            <p:nvPr/>
          </p:nvSpPr>
          <p:spPr>
            <a:xfrm>
              <a:off x="1027" y="2804"/>
              <a:ext cx="3704" cy="1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" y="0"/>
                  </a:moveTo>
                  <a:cubicBezTo>
                    <a:pt x="0" y="0"/>
                    <a:pt x="0" y="7500"/>
                    <a:pt x="0" y="15000"/>
                  </a:cubicBezTo>
                  <a:cubicBezTo>
                    <a:pt x="0" y="15000"/>
                    <a:pt x="0" y="15000"/>
                    <a:pt x="0" y="15000"/>
                  </a:cubicBezTo>
                  <a:cubicBezTo>
                    <a:pt x="0" y="75000"/>
                    <a:pt x="1558" y="120000"/>
                    <a:pt x="3636" y="120000"/>
                  </a:cubicBezTo>
                  <a:cubicBezTo>
                    <a:pt x="116363" y="120000"/>
                    <a:pt x="116363" y="120000"/>
                    <a:pt x="116363" y="120000"/>
                  </a:cubicBezTo>
                  <a:cubicBezTo>
                    <a:pt x="118441" y="120000"/>
                    <a:pt x="119999" y="75000"/>
                    <a:pt x="119999" y="15000"/>
                  </a:cubicBezTo>
                  <a:cubicBezTo>
                    <a:pt x="119999" y="15000"/>
                    <a:pt x="119999" y="15000"/>
                    <a:pt x="119999" y="15000"/>
                  </a:cubicBezTo>
                  <a:cubicBezTo>
                    <a:pt x="119999" y="7500"/>
                    <a:pt x="119999" y="0"/>
                    <a:pt x="119740" y="0"/>
                  </a:cubicBezTo>
                  <a:lnTo>
                    <a:pt x="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  <p:sp>
          <p:nvSpPr>
            <p:cNvPr id="254" name="Shape 865"/>
            <p:cNvSpPr/>
            <p:nvPr/>
          </p:nvSpPr>
          <p:spPr>
            <a:xfrm>
              <a:off x="1043" y="2257"/>
              <a:ext cx="3672" cy="5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37" y="104761"/>
                  </a:moveTo>
                  <a:cubicBezTo>
                    <a:pt x="112401" y="5714"/>
                    <a:pt x="112401" y="5714"/>
                    <a:pt x="112401" y="5714"/>
                  </a:cubicBezTo>
                  <a:cubicBezTo>
                    <a:pt x="112139" y="1904"/>
                    <a:pt x="111615" y="0"/>
                    <a:pt x="111091" y="0"/>
                  </a:cubicBezTo>
                  <a:cubicBezTo>
                    <a:pt x="8908" y="0"/>
                    <a:pt x="8908" y="0"/>
                    <a:pt x="8908" y="0"/>
                  </a:cubicBezTo>
                  <a:cubicBezTo>
                    <a:pt x="8384" y="0"/>
                    <a:pt x="7860" y="1904"/>
                    <a:pt x="7598" y="5714"/>
                  </a:cubicBezTo>
                  <a:cubicBezTo>
                    <a:pt x="262" y="104761"/>
                    <a:pt x="262" y="104761"/>
                    <a:pt x="262" y="104761"/>
                  </a:cubicBezTo>
                  <a:cubicBezTo>
                    <a:pt x="0" y="112380"/>
                    <a:pt x="524" y="120000"/>
                    <a:pt x="1572" y="120000"/>
                  </a:cubicBezTo>
                  <a:cubicBezTo>
                    <a:pt x="118427" y="120000"/>
                    <a:pt x="118427" y="120000"/>
                    <a:pt x="118427" y="120000"/>
                  </a:cubicBezTo>
                  <a:cubicBezTo>
                    <a:pt x="119475" y="120000"/>
                    <a:pt x="119999" y="112380"/>
                    <a:pt x="119737" y="104761"/>
                  </a:cubicBezTo>
                  <a:close/>
                  <a:moveTo>
                    <a:pt x="45065" y="110476"/>
                  </a:moveTo>
                  <a:cubicBezTo>
                    <a:pt x="46375" y="85714"/>
                    <a:pt x="46375" y="85714"/>
                    <a:pt x="46375" y="85714"/>
                  </a:cubicBezTo>
                  <a:cubicBezTo>
                    <a:pt x="73624" y="85714"/>
                    <a:pt x="73624" y="85714"/>
                    <a:pt x="73624" y="85714"/>
                  </a:cubicBezTo>
                  <a:cubicBezTo>
                    <a:pt x="74934" y="110476"/>
                    <a:pt x="74934" y="110476"/>
                    <a:pt x="74934" y="110476"/>
                  </a:cubicBezTo>
                  <a:lnTo>
                    <a:pt x="45065" y="110476"/>
                  </a:lnTo>
                  <a:close/>
                  <a:moveTo>
                    <a:pt x="9956" y="76190"/>
                  </a:moveTo>
                  <a:cubicBezTo>
                    <a:pt x="13100" y="20952"/>
                    <a:pt x="13100" y="20952"/>
                    <a:pt x="13100" y="20952"/>
                  </a:cubicBezTo>
                  <a:cubicBezTo>
                    <a:pt x="106899" y="20952"/>
                    <a:pt x="106899" y="20952"/>
                    <a:pt x="106899" y="20952"/>
                  </a:cubicBezTo>
                  <a:cubicBezTo>
                    <a:pt x="110043" y="76190"/>
                    <a:pt x="110043" y="76190"/>
                    <a:pt x="110043" y="76190"/>
                  </a:cubicBezTo>
                  <a:lnTo>
                    <a:pt x="9956" y="761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800">
                <a:solidFill>
                  <a:schemeClr val="dk1"/>
                </a:solidFill>
                <a:latin typeface="Roboto"/>
                <a:sym typeface="Arial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4260960" y="2203503"/>
            <a:ext cx="2878991" cy="1885993"/>
            <a:chOff x="4859675" y="2563120"/>
            <a:chExt cx="2878991" cy="1885993"/>
          </a:xfrm>
        </p:grpSpPr>
        <p:cxnSp>
          <p:nvCxnSpPr>
            <p:cNvPr id="256" name="Shape 1168"/>
            <p:cNvCxnSpPr/>
            <p:nvPr/>
          </p:nvCxnSpPr>
          <p:spPr>
            <a:xfrm flipV="1">
              <a:off x="4953221" y="2991855"/>
              <a:ext cx="787904" cy="5340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6A8D9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Shape 1169"/>
            <p:cNvCxnSpPr>
              <a:endCxn id="273" idx="2"/>
            </p:cNvCxnSpPr>
            <p:nvPr/>
          </p:nvCxnSpPr>
          <p:spPr>
            <a:xfrm>
              <a:off x="4859675" y="3541367"/>
              <a:ext cx="844214" cy="5099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6A8D9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Shape 1195"/>
            <p:cNvSpPr/>
            <p:nvPr/>
          </p:nvSpPr>
          <p:spPr>
            <a:xfrm rot="10800000">
              <a:off x="5766466" y="2563120"/>
              <a:ext cx="1972200" cy="757200"/>
            </a:xfrm>
            <a:prstGeom prst="homePlate">
              <a:avLst>
                <a:gd name="adj" fmla="val 39387"/>
              </a:avLst>
            </a:prstGeom>
            <a:solidFill>
              <a:srgbClr val="FFFFFF"/>
            </a:solidFill>
            <a:ln w="9525" cap="flat" cmpd="sng">
              <a:solidFill>
                <a:srgbClr val="6A8D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259" name="Shape 1196"/>
            <p:cNvSpPr/>
            <p:nvPr/>
          </p:nvSpPr>
          <p:spPr>
            <a:xfrm rot="10800000">
              <a:off x="5780359" y="3691939"/>
              <a:ext cx="1958304" cy="757174"/>
            </a:xfrm>
            <a:prstGeom prst="homePlate">
              <a:avLst>
                <a:gd name="adj" fmla="val 39387"/>
              </a:avLst>
            </a:prstGeom>
            <a:solidFill>
              <a:srgbClr val="FFFFFF"/>
            </a:solidFill>
            <a:ln w="9525" cap="flat" cmpd="sng">
              <a:solidFill>
                <a:srgbClr val="6A8D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260" name="Shape 1197"/>
            <p:cNvSpPr/>
            <p:nvPr/>
          </p:nvSpPr>
          <p:spPr>
            <a:xfrm>
              <a:off x="6826491" y="3331556"/>
              <a:ext cx="222664" cy="334363"/>
            </a:xfrm>
            <a:prstGeom prst="upDownArrow">
              <a:avLst>
                <a:gd name="adj1" fmla="val 31458"/>
                <a:gd name="adj2" fmla="val 48965"/>
              </a:avLst>
            </a:prstGeom>
            <a:solidFill>
              <a:srgbClr val="6A8D9A"/>
            </a:solidFill>
            <a:ln w="9525" cap="flat" cmpd="sng">
              <a:solidFill>
                <a:srgbClr val="6A8D9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grpSp>
          <p:nvGrpSpPr>
            <p:cNvPr id="261" name="Shape 1199"/>
            <p:cNvGrpSpPr/>
            <p:nvPr/>
          </p:nvGrpSpPr>
          <p:grpSpPr>
            <a:xfrm>
              <a:off x="5521965" y="2783033"/>
              <a:ext cx="531400" cy="350101"/>
              <a:chOff x="5419407" y="2204100"/>
              <a:chExt cx="577986" cy="317523"/>
            </a:xfrm>
          </p:grpSpPr>
          <p:sp>
            <p:nvSpPr>
              <p:cNvPr id="358" name="Shape 1200"/>
              <p:cNvSpPr/>
              <p:nvPr/>
            </p:nvSpPr>
            <p:spPr>
              <a:xfrm>
                <a:off x="5425901" y="2240448"/>
                <a:ext cx="548309" cy="27330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endParaRPr>
              </a:p>
            </p:txBody>
          </p:sp>
          <p:sp>
            <p:nvSpPr>
              <p:cNvPr id="359" name="Shape 1201"/>
              <p:cNvSpPr/>
              <p:nvPr/>
            </p:nvSpPr>
            <p:spPr>
              <a:xfrm>
                <a:off x="5419407" y="2204100"/>
                <a:ext cx="577986" cy="3175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475" y="120000"/>
                    </a:moveTo>
                    <a:lnTo>
                      <a:pt x="67475" y="120000"/>
                    </a:lnTo>
                    <a:lnTo>
                      <a:pt x="64875" y="119797"/>
                    </a:lnTo>
                    <a:lnTo>
                      <a:pt x="62405" y="119189"/>
                    </a:lnTo>
                    <a:lnTo>
                      <a:pt x="60065" y="118378"/>
                    </a:lnTo>
                    <a:lnTo>
                      <a:pt x="57984" y="117364"/>
                    </a:lnTo>
                    <a:lnTo>
                      <a:pt x="56034" y="116148"/>
                    </a:lnTo>
                    <a:lnTo>
                      <a:pt x="54344" y="114932"/>
                    </a:lnTo>
                    <a:lnTo>
                      <a:pt x="51614" y="112500"/>
                    </a:lnTo>
                    <a:lnTo>
                      <a:pt x="51614" y="112500"/>
                    </a:lnTo>
                    <a:lnTo>
                      <a:pt x="50314" y="113716"/>
                    </a:lnTo>
                    <a:lnTo>
                      <a:pt x="49144" y="114932"/>
                    </a:lnTo>
                    <a:lnTo>
                      <a:pt x="47713" y="115945"/>
                    </a:lnTo>
                    <a:lnTo>
                      <a:pt x="46413" y="116554"/>
                    </a:lnTo>
                    <a:lnTo>
                      <a:pt x="44983" y="117364"/>
                    </a:lnTo>
                    <a:lnTo>
                      <a:pt x="43423" y="117770"/>
                    </a:lnTo>
                    <a:lnTo>
                      <a:pt x="41993" y="118175"/>
                    </a:lnTo>
                    <a:lnTo>
                      <a:pt x="40563" y="118378"/>
                    </a:lnTo>
                    <a:lnTo>
                      <a:pt x="40563" y="118378"/>
                    </a:lnTo>
                    <a:lnTo>
                      <a:pt x="38873" y="118175"/>
                    </a:lnTo>
                    <a:lnTo>
                      <a:pt x="37183" y="117770"/>
                    </a:lnTo>
                    <a:lnTo>
                      <a:pt x="35622" y="117364"/>
                    </a:lnTo>
                    <a:lnTo>
                      <a:pt x="34062" y="116351"/>
                    </a:lnTo>
                    <a:lnTo>
                      <a:pt x="32502" y="115540"/>
                    </a:lnTo>
                    <a:lnTo>
                      <a:pt x="31072" y="114324"/>
                    </a:lnTo>
                    <a:lnTo>
                      <a:pt x="29772" y="113108"/>
                    </a:lnTo>
                    <a:lnTo>
                      <a:pt x="28472" y="111283"/>
                    </a:lnTo>
                    <a:lnTo>
                      <a:pt x="28472" y="111283"/>
                    </a:lnTo>
                    <a:lnTo>
                      <a:pt x="26002" y="112094"/>
                    </a:lnTo>
                    <a:lnTo>
                      <a:pt x="23661" y="112094"/>
                    </a:lnTo>
                    <a:lnTo>
                      <a:pt x="23661" y="112094"/>
                    </a:lnTo>
                    <a:lnTo>
                      <a:pt x="21321" y="112094"/>
                    </a:lnTo>
                    <a:lnTo>
                      <a:pt x="18981" y="111283"/>
                    </a:lnTo>
                    <a:lnTo>
                      <a:pt x="16641" y="110472"/>
                    </a:lnTo>
                    <a:lnTo>
                      <a:pt x="14431" y="109256"/>
                    </a:lnTo>
                    <a:lnTo>
                      <a:pt x="12351" y="107837"/>
                    </a:lnTo>
                    <a:lnTo>
                      <a:pt x="10530" y="105810"/>
                    </a:lnTo>
                    <a:lnTo>
                      <a:pt x="8580" y="103581"/>
                    </a:lnTo>
                    <a:lnTo>
                      <a:pt x="6890" y="101351"/>
                    </a:lnTo>
                    <a:lnTo>
                      <a:pt x="5330" y="98716"/>
                    </a:lnTo>
                    <a:lnTo>
                      <a:pt x="4030" y="95675"/>
                    </a:lnTo>
                    <a:lnTo>
                      <a:pt x="2990" y="92837"/>
                    </a:lnTo>
                    <a:lnTo>
                      <a:pt x="1820" y="89594"/>
                    </a:lnTo>
                    <a:lnTo>
                      <a:pt x="1040" y="86148"/>
                    </a:lnTo>
                    <a:lnTo>
                      <a:pt x="520" y="82500"/>
                    </a:lnTo>
                    <a:lnTo>
                      <a:pt x="130" y="79054"/>
                    </a:lnTo>
                    <a:lnTo>
                      <a:pt x="0" y="75405"/>
                    </a:lnTo>
                    <a:lnTo>
                      <a:pt x="0" y="75405"/>
                    </a:lnTo>
                    <a:lnTo>
                      <a:pt x="0" y="72162"/>
                    </a:lnTo>
                    <a:lnTo>
                      <a:pt x="260" y="69527"/>
                    </a:lnTo>
                    <a:lnTo>
                      <a:pt x="650" y="66689"/>
                    </a:lnTo>
                    <a:lnTo>
                      <a:pt x="1040" y="64054"/>
                    </a:lnTo>
                    <a:lnTo>
                      <a:pt x="1690" y="61418"/>
                    </a:lnTo>
                    <a:lnTo>
                      <a:pt x="2470" y="58783"/>
                    </a:lnTo>
                    <a:lnTo>
                      <a:pt x="3380" y="56351"/>
                    </a:lnTo>
                    <a:lnTo>
                      <a:pt x="4290" y="53918"/>
                    </a:lnTo>
                    <a:lnTo>
                      <a:pt x="5330" y="51891"/>
                    </a:lnTo>
                    <a:lnTo>
                      <a:pt x="6630" y="49662"/>
                    </a:lnTo>
                    <a:lnTo>
                      <a:pt x="7800" y="47837"/>
                    </a:lnTo>
                    <a:lnTo>
                      <a:pt x="9230" y="45810"/>
                    </a:lnTo>
                    <a:lnTo>
                      <a:pt x="10790" y="44391"/>
                    </a:lnTo>
                    <a:lnTo>
                      <a:pt x="12351" y="42972"/>
                    </a:lnTo>
                    <a:lnTo>
                      <a:pt x="14041" y="41554"/>
                    </a:lnTo>
                    <a:lnTo>
                      <a:pt x="15731" y="40540"/>
                    </a:lnTo>
                    <a:lnTo>
                      <a:pt x="15731" y="40540"/>
                    </a:lnTo>
                    <a:lnTo>
                      <a:pt x="16381" y="38108"/>
                    </a:lnTo>
                    <a:lnTo>
                      <a:pt x="17161" y="35675"/>
                    </a:lnTo>
                    <a:lnTo>
                      <a:pt x="18071" y="33445"/>
                    </a:lnTo>
                    <a:lnTo>
                      <a:pt x="18981" y="31418"/>
                    </a:lnTo>
                    <a:lnTo>
                      <a:pt x="20021" y="29189"/>
                    </a:lnTo>
                    <a:lnTo>
                      <a:pt x="21061" y="27567"/>
                    </a:lnTo>
                    <a:lnTo>
                      <a:pt x="22361" y="25743"/>
                    </a:lnTo>
                    <a:lnTo>
                      <a:pt x="23661" y="24324"/>
                    </a:lnTo>
                    <a:lnTo>
                      <a:pt x="25092" y="22702"/>
                    </a:lnTo>
                    <a:lnTo>
                      <a:pt x="26652" y="21689"/>
                    </a:lnTo>
                    <a:lnTo>
                      <a:pt x="28082" y="20472"/>
                    </a:lnTo>
                    <a:lnTo>
                      <a:pt x="29772" y="19662"/>
                    </a:lnTo>
                    <a:lnTo>
                      <a:pt x="31332" y="19054"/>
                    </a:lnTo>
                    <a:lnTo>
                      <a:pt x="33022" y="18445"/>
                    </a:lnTo>
                    <a:lnTo>
                      <a:pt x="34712" y="18040"/>
                    </a:lnTo>
                    <a:lnTo>
                      <a:pt x="36403" y="18040"/>
                    </a:lnTo>
                    <a:lnTo>
                      <a:pt x="36403" y="18040"/>
                    </a:lnTo>
                    <a:lnTo>
                      <a:pt x="38093" y="18040"/>
                    </a:lnTo>
                    <a:lnTo>
                      <a:pt x="39913" y="18445"/>
                    </a:lnTo>
                    <a:lnTo>
                      <a:pt x="39913" y="18445"/>
                    </a:lnTo>
                    <a:lnTo>
                      <a:pt x="40823" y="16418"/>
                    </a:lnTo>
                    <a:lnTo>
                      <a:pt x="41863" y="14391"/>
                    </a:lnTo>
                    <a:lnTo>
                      <a:pt x="43033" y="12567"/>
                    </a:lnTo>
                    <a:lnTo>
                      <a:pt x="44203" y="10743"/>
                    </a:lnTo>
                    <a:lnTo>
                      <a:pt x="45503" y="9121"/>
                    </a:lnTo>
                    <a:lnTo>
                      <a:pt x="46803" y="7702"/>
                    </a:lnTo>
                    <a:lnTo>
                      <a:pt x="48234" y="6283"/>
                    </a:lnTo>
                    <a:lnTo>
                      <a:pt x="49664" y="5067"/>
                    </a:lnTo>
                    <a:lnTo>
                      <a:pt x="50964" y="3851"/>
                    </a:lnTo>
                    <a:lnTo>
                      <a:pt x="52524" y="2837"/>
                    </a:lnTo>
                    <a:lnTo>
                      <a:pt x="54084" y="2229"/>
                    </a:lnTo>
                    <a:lnTo>
                      <a:pt x="55644" y="1418"/>
                    </a:lnTo>
                    <a:lnTo>
                      <a:pt x="57334" y="810"/>
                    </a:lnTo>
                    <a:lnTo>
                      <a:pt x="58894" y="405"/>
                    </a:lnTo>
                    <a:lnTo>
                      <a:pt x="60585" y="202"/>
                    </a:lnTo>
                    <a:lnTo>
                      <a:pt x="62275" y="0"/>
                    </a:lnTo>
                    <a:lnTo>
                      <a:pt x="62275" y="0"/>
                    </a:lnTo>
                    <a:lnTo>
                      <a:pt x="64485" y="202"/>
                    </a:lnTo>
                    <a:lnTo>
                      <a:pt x="66825" y="810"/>
                    </a:lnTo>
                    <a:lnTo>
                      <a:pt x="69035" y="1418"/>
                    </a:lnTo>
                    <a:lnTo>
                      <a:pt x="71115" y="2432"/>
                    </a:lnTo>
                    <a:lnTo>
                      <a:pt x="73326" y="3851"/>
                    </a:lnTo>
                    <a:lnTo>
                      <a:pt x="75276" y="5270"/>
                    </a:lnTo>
                    <a:lnTo>
                      <a:pt x="77226" y="7297"/>
                    </a:lnTo>
                    <a:lnTo>
                      <a:pt x="79046" y="9121"/>
                    </a:lnTo>
                    <a:lnTo>
                      <a:pt x="80736" y="11351"/>
                    </a:lnTo>
                    <a:lnTo>
                      <a:pt x="82296" y="13986"/>
                    </a:lnTo>
                    <a:lnTo>
                      <a:pt x="83596" y="16621"/>
                    </a:lnTo>
                    <a:lnTo>
                      <a:pt x="85027" y="19459"/>
                    </a:lnTo>
                    <a:lnTo>
                      <a:pt x="86067" y="22297"/>
                    </a:lnTo>
                    <a:lnTo>
                      <a:pt x="86977" y="25540"/>
                    </a:lnTo>
                    <a:lnTo>
                      <a:pt x="88017" y="28783"/>
                    </a:lnTo>
                    <a:lnTo>
                      <a:pt x="88537" y="32432"/>
                    </a:lnTo>
                    <a:lnTo>
                      <a:pt x="88537" y="32432"/>
                    </a:lnTo>
                    <a:lnTo>
                      <a:pt x="90227" y="32635"/>
                    </a:lnTo>
                    <a:lnTo>
                      <a:pt x="91917" y="33040"/>
                    </a:lnTo>
                    <a:lnTo>
                      <a:pt x="93607" y="34054"/>
                    </a:lnTo>
                    <a:lnTo>
                      <a:pt x="95167" y="35067"/>
                    </a:lnTo>
                    <a:lnTo>
                      <a:pt x="96728" y="36081"/>
                    </a:lnTo>
                    <a:lnTo>
                      <a:pt x="98288" y="37500"/>
                    </a:lnTo>
                    <a:lnTo>
                      <a:pt x="99718" y="38918"/>
                    </a:lnTo>
                    <a:lnTo>
                      <a:pt x="101018" y="40540"/>
                    </a:lnTo>
                    <a:lnTo>
                      <a:pt x="102318" y="42162"/>
                    </a:lnTo>
                    <a:lnTo>
                      <a:pt x="103358" y="44189"/>
                    </a:lnTo>
                    <a:lnTo>
                      <a:pt x="104398" y="46418"/>
                    </a:lnTo>
                    <a:lnTo>
                      <a:pt x="105568" y="48445"/>
                    </a:lnTo>
                    <a:lnTo>
                      <a:pt x="106348" y="50878"/>
                    </a:lnTo>
                    <a:lnTo>
                      <a:pt x="106998" y="53310"/>
                    </a:lnTo>
                    <a:lnTo>
                      <a:pt x="107648" y="55945"/>
                    </a:lnTo>
                    <a:lnTo>
                      <a:pt x="108169" y="58581"/>
                    </a:lnTo>
                    <a:lnTo>
                      <a:pt x="108169" y="58581"/>
                    </a:lnTo>
                    <a:lnTo>
                      <a:pt x="109339" y="58986"/>
                    </a:lnTo>
                    <a:lnTo>
                      <a:pt x="110639" y="60000"/>
                    </a:lnTo>
                    <a:lnTo>
                      <a:pt x="111809" y="60810"/>
                    </a:lnTo>
                    <a:lnTo>
                      <a:pt x="112849" y="61824"/>
                    </a:lnTo>
                    <a:lnTo>
                      <a:pt x="114019" y="63040"/>
                    </a:lnTo>
                    <a:lnTo>
                      <a:pt x="114929" y="64459"/>
                    </a:lnTo>
                    <a:lnTo>
                      <a:pt x="115839" y="66081"/>
                    </a:lnTo>
                    <a:lnTo>
                      <a:pt x="116749" y="67500"/>
                    </a:lnTo>
                    <a:lnTo>
                      <a:pt x="117399" y="69121"/>
                    </a:lnTo>
                    <a:lnTo>
                      <a:pt x="118179" y="70743"/>
                    </a:lnTo>
                    <a:lnTo>
                      <a:pt x="118569" y="72770"/>
                    </a:lnTo>
                    <a:lnTo>
                      <a:pt x="119089" y="74594"/>
                    </a:lnTo>
                    <a:lnTo>
                      <a:pt x="119479" y="76621"/>
                    </a:lnTo>
                    <a:lnTo>
                      <a:pt x="119869" y="78648"/>
                    </a:lnTo>
                    <a:lnTo>
                      <a:pt x="120000" y="80675"/>
                    </a:lnTo>
                    <a:lnTo>
                      <a:pt x="120000" y="82702"/>
                    </a:lnTo>
                    <a:lnTo>
                      <a:pt x="120000" y="82702"/>
                    </a:lnTo>
                    <a:lnTo>
                      <a:pt x="120000" y="85540"/>
                    </a:lnTo>
                    <a:lnTo>
                      <a:pt x="119739" y="87770"/>
                    </a:lnTo>
                    <a:lnTo>
                      <a:pt x="119349" y="90000"/>
                    </a:lnTo>
                    <a:lnTo>
                      <a:pt x="118959" y="92432"/>
                    </a:lnTo>
                    <a:lnTo>
                      <a:pt x="118309" y="94459"/>
                    </a:lnTo>
                    <a:lnTo>
                      <a:pt x="117529" y="96486"/>
                    </a:lnTo>
                    <a:lnTo>
                      <a:pt x="116619" y="98310"/>
                    </a:lnTo>
                    <a:lnTo>
                      <a:pt x="115709" y="100337"/>
                    </a:lnTo>
                    <a:lnTo>
                      <a:pt x="114669" y="101959"/>
                    </a:lnTo>
                    <a:lnTo>
                      <a:pt x="113499" y="103378"/>
                    </a:lnTo>
                    <a:lnTo>
                      <a:pt x="112329" y="104594"/>
                    </a:lnTo>
                    <a:lnTo>
                      <a:pt x="110899" y="105810"/>
                    </a:lnTo>
                    <a:lnTo>
                      <a:pt x="109469" y="106824"/>
                    </a:lnTo>
                    <a:lnTo>
                      <a:pt x="108169" y="107432"/>
                    </a:lnTo>
                    <a:lnTo>
                      <a:pt x="106608" y="108040"/>
                    </a:lnTo>
                    <a:lnTo>
                      <a:pt x="105048" y="108243"/>
                    </a:lnTo>
                    <a:lnTo>
                      <a:pt x="105048" y="108243"/>
                    </a:lnTo>
                    <a:lnTo>
                      <a:pt x="86067" y="108243"/>
                    </a:lnTo>
                    <a:lnTo>
                      <a:pt x="86067" y="108243"/>
                    </a:lnTo>
                    <a:lnTo>
                      <a:pt x="83986" y="111081"/>
                    </a:lnTo>
                    <a:lnTo>
                      <a:pt x="81776" y="113513"/>
                    </a:lnTo>
                    <a:lnTo>
                      <a:pt x="79436" y="115540"/>
                    </a:lnTo>
                    <a:lnTo>
                      <a:pt x="77226" y="117162"/>
                    </a:lnTo>
                    <a:lnTo>
                      <a:pt x="74886" y="118378"/>
                    </a:lnTo>
                    <a:lnTo>
                      <a:pt x="72416" y="119189"/>
                    </a:lnTo>
                    <a:lnTo>
                      <a:pt x="69945" y="119797"/>
                    </a:lnTo>
                    <a:lnTo>
                      <a:pt x="67475" y="120000"/>
                    </a:lnTo>
                    <a:lnTo>
                      <a:pt x="67475" y="120000"/>
                    </a:lnTo>
                    <a:close/>
                    <a:moveTo>
                      <a:pt x="51484" y="101756"/>
                    </a:moveTo>
                    <a:lnTo>
                      <a:pt x="53174" y="104189"/>
                    </a:lnTo>
                    <a:lnTo>
                      <a:pt x="53174" y="104189"/>
                    </a:lnTo>
                    <a:lnTo>
                      <a:pt x="54344" y="105608"/>
                    </a:lnTo>
                    <a:lnTo>
                      <a:pt x="55904" y="106824"/>
                    </a:lnTo>
                    <a:lnTo>
                      <a:pt x="57464" y="108243"/>
                    </a:lnTo>
                    <a:lnTo>
                      <a:pt x="59154" y="109459"/>
                    </a:lnTo>
                    <a:lnTo>
                      <a:pt x="61105" y="110472"/>
                    </a:lnTo>
                    <a:lnTo>
                      <a:pt x="63185" y="111081"/>
                    </a:lnTo>
                    <a:lnTo>
                      <a:pt x="65265" y="111689"/>
                    </a:lnTo>
                    <a:lnTo>
                      <a:pt x="67475" y="111891"/>
                    </a:lnTo>
                    <a:lnTo>
                      <a:pt x="67475" y="111891"/>
                    </a:lnTo>
                    <a:lnTo>
                      <a:pt x="69425" y="111689"/>
                    </a:lnTo>
                    <a:lnTo>
                      <a:pt x="71635" y="111081"/>
                    </a:lnTo>
                    <a:lnTo>
                      <a:pt x="73586" y="110472"/>
                    </a:lnTo>
                    <a:lnTo>
                      <a:pt x="75666" y="109256"/>
                    </a:lnTo>
                    <a:lnTo>
                      <a:pt x="77616" y="107837"/>
                    </a:lnTo>
                    <a:lnTo>
                      <a:pt x="79696" y="105810"/>
                    </a:lnTo>
                    <a:lnTo>
                      <a:pt x="81516" y="103581"/>
                    </a:lnTo>
                    <a:lnTo>
                      <a:pt x="83336" y="101351"/>
                    </a:lnTo>
                    <a:lnTo>
                      <a:pt x="84117" y="100135"/>
                    </a:lnTo>
                    <a:lnTo>
                      <a:pt x="104788" y="100135"/>
                    </a:lnTo>
                    <a:lnTo>
                      <a:pt x="104788" y="100135"/>
                    </a:lnTo>
                    <a:lnTo>
                      <a:pt x="105828" y="100135"/>
                    </a:lnTo>
                    <a:lnTo>
                      <a:pt x="106868" y="99527"/>
                    </a:lnTo>
                    <a:lnTo>
                      <a:pt x="107778" y="99121"/>
                    </a:lnTo>
                    <a:lnTo>
                      <a:pt x="108819" y="98310"/>
                    </a:lnTo>
                    <a:lnTo>
                      <a:pt x="109729" y="97702"/>
                    </a:lnTo>
                    <a:lnTo>
                      <a:pt x="110509" y="96689"/>
                    </a:lnTo>
                    <a:lnTo>
                      <a:pt x="111809" y="94459"/>
                    </a:lnTo>
                    <a:lnTo>
                      <a:pt x="113109" y="92229"/>
                    </a:lnTo>
                    <a:lnTo>
                      <a:pt x="113499" y="90810"/>
                    </a:lnTo>
                    <a:lnTo>
                      <a:pt x="114019" y="89189"/>
                    </a:lnTo>
                    <a:lnTo>
                      <a:pt x="114279" y="87770"/>
                    </a:lnTo>
                    <a:lnTo>
                      <a:pt x="114669" y="86148"/>
                    </a:lnTo>
                    <a:lnTo>
                      <a:pt x="114799" y="84527"/>
                    </a:lnTo>
                    <a:lnTo>
                      <a:pt x="114799" y="82702"/>
                    </a:lnTo>
                    <a:lnTo>
                      <a:pt x="114799" y="82702"/>
                    </a:lnTo>
                    <a:lnTo>
                      <a:pt x="114669" y="79662"/>
                    </a:lnTo>
                    <a:lnTo>
                      <a:pt x="114149" y="76824"/>
                    </a:lnTo>
                    <a:lnTo>
                      <a:pt x="113239" y="74189"/>
                    </a:lnTo>
                    <a:lnTo>
                      <a:pt x="112199" y="71756"/>
                    </a:lnTo>
                    <a:lnTo>
                      <a:pt x="110769" y="69527"/>
                    </a:lnTo>
                    <a:lnTo>
                      <a:pt x="109209" y="67905"/>
                    </a:lnTo>
                    <a:lnTo>
                      <a:pt x="107388" y="66689"/>
                    </a:lnTo>
                    <a:lnTo>
                      <a:pt x="105568" y="66081"/>
                    </a:lnTo>
                    <a:lnTo>
                      <a:pt x="103488" y="65472"/>
                    </a:lnTo>
                    <a:lnTo>
                      <a:pt x="103358" y="62432"/>
                    </a:lnTo>
                    <a:lnTo>
                      <a:pt x="103358" y="62432"/>
                    </a:lnTo>
                    <a:lnTo>
                      <a:pt x="103098" y="60202"/>
                    </a:lnTo>
                    <a:lnTo>
                      <a:pt x="102578" y="57770"/>
                    </a:lnTo>
                    <a:lnTo>
                      <a:pt x="101928" y="55743"/>
                    </a:lnTo>
                    <a:lnTo>
                      <a:pt x="101408" y="53716"/>
                    </a:lnTo>
                    <a:lnTo>
                      <a:pt x="100628" y="51891"/>
                    </a:lnTo>
                    <a:lnTo>
                      <a:pt x="99718" y="49864"/>
                    </a:lnTo>
                    <a:lnTo>
                      <a:pt x="98678" y="48243"/>
                    </a:lnTo>
                    <a:lnTo>
                      <a:pt x="97638" y="46824"/>
                    </a:lnTo>
                    <a:lnTo>
                      <a:pt x="96468" y="45405"/>
                    </a:lnTo>
                    <a:lnTo>
                      <a:pt x="95167" y="43986"/>
                    </a:lnTo>
                    <a:lnTo>
                      <a:pt x="93997" y="42972"/>
                    </a:lnTo>
                    <a:lnTo>
                      <a:pt x="92567" y="41959"/>
                    </a:lnTo>
                    <a:lnTo>
                      <a:pt x="91137" y="41351"/>
                    </a:lnTo>
                    <a:lnTo>
                      <a:pt x="89837" y="40743"/>
                    </a:lnTo>
                    <a:lnTo>
                      <a:pt x="88277" y="40540"/>
                    </a:lnTo>
                    <a:lnTo>
                      <a:pt x="86717" y="40337"/>
                    </a:lnTo>
                    <a:lnTo>
                      <a:pt x="84117" y="40337"/>
                    </a:lnTo>
                    <a:lnTo>
                      <a:pt x="83856" y="36891"/>
                    </a:lnTo>
                    <a:lnTo>
                      <a:pt x="83856" y="36891"/>
                    </a:lnTo>
                    <a:lnTo>
                      <a:pt x="83336" y="33851"/>
                    </a:lnTo>
                    <a:lnTo>
                      <a:pt x="82816" y="31013"/>
                    </a:lnTo>
                    <a:lnTo>
                      <a:pt x="82166" y="28175"/>
                    </a:lnTo>
                    <a:lnTo>
                      <a:pt x="81126" y="25540"/>
                    </a:lnTo>
                    <a:lnTo>
                      <a:pt x="80216" y="23108"/>
                    </a:lnTo>
                    <a:lnTo>
                      <a:pt x="79046" y="20675"/>
                    </a:lnTo>
                    <a:lnTo>
                      <a:pt x="77746" y="18445"/>
                    </a:lnTo>
                    <a:lnTo>
                      <a:pt x="76446" y="16418"/>
                    </a:lnTo>
                    <a:lnTo>
                      <a:pt x="74886" y="14594"/>
                    </a:lnTo>
                    <a:lnTo>
                      <a:pt x="73326" y="12972"/>
                    </a:lnTo>
                    <a:lnTo>
                      <a:pt x="71635" y="11554"/>
                    </a:lnTo>
                    <a:lnTo>
                      <a:pt x="69945" y="10337"/>
                    </a:lnTo>
                    <a:lnTo>
                      <a:pt x="68125" y="9527"/>
                    </a:lnTo>
                    <a:lnTo>
                      <a:pt x="66045" y="8918"/>
                    </a:lnTo>
                    <a:lnTo>
                      <a:pt x="64225" y="8310"/>
                    </a:lnTo>
                    <a:lnTo>
                      <a:pt x="62275" y="8108"/>
                    </a:lnTo>
                    <a:lnTo>
                      <a:pt x="62275" y="8108"/>
                    </a:lnTo>
                    <a:lnTo>
                      <a:pt x="60715" y="8310"/>
                    </a:lnTo>
                    <a:lnTo>
                      <a:pt x="59284" y="8716"/>
                    </a:lnTo>
                    <a:lnTo>
                      <a:pt x="57984" y="8918"/>
                    </a:lnTo>
                    <a:lnTo>
                      <a:pt x="56554" y="9324"/>
                    </a:lnTo>
                    <a:lnTo>
                      <a:pt x="53954" y="10743"/>
                    </a:lnTo>
                    <a:lnTo>
                      <a:pt x="51354" y="12770"/>
                    </a:lnTo>
                    <a:lnTo>
                      <a:pt x="49014" y="15202"/>
                    </a:lnTo>
                    <a:lnTo>
                      <a:pt x="46803" y="18040"/>
                    </a:lnTo>
                    <a:lnTo>
                      <a:pt x="45893" y="19662"/>
                    </a:lnTo>
                    <a:lnTo>
                      <a:pt x="44983" y="21283"/>
                    </a:lnTo>
                    <a:lnTo>
                      <a:pt x="44073" y="23108"/>
                    </a:lnTo>
                    <a:lnTo>
                      <a:pt x="43293" y="24932"/>
                    </a:lnTo>
                    <a:lnTo>
                      <a:pt x="42383" y="27567"/>
                    </a:lnTo>
                    <a:lnTo>
                      <a:pt x="40303" y="26959"/>
                    </a:lnTo>
                    <a:lnTo>
                      <a:pt x="40303" y="26959"/>
                    </a:lnTo>
                    <a:lnTo>
                      <a:pt x="38353" y="26351"/>
                    </a:lnTo>
                    <a:lnTo>
                      <a:pt x="36403" y="26148"/>
                    </a:lnTo>
                    <a:lnTo>
                      <a:pt x="36403" y="26148"/>
                    </a:lnTo>
                    <a:lnTo>
                      <a:pt x="34972" y="26148"/>
                    </a:lnTo>
                    <a:lnTo>
                      <a:pt x="33542" y="26351"/>
                    </a:lnTo>
                    <a:lnTo>
                      <a:pt x="32372" y="26959"/>
                    </a:lnTo>
                    <a:lnTo>
                      <a:pt x="30942" y="27567"/>
                    </a:lnTo>
                    <a:lnTo>
                      <a:pt x="29772" y="28378"/>
                    </a:lnTo>
                    <a:lnTo>
                      <a:pt x="28472" y="29189"/>
                    </a:lnTo>
                    <a:lnTo>
                      <a:pt x="27432" y="30202"/>
                    </a:lnTo>
                    <a:lnTo>
                      <a:pt x="26392" y="31418"/>
                    </a:lnTo>
                    <a:lnTo>
                      <a:pt x="25222" y="32635"/>
                    </a:lnTo>
                    <a:lnTo>
                      <a:pt x="24312" y="34054"/>
                    </a:lnTo>
                    <a:lnTo>
                      <a:pt x="23401" y="35675"/>
                    </a:lnTo>
                    <a:lnTo>
                      <a:pt x="22621" y="37297"/>
                    </a:lnTo>
                    <a:lnTo>
                      <a:pt x="21841" y="39121"/>
                    </a:lnTo>
                    <a:lnTo>
                      <a:pt x="21321" y="40743"/>
                    </a:lnTo>
                    <a:lnTo>
                      <a:pt x="20671" y="42972"/>
                    </a:lnTo>
                    <a:lnTo>
                      <a:pt x="20281" y="44797"/>
                    </a:lnTo>
                    <a:lnTo>
                      <a:pt x="19891" y="47027"/>
                    </a:lnTo>
                    <a:lnTo>
                      <a:pt x="18461" y="47837"/>
                    </a:lnTo>
                    <a:lnTo>
                      <a:pt x="18461" y="47837"/>
                    </a:lnTo>
                    <a:lnTo>
                      <a:pt x="17161" y="48445"/>
                    </a:lnTo>
                    <a:lnTo>
                      <a:pt x="15731" y="49459"/>
                    </a:lnTo>
                    <a:lnTo>
                      <a:pt x="14301" y="50472"/>
                    </a:lnTo>
                    <a:lnTo>
                      <a:pt x="13131" y="51689"/>
                    </a:lnTo>
                    <a:lnTo>
                      <a:pt x="11960" y="53108"/>
                    </a:lnTo>
                    <a:lnTo>
                      <a:pt x="10790" y="54729"/>
                    </a:lnTo>
                    <a:lnTo>
                      <a:pt x="9880" y="56148"/>
                    </a:lnTo>
                    <a:lnTo>
                      <a:pt x="8970" y="58175"/>
                    </a:lnTo>
                    <a:lnTo>
                      <a:pt x="8190" y="60000"/>
                    </a:lnTo>
                    <a:lnTo>
                      <a:pt x="7410" y="61824"/>
                    </a:lnTo>
                    <a:lnTo>
                      <a:pt x="6760" y="63851"/>
                    </a:lnTo>
                    <a:lnTo>
                      <a:pt x="6110" y="66081"/>
                    </a:lnTo>
                    <a:lnTo>
                      <a:pt x="5850" y="68310"/>
                    </a:lnTo>
                    <a:lnTo>
                      <a:pt x="5590" y="70540"/>
                    </a:lnTo>
                    <a:lnTo>
                      <a:pt x="5200" y="72972"/>
                    </a:lnTo>
                    <a:lnTo>
                      <a:pt x="5200" y="75405"/>
                    </a:lnTo>
                    <a:lnTo>
                      <a:pt x="5200" y="75405"/>
                    </a:lnTo>
                    <a:lnTo>
                      <a:pt x="5330" y="78243"/>
                    </a:lnTo>
                    <a:lnTo>
                      <a:pt x="5590" y="81081"/>
                    </a:lnTo>
                    <a:lnTo>
                      <a:pt x="5980" y="83716"/>
                    </a:lnTo>
                    <a:lnTo>
                      <a:pt x="6630" y="86351"/>
                    </a:lnTo>
                    <a:lnTo>
                      <a:pt x="7410" y="88986"/>
                    </a:lnTo>
                    <a:lnTo>
                      <a:pt x="8320" y="91216"/>
                    </a:lnTo>
                    <a:lnTo>
                      <a:pt x="9360" y="93648"/>
                    </a:lnTo>
                    <a:lnTo>
                      <a:pt x="10660" y="95472"/>
                    </a:lnTo>
                    <a:lnTo>
                      <a:pt x="11960" y="97500"/>
                    </a:lnTo>
                    <a:lnTo>
                      <a:pt x="13391" y="99121"/>
                    </a:lnTo>
                    <a:lnTo>
                      <a:pt x="14951" y="100540"/>
                    </a:lnTo>
                    <a:lnTo>
                      <a:pt x="16511" y="101756"/>
                    </a:lnTo>
                    <a:lnTo>
                      <a:pt x="18201" y="102770"/>
                    </a:lnTo>
                    <a:lnTo>
                      <a:pt x="20021" y="103378"/>
                    </a:lnTo>
                    <a:lnTo>
                      <a:pt x="21711" y="103986"/>
                    </a:lnTo>
                    <a:lnTo>
                      <a:pt x="23661" y="103986"/>
                    </a:lnTo>
                    <a:lnTo>
                      <a:pt x="23661" y="103986"/>
                    </a:lnTo>
                    <a:lnTo>
                      <a:pt x="26002" y="103581"/>
                    </a:lnTo>
                    <a:lnTo>
                      <a:pt x="28472" y="102972"/>
                    </a:lnTo>
                    <a:lnTo>
                      <a:pt x="29902" y="102567"/>
                    </a:lnTo>
                    <a:lnTo>
                      <a:pt x="30942" y="103986"/>
                    </a:lnTo>
                    <a:lnTo>
                      <a:pt x="30942" y="103986"/>
                    </a:lnTo>
                    <a:lnTo>
                      <a:pt x="31982" y="105405"/>
                    </a:lnTo>
                    <a:lnTo>
                      <a:pt x="33152" y="106621"/>
                    </a:lnTo>
                    <a:lnTo>
                      <a:pt x="34192" y="107837"/>
                    </a:lnTo>
                    <a:lnTo>
                      <a:pt x="35492" y="108445"/>
                    </a:lnTo>
                    <a:lnTo>
                      <a:pt x="36663" y="109256"/>
                    </a:lnTo>
                    <a:lnTo>
                      <a:pt x="37833" y="109662"/>
                    </a:lnTo>
                    <a:lnTo>
                      <a:pt x="39133" y="109864"/>
                    </a:lnTo>
                    <a:lnTo>
                      <a:pt x="40563" y="110067"/>
                    </a:lnTo>
                    <a:lnTo>
                      <a:pt x="40563" y="110067"/>
                    </a:lnTo>
                    <a:lnTo>
                      <a:pt x="41733" y="109864"/>
                    </a:lnTo>
                    <a:lnTo>
                      <a:pt x="43033" y="109662"/>
                    </a:lnTo>
                    <a:lnTo>
                      <a:pt x="44203" y="109256"/>
                    </a:lnTo>
                    <a:lnTo>
                      <a:pt x="45503" y="108445"/>
                    </a:lnTo>
                    <a:lnTo>
                      <a:pt x="46673" y="107837"/>
                    </a:lnTo>
                    <a:lnTo>
                      <a:pt x="47713" y="106824"/>
                    </a:lnTo>
                    <a:lnTo>
                      <a:pt x="48884" y="105608"/>
                    </a:lnTo>
                    <a:lnTo>
                      <a:pt x="49794" y="104391"/>
                    </a:lnTo>
                    <a:lnTo>
                      <a:pt x="51484" y="101756"/>
                    </a:lnTo>
                    <a:close/>
                  </a:path>
                </a:pathLst>
              </a:custGeom>
              <a:solidFill>
                <a:srgbClr val="24ACFF"/>
              </a:solidFill>
              <a:ln>
                <a:noFill/>
              </a:ln>
            </p:spPr>
            <p:txBody>
              <a:bodyPr lIns="34275" tIns="17125" rIns="34275" bIns="171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rgbClr val="000000"/>
                  </a:solidFill>
                  <a:latin typeface="Roboto"/>
                  <a:sym typeface="Arial"/>
                </a:endParaRPr>
              </a:p>
            </p:txBody>
          </p:sp>
        </p:grpSp>
        <p:grpSp>
          <p:nvGrpSpPr>
            <p:cNvPr id="262" name="Shape 1221"/>
            <p:cNvGrpSpPr/>
            <p:nvPr/>
          </p:nvGrpSpPr>
          <p:grpSpPr>
            <a:xfrm>
              <a:off x="6201591" y="2742508"/>
              <a:ext cx="573640" cy="367732"/>
              <a:chOff x="6656808" y="2318556"/>
              <a:chExt cx="573640" cy="367732"/>
            </a:xfrm>
          </p:grpSpPr>
          <p:sp>
            <p:nvSpPr>
              <p:cNvPr id="339" name="Shape 1222"/>
              <p:cNvSpPr/>
              <p:nvPr/>
            </p:nvSpPr>
            <p:spPr>
              <a:xfrm>
                <a:off x="6680463" y="2398183"/>
                <a:ext cx="518565" cy="246668"/>
              </a:xfrm>
              <a:prstGeom prst="ellipse">
                <a:avLst/>
              </a:prstGeom>
              <a:noFill/>
              <a:ln w="19050" cap="flat" cmpd="sng">
                <a:solidFill>
                  <a:srgbClr val="6A8D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endParaRPr>
              </a:p>
            </p:txBody>
          </p:sp>
          <p:grpSp>
            <p:nvGrpSpPr>
              <p:cNvPr id="340" name="Shape 1223"/>
              <p:cNvGrpSpPr/>
              <p:nvPr/>
            </p:nvGrpSpPr>
            <p:grpSpPr>
              <a:xfrm>
                <a:off x="6656808" y="2512946"/>
                <a:ext cx="168991" cy="168991"/>
                <a:chOff x="-633412" y="1071562"/>
                <a:chExt cx="646112" cy="646112"/>
              </a:xfrm>
            </p:grpSpPr>
            <p:sp>
              <p:nvSpPr>
                <p:cNvPr id="353" name="Shape 1224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54" name="Shape 1225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Shape 1226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Shape 1227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Shape 1228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1" name="Shape 1229"/>
              <p:cNvGrpSpPr/>
              <p:nvPr/>
            </p:nvGrpSpPr>
            <p:grpSpPr>
              <a:xfrm>
                <a:off x="6850133" y="2318556"/>
                <a:ext cx="168991" cy="168991"/>
                <a:chOff x="-633412" y="1071562"/>
                <a:chExt cx="646112" cy="646112"/>
              </a:xfrm>
            </p:grpSpPr>
            <p:sp>
              <p:nvSpPr>
                <p:cNvPr id="348" name="Shape 1230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49" name="Shape 1231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1232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1233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1234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2" name="Shape 1235"/>
              <p:cNvGrpSpPr/>
              <p:nvPr/>
            </p:nvGrpSpPr>
            <p:grpSpPr>
              <a:xfrm>
                <a:off x="7061457" y="2517297"/>
                <a:ext cx="168991" cy="168991"/>
                <a:chOff x="-633412" y="1071562"/>
                <a:chExt cx="646112" cy="646112"/>
              </a:xfrm>
            </p:grpSpPr>
            <p:sp>
              <p:nvSpPr>
                <p:cNvPr id="343" name="Shape 1236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44" name="Shape 1237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Shape 1238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Shape 1239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Shape 1240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3" name="Shape 1241"/>
            <p:cNvGrpSpPr/>
            <p:nvPr/>
          </p:nvGrpSpPr>
          <p:grpSpPr>
            <a:xfrm>
              <a:off x="6972792" y="2742508"/>
              <a:ext cx="573640" cy="367732"/>
              <a:chOff x="6656808" y="2318556"/>
              <a:chExt cx="573640" cy="367732"/>
            </a:xfrm>
          </p:grpSpPr>
          <p:sp>
            <p:nvSpPr>
              <p:cNvPr id="320" name="Shape 1242"/>
              <p:cNvSpPr/>
              <p:nvPr/>
            </p:nvSpPr>
            <p:spPr>
              <a:xfrm>
                <a:off x="6680463" y="2398183"/>
                <a:ext cx="518565" cy="246668"/>
              </a:xfrm>
              <a:prstGeom prst="ellipse">
                <a:avLst/>
              </a:prstGeom>
              <a:noFill/>
              <a:ln w="19050" cap="flat" cmpd="sng">
                <a:solidFill>
                  <a:srgbClr val="6A8D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endParaRPr>
              </a:p>
            </p:txBody>
          </p:sp>
          <p:grpSp>
            <p:nvGrpSpPr>
              <p:cNvPr id="321" name="Shape 1243"/>
              <p:cNvGrpSpPr/>
              <p:nvPr/>
            </p:nvGrpSpPr>
            <p:grpSpPr>
              <a:xfrm>
                <a:off x="6656808" y="2512946"/>
                <a:ext cx="168991" cy="168991"/>
                <a:chOff x="-633412" y="1071562"/>
                <a:chExt cx="646112" cy="646112"/>
              </a:xfrm>
            </p:grpSpPr>
            <p:sp>
              <p:nvSpPr>
                <p:cNvPr id="334" name="Shape 1244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35" name="Shape 1245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Shape 1246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Shape 1247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Shape 1248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2" name="Shape 1249"/>
              <p:cNvGrpSpPr/>
              <p:nvPr/>
            </p:nvGrpSpPr>
            <p:grpSpPr>
              <a:xfrm>
                <a:off x="6850133" y="2318556"/>
                <a:ext cx="168991" cy="168991"/>
                <a:chOff x="-633412" y="1071562"/>
                <a:chExt cx="646112" cy="646112"/>
              </a:xfrm>
            </p:grpSpPr>
            <p:sp>
              <p:nvSpPr>
                <p:cNvPr id="329" name="Shape 1250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30" name="Shape 1251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Shape 1252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Shape 1253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Shape 1254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3" name="Shape 1255"/>
              <p:cNvGrpSpPr/>
              <p:nvPr/>
            </p:nvGrpSpPr>
            <p:grpSpPr>
              <a:xfrm>
                <a:off x="7061457" y="2517297"/>
                <a:ext cx="168991" cy="168991"/>
                <a:chOff x="-633412" y="1071562"/>
                <a:chExt cx="646112" cy="646112"/>
              </a:xfrm>
            </p:grpSpPr>
            <p:sp>
              <p:nvSpPr>
                <p:cNvPr id="324" name="Shape 1256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25" name="Shape 1257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Shape 1258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Shape 1259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Shape 1260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4" name="Shape 1261"/>
            <p:cNvGrpSpPr/>
            <p:nvPr/>
          </p:nvGrpSpPr>
          <p:grpSpPr>
            <a:xfrm>
              <a:off x="6202702" y="3886662"/>
              <a:ext cx="573640" cy="367732"/>
              <a:chOff x="6656808" y="2318556"/>
              <a:chExt cx="573640" cy="367732"/>
            </a:xfrm>
          </p:grpSpPr>
          <p:sp>
            <p:nvSpPr>
              <p:cNvPr id="301" name="Shape 1262"/>
              <p:cNvSpPr/>
              <p:nvPr/>
            </p:nvSpPr>
            <p:spPr>
              <a:xfrm>
                <a:off x="6680463" y="2398183"/>
                <a:ext cx="518565" cy="246668"/>
              </a:xfrm>
              <a:prstGeom prst="ellipse">
                <a:avLst/>
              </a:prstGeom>
              <a:noFill/>
              <a:ln w="19050" cap="flat" cmpd="sng">
                <a:solidFill>
                  <a:srgbClr val="6A8D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endParaRPr>
              </a:p>
            </p:txBody>
          </p:sp>
          <p:grpSp>
            <p:nvGrpSpPr>
              <p:cNvPr id="302" name="Shape 1263"/>
              <p:cNvGrpSpPr/>
              <p:nvPr/>
            </p:nvGrpSpPr>
            <p:grpSpPr>
              <a:xfrm>
                <a:off x="6656808" y="2512946"/>
                <a:ext cx="168991" cy="168991"/>
                <a:chOff x="-633412" y="1071562"/>
                <a:chExt cx="646112" cy="646112"/>
              </a:xfrm>
            </p:grpSpPr>
            <p:sp>
              <p:nvSpPr>
                <p:cNvPr id="315" name="Shape 1264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16" name="Shape 1265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Shape 1266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Shape 1267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Shape 1268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3" name="Shape 1269"/>
              <p:cNvGrpSpPr/>
              <p:nvPr/>
            </p:nvGrpSpPr>
            <p:grpSpPr>
              <a:xfrm>
                <a:off x="6850133" y="2318556"/>
                <a:ext cx="168991" cy="168991"/>
                <a:chOff x="-633412" y="1071562"/>
                <a:chExt cx="646112" cy="646112"/>
              </a:xfrm>
            </p:grpSpPr>
            <p:sp>
              <p:nvSpPr>
                <p:cNvPr id="310" name="Shape 1270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11" name="Shape 1271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Shape 1272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Shape 1273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Shape 1274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Shape 1275"/>
              <p:cNvGrpSpPr/>
              <p:nvPr/>
            </p:nvGrpSpPr>
            <p:grpSpPr>
              <a:xfrm>
                <a:off x="7061457" y="2517297"/>
                <a:ext cx="168991" cy="168991"/>
                <a:chOff x="-633412" y="1071562"/>
                <a:chExt cx="646112" cy="646112"/>
              </a:xfrm>
            </p:grpSpPr>
            <p:sp>
              <p:nvSpPr>
                <p:cNvPr id="305" name="Shape 1276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306" name="Shape 1277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Shape 1278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Shape 1279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Shape 1280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5" name="Shape 1281"/>
            <p:cNvGrpSpPr/>
            <p:nvPr/>
          </p:nvGrpSpPr>
          <p:grpSpPr>
            <a:xfrm>
              <a:off x="6973903" y="3886662"/>
              <a:ext cx="573640" cy="367732"/>
              <a:chOff x="6656808" y="2318556"/>
              <a:chExt cx="573640" cy="367732"/>
            </a:xfrm>
          </p:grpSpPr>
          <p:sp>
            <p:nvSpPr>
              <p:cNvPr id="282" name="Shape 1282"/>
              <p:cNvSpPr/>
              <p:nvPr/>
            </p:nvSpPr>
            <p:spPr>
              <a:xfrm>
                <a:off x="6680463" y="2398183"/>
                <a:ext cx="518565" cy="246668"/>
              </a:xfrm>
              <a:prstGeom prst="ellipse">
                <a:avLst/>
              </a:prstGeom>
              <a:noFill/>
              <a:ln w="19050" cap="flat" cmpd="sng">
                <a:solidFill>
                  <a:srgbClr val="6A8D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endParaRPr>
              </a:p>
            </p:txBody>
          </p:sp>
          <p:grpSp>
            <p:nvGrpSpPr>
              <p:cNvPr id="283" name="Shape 1283"/>
              <p:cNvGrpSpPr/>
              <p:nvPr/>
            </p:nvGrpSpPr>
            <p:grpSpPr>
              <a:xfrm>
                <a:off x="6656808" y="2512946"/>
                <a:ext cx="168991" cy="168991"/>
                <a:chOff x="-633412" y="1071562"/>
                <a:chExt cx="646112" cy="646112"/>
              </a:xfrm>
            </p:grpSpPr>
            <p:sp>
              <p:nvSpPr>
                <p:cNvPr id="296" name="Shape 1284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297" name="Shape 1285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1286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1287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1288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4" name="Shape 1289"/>
              <p:cNvGrpSpPr/>
              <p:nvPr/>
            </p:nvGrpSpPr>
            <p:grpSpPr>
              <a:xfrm>
                <a:off x="6850133" y="2318556"/>
                <a:ext cx="168991" cy="168991"/>
                <a:chOff x="-633412" y="1071562"/>
                <a:chExt cx="646112" cy="646112"/>
              </a:xfrm>
            </p:grpSpPr>
            <p:sp>
              <p:nvSpPr>
                <p:cNvPr id="291" name="Shape 1290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292" name="Shape 1291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Shape 1292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" name="Shape 1293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" name="Shape 1294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Shape 1295"/>
              <p:cNvGrpSpPr/>
              <p:nvPr/>
            </p:nvGrpSpPr>
            <p:grpSpPr>
              <a:xfrm>
                <a:off x="7061457" y="2517297"/>
                <a:ext cx="168991" cy="168991"/>
                <a:chOff x="-633412" y="1071562"/>
                <a:chExt cx="646112" cy="646112"/>
              </a:xfrm>
            </p:grpSpPr>
            <p:sp>
              <p:nvSpPr>
                <p:cNvPr id="286" name="Shape 1296"/>
                <p:cNvSpPr/>
                <p:nvPr/>
              </p:nvSpPr>
              <p:spPr>
                <a:xfrm>
                  <a:off x="-633412" y="1071562"/>
                  <a:ext cx="646112" cy="6461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82" y="0"/>
                      </a:moveTo>
                      <a:cubicBezTo>
                        <a:pt x="109743" y="0"/>
                        <a:pt x="109743" y="0"/>
                        <a:pt x="109743" y="0"/>
                      </a:cubicBezTo>
                      <a:cubicBezTo>
                        <a:pt x="115897" y="0"/>
                        <a:pt x="120000" y="5128"/>
                        <a:pt x="120000" y="11282"/>
                      </a:cubicBezTo>
                      <a:cubicBezTo>
                        <a:pt x="120000" y="109743"/>
                        <a:pt x="120000" y="109743"/>
                        <a:pt x="120000" y="109743"/>
                      </a:cubicBezTo>
                      <a:cubicBezTo>
                        <a:pt x="120000" y="115897"/>
                        <a:pt x="115897" y="120000"/>
                        <a:pt x="109743" y="120000"/>
                      </a:cubicBezTo>
                      <a:cubicBezTo>
                        <a:pt x="11282" y="120000"/>
                        <a:pt x="11282" y="120000"/>
                        <a:pt x="11282" y="120000"/>
                      </a:cubicBezTo>
                      <a:cubicBezTo>
                        <a:pt x="5128" y="120000"/>
                        <a:pt x="0" y="115897"/>
                        <a:pt x="0" y="109743"/>
                      </a:cubicBezTo>
                      <a:cubicBezTo>
                        <a:pt x="0" y="11282"/>
                        <a:pt x="0" y="11282"/>
                        <a:pt x="0" y="11282"/>
                      </a:cubicBezTo>
                      <a:cubicBezTo>
                        <a:pt x="0" y="5128"/>
                        <a:pt x="5128" y="0"/>
                        <a:pt x="112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287" name="Shape 1297"/>
                <p:cNvCxnSpPr/>
                <p:nvPr/>
              </p:nvCxnSpPr>
              <p:spPr>
                <a:xfrm rot="10800000">
                  <a:off x="-455612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Shape 1298"/>
                <p:cNvCxnSpPr/>
                <p:nvPr/>
              </p:nvCxnSpPr>
              <p:spPr>
                <a:xfrm rot="10800000">
                  <a:off x="-361943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Shape 1299"/>
                <p:cNvCxnSpPr/>
                <p:nvPr/>
              </p:nvCxnSpPr>
              <p:spPr>
                <a:xfrm rot="10800000">
                  <a:off x="-26351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Shape 1300"/>
                <p:cNvCxnSpPr/>
                <p:nvPr/>
              </p:nvCxnSpPr>
              <p:spPr>
                <a:xfrm rot="10800000">
                  <a:off x="-168268" y="1227137"/>
                  <a:ext cx="0" cy="319087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rnd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6" name="Group 265"/>
            <p:cNvGrpSpPr/>
            <p:nvPr/>
          </p:nvGrpSpPr>
          <p:grpSpPr>
            <a:xfrm>
              <a:off x="5575785" y="3871235"/>
              <a:ext cx="443846" cy="340761"/>
              <a:chOff x="5844268" y="4033429"/>
              <a:chExt cx="443846" cy="340761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5906853" y="4041098"/>
                <a:ext cx="227004" cy="321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Roboto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6112637" y="4162000"/>
                <a:ext cx="116076" cy="2088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Roboto"/>
                </a:endParaRPr>
              </a:p>
            </p:txBody>
          </p:sp>
          <p:grpSp>
            <p:nvGrpSpPr>
              <p:cNvPr id="269" name="Group 140"/>
              <p:cNvGrpSpPr>
                <a:grpSpLocks noChangeAspect="1"/>
              </p:cNvGrpSpPr>
              <p:nvPr/>
            </p:nvGrpSpPr>
            <p:grpSpPr bwMode="auto">
              <a:xfrm>
                <a:off x="5844268" y="4033429"/>
                <a:ext cx="443846" cy="340761"/>
                <a:chOff x="964" y="149"/>
                <a:chExt cx="3832" cy="2942"/>
              </a:xfrm>
              <a:solidFill>
                <a:srgbClr val="24ACFF"/>
              </a:solidFill>
            </p:grpSpPr>
            <p:sp>
              <p:nvSpPr>
                <p:cNvPr id="270" name="Freeform 141"/>
                <p:cNvSpPr>
                  <a:spLocks noEditPoints="1"/>
                </p:cNvSpPr>
                <p:nvPr/>
              </p:nvSpPr>
              <p:spPr bwMode="auto">
                <a:xfrm>
                  <a:off x="964" y="149"/>
                  <a:ext cx="3832" cy="2942"/>
                </a:xfrm>
                <a:custGeom>
                  <a:avLst/>
                  <a:gdLst>
                    <a:gd name="T0" fmla="*/ 3383 w 3832"/>
                    <a:gd name="T1" fmla="*/ 2854 h 2942"/>
                    <a:gd name="T2" fmla="*/ 3383 w 3832"/>
                    <a:gd name="T3" fmla="*/ 1042 h 2942"/>
                    <a:gd name="T4" fmla="*/ 2589 w 3832"/>
                    <a:gd name="T5" fmla="*/ 1042 h 2942"/>
                    <a:gd name="T6" fmla="*/ 2589 w 3832"/>
                    <a:gd name="T7" fmla="*/ 0 h 2942"/>
                    <a:gd name="T8" fmla="*/ 449 w 3832"/>
                    <a:gd name="T9" fmla="*/ 0 h 2942"/>
                    <a:gd name="T10" fmla="*/ 449 w 3832"/>
                    <a:gd name="T11" fmla="*/ 2854 h 2942"/>
                    <a:gd name="T12" fmla="*/ 0 w 3832"/>
                    <a:gd name="T13" fmla="*/ 2854 h 2942"/>
                    <a:gd name="T14" fmla="*/ 0 w 3832"/>
                    <a:gd name="T15" fmla="*/ 2942 h 2942"/>
                    <a:gd name="T16" fmla="*/ 3832 w 3832"/>
                    <a:gd name="T17" fmla="*/ 2942 h 2942"/>
                    <a:gd name="T18" fmla="*/ 3832 w 3832"/>
                    <a:gd name="T19" fmla="*/ 2854 h 2942"/>
                    <a:gd name="T20" fmla="*/ 3383 w 3832"/>
                    <a:gd name="T21" fmla="*/ 2854 h 2942"/>
                    <a:gd name="T22" fmla="*/ 3295 w 3832"/>
                    <a:gd name="T23" fmla="*/ 1130 h 2942"/>
                    <a:gd name="T24" fmla="*/ 3295 w 3832"/>
                    <a:gd name="T25" fmla="*/ 2854 h 2942"/>
                    <a:gd name="T26" fmla="*/ 2589 w 3832"/>
                    <a:gd name="T27" fmla="*/ 2854 h 2942"/>
                    <a:gd name="T28" fmla="*/ 2589 w 3832"/>
                    <a:gd name="T29" fmla="*/ 1130 h 2942"/>
                    <a:gd name="T30" fmla="*/ 3295 w 3832"/>
                    <a:gd name="T31" fmla="*/ 1130 h 2942"/>
                    <a:gd name="T32" fmla="*/ 537 w 3832"/>
                    <a:gd name="T33" fmla="*/ 88 h 2942"/>
                    <a:gd name="T34" fmla="*/ 2501 w 3832"/>
                    <a:gd name="T35" fmla="*/ 88 h 2942"/>
                    <a:gd name="T36" fmla="*/ 2501 w 3832"/>
                    <a:gd name="T37" fmla="*/ 2854 h 2942"/>
                    <a:gd name="T38" fmla="*/ 1884 w 3832"/>
                    <a:gd name="T39" fmla="*/ 2854 h 2942"/>
                    <a:gd name="T40" fmla="*/ 1884 w 3832"/>
                    <a:gd name="T41" fmla="*/ 2333 h 2942"/>
                    <a:gd name="T42" fmla="*/ 1563 w 3832"/>
                    <a:gd name="T43" fmla="*/ 2333 h 2942"/>
                    <a:gd name="T44" fmla="*/ 1475 w 3832"/>
                    <a:gd name="T45" fmla="*/ 2333 h 2942"/>
                    <a:gd name="T46" fmla="*/ 1154 w 3832"/>
                    <a:gd name="T47" fmla="*/ 2333 h 2942"/>
                    <a:gd name="T48" fmla="*/ 1154 w 3832"/>
                    <a:gd name="T49" fmla="*/ 2854 h 2942"/>
                    <a:gd name="T50" fmla="*/ 537 w 3832"/>
                    <a:gd name="T51" fmla="*/ 2854 h 2942"/>
                    <a:gd name="T52" fmla="*/ 537 w 3832"/>
                    <a:gd name="T53" fmla="*/ 88 h 2942"/>
                    <a:gd name="T54" fmla="*/ 1475 w 3832"/>
                    <a:gd name="T55" fmla="*/ 2854 h 2942"/>
                    <a:gd name="T56" fmla="*/ 1243 w 3832"/>
                    <a:gd name="T57" fmla="*/ 2854 h 2942"/>
                    <a:gd name="T58" fmla="*/ 1243 w 3832"/>
                    <a:gd name="T59" fmla="*/ 2421 h 2942"/>
                    <a:gd name="T60" fmla="*/ 1475 w 3832"/>
                    <a:gd name="T61" fmla="*/ 2421 h 2942"/>
                    <a:gd name="T62" fmla="*/ 1475 w 3832"/>
                    <a:gd name="T63" fmla="*/ 2854 h 2942"/>
                    <a:gd name="T64" fmla="*/ 1796 w 3832"/>
                    <a:gd name="T65" fmla="*/ 2854 h 2942"/>
                    <a:gd name="T66" fmla="*/ 1563 w 3832"/>
                    <a:gd name="T67" fmla="*/ 2854 h 2942"/>
                    <a:gd name="T68" fmla="*/ 1563 w 3832"/>
                    <a:gd name="T69" fmla="*/ 2421 h 2942"/>
                    <a:gd name="T70" fmla="*/ 1796 w 3832"/>
                    <a:gd name="T71" fmla="*/ 2421 h 2942"/>
                    <a:gd name="T72" fmla="*/ 1796 w 3832"/>
                    <a:gd name="T73" fmla="*/ 2854 h 2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832" h="2942">
                      <a:moveTo>
                        <a:pt x="3383" y="2854"/>
                      </a:moveTo>
                      <a:lnTo>
                        <a:pt x="3383" y="1042"/>
                      </a:lnTo>
                      <a:lnTo>
                        <a:pt x="2589" y="1042"/>
                      </a:lnTo>
                      <a:lnTo>
                        <a:pt x="2589" y="0"/>
                      </a:lnTo>
                      <a:lnTo>
                        <a:pt x="449" y="0"/>
                      </a:lnTo>
                      <a:lnTo>
                        <a:pt x="449" y="2854"/>
                      </a:lnTo>
                      <a:lnTo>
                        <a:pt x="0" y="2854"/>
                      </a:lnTo>
                      <a:lnTo>
                        <a:pt x="0" y="2942"/>
                      </a:lnTo>
                      <a:lnTo>
                        <a:pt x="3832" y="2942"/>
                      </a:lnTo>
                      <a:lnTo>
                        <a:pt x="3832" y="2854"/>
                      </a:lnTo>
                      <a:lnTo>
                        <a:pt x="3383" y="2854"/>
                      </a:lnTo>
                      <a:close/>
                      <a:moveTo>
                        <a:pt x="3295" y="1130"/>
                      </a:moveTo>
                      <a:lnTo>
                        <a:pt x="3295" y="2854"/>
                      </a:lnTo>
                      <a:lnTo>
                        <a:pt x="2589" y="2854"/>
                      </a:lnTo>
                      <a:lnTo>
                        <a:pt x="2589" y="1130"/>
                      </a:lnTo>
                      <a:lnTo>
                        <a:pt x="3295" y="1130"/>
                      </a:lnTo>
                      <a:close/>
                      <a:moveTo>
                        <a:pt x="537" y="88"/>
                      </a:moveTo>
                      <a:lnTo>
                        <a:pt x="2501" y="88"/>
                      </a:lnTo>
                      <a:lnTo>
                        <a:pt x="2501" y="2854"/>
                      </a:lnTo>
                      <a:lnTo>
                        <a:pt x="1884" y="2854"/>
                      </a:lnTo>
                      <a:lnTo>
                        <a:pt x="1884" y="2333"/>
                      </a:lnTo>
                      <a:lnTo>
                        <a:pt x="1563" y="2333"/>
                      </a:lnTo>
                      <a:lnTo>
                        <a:pt x="1475" y="2333"/>
                      </a:lnTo>
                      <a:lnTo>
                        <a:pt x="1154" y="2333"/>
                      </a:lnTo>
                      <a:lnTo>
                        <a:pt x="1154" y="2854"/>
                      </a:lnTo>
                      <a:lnTo>
                        <a:pt x="537" y="2854"/>
                      </a:lnTo>
                      <a:lnTo>
                        <a:pt x="537" y="88"/>
                      </a:lnTo>
                      <a:close/>
                      <a:moveTo>
                        <a:pt x="1475" y="2854"/>
                      </a:moveTo>
                      <a:lnTo>
                        <a:pt x="1243" y="2854"/>
                      </a:lnTo>
                      <a:lnTo>
                        <a:pt x="1243" y="2421"/>
                      </a:lnTo>
                      <a:lnTo>
                        <a:pt x="1475" y="2421"/>
                      </a:lnTo>
                      <a:lnTo>
                        <a:pt x="1475" y="2854"/>
                      </a:lnTo>
                      <a:close/>
                      <a:moveTo>
                        <a:pt x="1796" y="2854"/>
                      </a:moveTo>
                      <a:lnTo>
                        <a:pt x="1563" y="2854"/>
                      </a:lnTo>
                      <a:lnTo>
                        <a:pt x="1563" y="2421"/>
                      </a:lnTo>
                      <a:lnTo>
                        <a:pt x="1796" y="2421"/>
                      </a:lnTo>
                      <a:lnTo>
                        <a:pt x="1796" y="2854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1" name="Freeform 142"/>
                <p:cNvSpPr>
                  <a:spLocks noEditPoints="1"/>
                </p:cNvSpPr>
                <p:nvPr/>
              </p:nvSpPr>
              <p:spPr bwMode="auto">
                <a:xfrm>
                  <a:off x="2896" y="1704"/>
                  <a:ext cx="385" cy="385"/>
                </a:xfrm>
                <a:custGeom>
                  <a:avLst/>
                  <a:gdLst>
                    <a:gd name="T0" fmla="*/ 385 w 385"/>
                    <a:gd name="T1" fmla="*/ 0 h 385"/>
                    <a:gd name="T2" fmla="*/ 0 w 385"/>
                    <a:gd name="T3" fmla="*/ 0 h 385"/>
                    <a:gd name="T4" fmla="*/ 0 w 385"/>
                    <a:gd name="T5" fmla="*/ 385 h 385"/>
                    <a:gd name="T6" fmla="*/ 385 w 385"/>
                    <a:gd name="T7" fmla="*/ 385 h 385"/>
                    <a:gd name="T8" fmla="*/ 385 w 385"/>
                    <a:gd name="T9" fmla="*/ 0 h 385"/>
                    <a:gd name="T10" fmla="*/ 297 w 385"/>
                    <a:gd name="T11" fmla="*/ 297 h 385"/>
                    <a:gd name="T12" fmla="*/ 88 w 385"/>
                    <a:gd name="T13" fmla="*/ 297 h 385"/>
                    <a:gd name="T14" fmla="*/ 88 w 385"/>
                    <a:gd name="T15" fmla="*/ 88 h 385"/>
                    <a:gd name="T16" fmla="*/ 297 w 385"/>
                    <a:gd name="T17" fmla="*/ 88 h 385"/>
                    <a:gd name="T18" fmla="*/ 297 w 385"/>
                    <a:gd name="T19" fmla="*/ 297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5" h="385">
                      <a:moveTo>
                        <a:pt x="385" y="0"/>
                      </a:moveTo>
                      <a:lnTo>
                        <a:pt x="0" y="0"/>
                      </a:lnTo>
                      <a:lnTo>
                        <a:pt x="0" y="385"/>
                      </a:lnTo>
                      <a:lnTo>
                        <a:pt x="385" y="385"/>
                      </a:lnTo>
                      <a:lnTo>
                        <a:pt x="385" y="0"/>
                      </a:lnTo>
                      <a:close/>
                      <a:moveTo>
                        <a:pt x="297" y="297"/>
                      </a:moveTo>
                      <a:lnTo>
                        <a:pt x="88" y="297"/>
                      </a:lnTo>
                      <a:lnTo>
                        <a:pt x="88" y="88"/>
                      </a:lnTo>
                      <a:lnTo>
                        <a:pt x="297" y="88"/>
                      </a:lnTo>
                      <a:lnTo>
                        <a:pt x="297" y="297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2" name="Freeform 143"/>
                <p:cNvSpPr>
                  <a:spLocks noEditPoints="1"/>
                </p:cNvSpPr>
                <p:nvPr/>
              </p:nvSpPr>
              <p:spPr bwMode="auto">
                <a:xfrm>
                  <a:off x="2295" y="1704"/>
                  <a:ext cx="377" cy="385"/>
                </a:xfrm>
                <a:custGeom>
                  <a:avLst/>
                  <a:gdLst>
                    <a:gd name="T0" fmla="*/ 377 w 377"/>
                    <a:gd name="T1" fmla="*/ 0 h 385"/>
                    <a:gd name="T2" fmla="*/ 0 w 377"/>
                    <a:gd name="T3" fmla="*/ 0 h 385"/>
                    <a:gd name="T4" fmla="*/ 0 w 377"/>
                    <a:gd name="T5" fmla="*/ 385 h 385"/>
                    <a:gd name="T6" fmla="*/ 377 w 377"/>
                    <a:gd name="T7" fmla="*/ 385 h 385"/>
                    <a:gd name="T8" fmla="*/ 377 w 377"/>
                    <a:gd name="T9" fmla="*/ 0 h 385"/>
                    <a:gd name="T10" fmla="*/ 288 w 377"/>
                    <a:gd name="T11" fmla="*/ 297 h 385"/>
                    <a:gd name="T12" fmla="*/ 88 w 377"/>
                    <a:gd name="T13" fmla="*/ 297 h 385"/>
                    <a:gd name="T14" fmla="*/ 88 w 377"/>
                    <a:gd name="T15" fmla="*/ 88 h 385"/>
                    <a:gd name="T16" fmla="*/ 288 w 377"/>
                    <a:gd name="T17" fmla="*/ 88 h 385"/>
                    <a:gd name="T18" fmla="*/ 288 w 377"/>
                    <a:gd name="T19" fmla="*/ 297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7" h="385">
                      <a:moveTo>
                        <a:pt x="377" y="0"/>
                      </a:moveTo>
                      <a:lnTo>
                        <a:pt x="0" y="0"/>
                      </a:lnTo>
                      <a:lnTo>
                        <a:pt x="0" y="385"/>
                      </a:lnTo>
                      <a:lnTo>
                        <a:pt x="377" y="385"/>
                      </a:lnTo>
                      <a:lnTo>
                        <a:pt x="377" y="0"/>
                      </a:lnTo>
                      <a:close/>
                      <a:moveTo>
                        <a:pt x="288" y="297"/>
                      </a:moveTo>
                      <a:lnTo>
                        <a:pt x="88" y="297"/>
                      </a:lnTo>
                      <a:lnTo>
                        <a:pt x="88" y="88"/>
                      </a:lnTo>
                      <a:lnTo>
                        <a:pt x="288" y="88"/>
                      </a:lnTo>
                      <a:lnTo>
                        <a:pt x="288" y="297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3" name="Freeform 144"/>
                <p:cNvSpPr>
                  <a:spLocks noEditPoints="1"/>
                </p:cNvSpPr>
                <p:nvPr/>
              </p:nvSpPr>
              <p:spPr bwMode="auto">
                <a:xfrm>
                  <a:off x="1694" y="1704"/>
                  <a:ext cx="376" cy="385"/>
                </a:xfrm>
                <a:custGeom>
                  <a:avLst/>
                  <a:gdLst>
                    <a:gd name="T0" fmla="*/ 0 w 376"/>
                    <a:gd name="T1" fmla="*/ 385 h 385"/>
                    <a:gd name="T2" fmla="*/ 376 w 376"/>
                    <a:gd name="T3" fmla="*/ 385 h 385"/>
                    <a:gd name="T4" fmla="*/ 376 w 376"/>
                    <a:gd name="T5" fmla="*/ 0 h 385"/>
                    <a:gd name="T6" fmla="*/ 0 w 376"/>
                    <a:gd name="T7" fmla="*/ 0 h 385"/>
                    <a:gd name="T8" fmla="*/ 0 w 376"/>
                    <a:gd name="T9" fmla="*/ 385 h 385"/>
                    <a:gd name="T10" fmla="*/ 88 w 376"/>
                    <a:gd name="T11" fmla="*/ 88 h 385"/>
                    <a:gd name="T12" fmla="*/ 288 w 376"/>
                    <a:gd name="T13" fmla="*/ 88 h 385"/>
                    <a:gd name="T14" fmla="*/ 288 w 376"/>
                    <a:gd name="T15" fmla="*/ 297 h 385"/>
                    <a:gd name="T16" fmla="*/ 88 w 376"/>
                    <a:gd name="T17" fmla="*/ 297 h 385"/>
                    <a:gd name="T18" fmla="*/ 88 w 376"/>
                    <a:gd name="T19" fmla="*/ 88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85">
                      <a:moveTo>
                        <a:pt x="0" y="385"/>
                      </a:moveTo>
                      <a:lnTo>
                        <a:pt x="376" y="385"/>
                      </a:lnTo>
                      <a:lnTo>
                        <a:pt x="376" y="0"/>
                      </a:lnTo>
                      <a:lnTo>
                        <a:pt x="0" y="0"/>
                      </a:lnTo>
                      <a:lnTo>
                        <a:pt x="0" y="385"/>
                      </a:lnTo>
                      <a:close/>
                      <a:moveTo>
                        <a:pt x="88" y="88"/>
                      </a:moveTo>
                      <a:lnTo>
                        <a:pt x="288" y="88"/>
                      </a:lnTo>
                      <a:lnTo>
                        <a:pt x="288" y="297"/>
                      </a:lnTo>
                      <a:lnTo>
                        <a:pt x="88" y="297"/>
                      </a:lnTo>
                      <a:lnTo>
                        <a:pt x="88" y="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4" name="Freeform 145"/>
                <p:cNvSpPr>
                  <a:spLocks noEditPoints="1"/>
                </p:cNvSpPr>
                <p:nvPr/>
              </p:nvSpPr>
              <p:spPr bwMode="auto">
                <a:xfrm>
                  <a:off x="2896" y="1103"/>
                  <a:ext cx="385" cy="377"/>
                </a:xfrm>
                <a:custGeom>
                  <a:avLst/>
                  <a:gdLst>
                    <a:gd name="T0" fmla="*/ 385 w 385"/>
                    <a:gd name="T1" fmla="*/ 0 h 377"/>
                    <a:gd name="T2" fmla="*/ 0 w 385"/>
                    <a:gd name="T3" fmla="*/ 0 h 377"/>
                    <a:gd name="T4" fmla="*/ 0 w 385"/>
                    <a:gd name="T5" fmla="*/ 377 h 377"/>
                    <a:gd name="T6" fmla="*/ 385 w 385"/>
                    <a:gd name="T7" fmla="*/ 377 h 377"/>
                    <a:gd name="T8" fmla="*/ 385 w 385"/>
                    <a:gd name="T9" fmla="*/ 0 h 377"/>
                    <a:gd name="T10" fmla="*/ 297 w 385"/>
                    <a:gd name="T11" fmla="*/ 288 h 377"/>
                    <a:gd name="T12" fmla="*/ 88 w 385"/>
                    <a:gd name="T13" fmla="*/ 288 h 377"/>
                    <a:gd name="T14" fmla="*/ 88 w 385"/>
                    <a:gd name="T15" fmla="*/ 88 h 377"/>
                    <a:gd name="T16" fmla="*/ 297 w 385"/>
                    <a:gd name="T17" fmla="*/ 88 h 377"/>
                    <a:gd name="T18" fmla="*/ 297 w 385"/>
                    <a:gd name="T19" fmla="*/ 28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5" h="377">
                      <a:moveTo>
                        <a:pt x="385" y="0"/>
                      </a:moveTo>
                      <a:lnTo>
                        <a:pt x="0" y="0"/>
                      </a:lnTo>
                      <a:lnTo>
                        <a:pt x="0" y="377"/>
                      </a:lnTo>
                      <a:lnTo>
                        <a:pt x="385" y="377"/>
                      </a:lnTo>
                      <a:lnTo>
                        <a:pt x="385" y="0"/>
                      </a:lnTo>
                      <a:close/>
                      <a:moveTo>
                        <a:pt x="297" y="288"/>
                      </a:moveTo>
                      <a:lnTo>
                        <a:pt x="88" y="288"/>
                      </a:lnTo>
                      <a:lnTo>
                        <a:pt x="88" y="88"/>
                      </a:lnTo>
                      <a:lnTo>
                        <a:pt x="297" y="88"/>
                      </a:lnTo>
                      <a:lnTo>
                        <a:pt x="297" y="2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5" name="Freeform 146"/>
                <p:cNvSpPr>
                  <a:spLocks noEditPoints="1"/>
                </p:cNvSpPr>
                <p:nvPr/>
              </p:nvSpPr>
              <p:spPr bwMode="auto">
                <a:xfrm>
                  <a:off x="2295" y="1103"/>
                  <a:ext cx="377" cy="377"/>
                </a:xfrm>
                <a:custGeom>
                  <a:avLst/>
                  <a:gdLst>
                    <a:gd name="T0" fmla="*/ 377 w 377"/>
                    <a:gd name="T1" fmla="*/ 0 h 377"/>
                    <a:gd name="T2" fmla="*/ 0 w 377"/>
                    <a:gd name="T3" fmla="*/ 0 h 377"/>
                    <a:gd name="T4" fmla="*/ 0 w 377"/>
                    <a:gd name="T5" fmla="*/ 377 h 377"/>
                    <a:gd name="T6" fmla="*/ 377 w 377"/>
                    <a:gd name="T7" fmla="*/ 377 h 377"/>
                    <a:gd name="T8" fmla="*/ 377 w 377"/>
                    <a:gd name="T9" fmla="*/ 0 h 377"/>
                    <a:gd name="T10" fmla="*/ 288 w 377"/>
                    <a:gd name="T11" fmla="*/ 288 h 377"/>
                    <a:gd name="T12" fmla="*/ 88 w 377"/>
                    <a:gd name="T13" fmla="*/ 288 h 377"/>
                    <a:gd name="T14" fmla="*/ 88 w 377"/>
                    <a:gd name="T15" fmla="*/ 88 h 377"/>
                    <a:gd name="T16" fmla="*/ 288 w 377"/>
                    <a:gd name="T17" fmla="*/ 88 h 377"/>
                    <a:gd name="T18" fmla="*/ 288 w 377"/>
                    <a:gd name="T19" fmla="*/ 28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7" h="377">
                      <a:moveTo>
                        <a:pt x="377" y="0"/>
                      </a:moveTo>
                      <a:lnTo>
                        <a:pt x="0" y="0"/>
                      </a:lnTo>
                      <a:lnTo>
                        <a:pt x="0" y="377"/>
                      </a:lnTo>
                      <a:lnTo>
                        <a:pt x="377" y="377"/>
                      </a:lnTo>
                      <a:lnTo>
                        <a:pt x="377" y="0"/>
                      </a:lnTo>
                      <a:close/>
                      <a:moveTo>
                        <a:pt x="288" y="288"/>
                      </a:moveTo>
                      <a:lnTo>
                        <a:pt x="88" y="288"/>
                      </a:lnTo>
                      <a:lnTo>
                        <a:pt x="88" y="88"/>
                      </a:lnTo>
                      <a:lnTo>
                        <a:pt x="288" y="88"/>
                      </a:lnTo>
                      <a:lnTo>
                        <a:pt x="288" y="2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6" name="Freeform 147"/>
                <p:cNvSpPr>
                  <a:spLocks noEditPoints="1"/>
                </p:cNvSpPr>
                <p:nvPr/>
              </p:nvSpPr>
              <p:spPr bwMode="auto">
                <a:xfrm>
                  <a:off x="1694" y="1103"/>
                  <a:ext cx="376" cy="377"/>
                </a:xfrm>
                <a:custGeom>
                  <a:avLst/>
                  <a:gdLst>
                    <a:gd name="T0" fmla="*/ 0 w 376"/>
                    <a:gd name="T1" fmla="*/ 377 h 377"/>
                    <a:gd name="T2" fmla="*/ 376 w 376"/>
                    <a:gd name="T3" fmla="*/ 377 h 377"/>
                    <a:gd name="T4" fmla="*/ 376 w 376"/>
                    <a:gd name="T5" fmla="*/ 0 h 377"/>
                    <a:gd name="T6" fmla="*/ 0 w 376"/>
                    <a:gd name="T7" fmla="*/ 0 h 377"/>
                    <a:gd name="T8" fmla="*/ 0 w 376"/>
                    <a:gd name="T9" fmla="*/ 377 h 377"/>
                    <a:gd name="T10" fmla="*/ 88 w 376"/>
                    <a:gd name="T11" fmla="*/ 88 h 377"/>
                    <a:gd name="T12" fmla="*/ 288 w 376"/>
                    <a:gd name="T13" fmla="*/ 88 h 377"/>
                    <a:gd name="T14" fmla="*/ 288 w 376"/>
                    <a:gd name="T15" fmla="*/ 288 h 377"/>
                    <a:gd name="T16" fmla="*/ 88 w 376"/>
                    <a:gd name="T17" fmla="*/ 288 h 377"/>
                    <a:gd name="T18" fmla="*/ 88 w 376"/>
                    <a:gd name="T19" fmla="*/ 88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0" y="377"/>
                      </a:moveTo>
                      <a:lnTo>
                        <a:pt x="376" y="377"/>
                      </a:lnTo>
                      <a:lnTo>
                        <a:pt x="376" y="0"/>
                      </a:lnTo>
                      <a:lnTo>
                        <a:pt x="0" y="0"/>
                      </a:lnTo>
                      <a:lnTo>
                        <a:pt x="0" y="377"/>
                      </a:lnTo>
                      <a:close/>
                      <a:moveTo>
                        <a:pt x="88" y="88"/>
                      </a:moveTo>
                      <a:lnTo>
                        <a:pt x="288" y="88"/>
                      </a:lnTo>
                      <a:lnTo>
                        <a:pt x="288" y="288"/>
                      </a:lnTo>
                      <a:lnTo>
                        <a:pt x="88" y="288"/>
                      </a:lnTo>
                      <a:lnTo>
                        <a:pt x="88" y="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7" name="Freeform 148"/>
                <p:cNvSpPr>
                  <a:spLocks noEditPoints="1"/>
                </p:cNvSpPr>
                <p:nvPr/>
              </p:nvSpPr>
              <p:spPr bwMode="auto">
                <a:xfrm>
                  <a:off x="2896" y="502"/>
                  <a:ext cx="385" cy="376"/>
                </a:xfrm>
                <a:custGeom>
                  <a:avLst/>
                  <a:gdLst>
                    <a:gd name="T0" fmla="*/ 385 w 385"/>
                    <a:gd name="T1" fmla="*/ 0 h 376"/>
                    <a:gd name="T2" fmla="*/ 0 w 385"/>
                    <a:gd name="T3" fmla="*/ 0 h 376"/>
                    <a:gd name="T4" fmla="*/ 0 w 385"/>
                    <a:gd name="T5" fmla="*/ 376 h 376"/>
                    <a:gd name="T6" fmla="*/ 385 w 385"/>
                    <a:gd name="T7" fmla="*/ 376 h 376"/>
                    <a:gd name="T8" fmla="*/ 385 w 385"/>
                    <a:gd name="T9" fmla="*/ 0 h 376"/>
                    <a:gd name="T10" fmla="*/ 297 w 385"/>
                    <a:gd name="T11" fmla="*/ 288 h 376"/>
                    <a:gd name="T12" fmla="*/ 88 w 385"/>
                    <a:gd name="T13" fmla="*/ 288 h 376"/>
                    <a:gd name="T14" fmla="*/ 88 w 385"/>
                    <a:gd name="T15" fmla="*/ 88 h 376"/>
                    <a:gd name="T16" fmla="*/ 297 w 385"/>
                    <a:gd name="T17" fmla="*/ 88 h 376"/>
                    <a:gd name="T18" fmla="*/ 297 w 385"/>
                    <a:gd name="T19" fmla="*/ 2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5" h="376">
                      <a:moveTo>
                        <a:pt x="385" y="0"/>
                      </a:move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385" y="376"/>
                      </a:lnTo>
                      <a:lnTo>
                        <a:pt x="385" y="0"/>
                      </a:lnTo>
                      <a:close/>
                      <a:moveTo>
                        <a:pt x="297" y="288"/>
                      </a:moveTo>
                      <a:lnTo>
                        <a:pt x="88" y="288"/>
                      </a:lnTo>
                      <a:lnTo>
                        <a:pt x="88" y="88"/>
                      </a:lnTo>
                      <a:lnTo>
                        <a:pt x="297" y="88"/>
                      </a:lnTo>
                      <a:lnTo>
                        <a:pt x="297" y="2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8" name="Freeform 149"/>
                <p:cNvSpPr>
                  <a:spLocks noEditPoints="1"/>
                </p:cNvSpPr>
                <p:nvPr/>
              </p:nvSpPr>
              <p:spPr bwMode="auto">
                <a:xfrm>
                  <a:off x="2295" y="502"/>
                  <a:ext cx="377" cy="376"/>
                </a:xfrm>
                <a:custGeom>
                  <a:avLst/>
                  <a:gdLst>
                    <a:gd name="T0" fmla="*/ 377 w 377"/>
                    <a:gd name="T1" fmla="*/ 0 h 376"/>
                    <a:gd name="T2" fmla="*/ 0 w 377"/>
                    <a:gd name="T3" fmla="*/ 0 h 376"/>
                    <a:gd name="T4" fmla="*/ 0 w 377"/>
                    <a:gd name="T5" fmla="*/ 376 h 376"/>
                    <a:gd name="T6" fmla="*/ 377 w 377"/>
                    <a:gd name="T7" fmla="*/ 376 h 376"/>
                    <a:gd name="T8" fmla="*/ 377 w 377"/>
                    <a:gd name="T9" fmla="*/ 0 h 376"/>
                    <a:gd name="T10" fmla="*/ 288 w 377"/>
                    <a:gd name="T11" fmla="*/ 288 h 376"/>
                    <a:gd name="T12" fmla="*/ 88 w 377"/>
                    <a:gd name="T13" fmla="*/ 288 h 376"/>
                    <a:gd name="T14" fmla="*/ 88 w 377"/>
                    <a:gd name="T15" fmla="*/ 88 h 376"/>
                    <a:gd name="T16" fmla="*/ 288 w 377"/>
                    <a:gd name="T17" fmla="*/ 88 h 376"/>
                    <a:gd name="T18" fmla="*/ 288 w 377"/>
                    <a:gd name="T19" fmla="*/ 2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7" h="376">
                      <a:moveTo>
                        <a:pt x="377" y="0"/>
                      </a:move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377" y="376"/>
                      </a:lnTo>
                      <a:lnTo>
                        <a:pt x="377" y="0"/>
                      </a:lnTo>
                      <a:close/>
                      <a:moveTo>
                        <a:pt x="288" y="288"/>
                      </a:moveTo>
                      <a:lnTo>
                        <a:pt x="88" y="288"/>
                      </a:lnTo>
                      <a:lnTo>
                        <a:pt x="88" y="88"/>
                      </a:lnTo>
                      <a:lnTo>
                        <a:pt x="288" y="88"/>
                      </a:lnTo>
                      <a:lnTo>
                        <a:pt x="288" y="2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79" name="Freeform 150"/>
                <p:cNvSpPr>
                  <a:spLocks noEditPoints="1"/>
                </p:cNvSpPr>
                <p:nvPr/>
              </p:nvSpPr>
              <p:spPr bwMode="auto">
                <a:xfrm>
                  <a:off x="1694" y="502"/>
                  <a:ext cx="376" cy="376"/>
                </a:xfrm>
                <a:custGeom>
                  <a:avLst/>
                  <a:gdLst>
                    <a:gd name="T0" fmla="*/ 0 w 376"/>
                    <a:gd name="T1" fmla="*/ 0 h 376"/>
                    <a:gd name="T2" fmla="*/ 0 w 376"/>
                    <a:gd name="T3" fmla="*/ 376 h 376"/>
                    <a:gd name="T4" fmla="*/ 376 w 376"/>
                    <a:gd name="T5" fmla="*/ 376 h 376"/>
                    <a:gd name="T6" fmla="*/ 376 w 376"/>
                    <a:gd name="T7" fmla="*/ 0 h 376"/>
                    <a:gd name="T8" fmla="*/ 0 w 376"/>
                    <a:gd name="T9" fmla="*/ 0 h 376"/>
                    <a:gd name="T10" fmla="*/ 288 w 376"/>
                    <a:gd name="T11" fmla="*/ 288 h 376"/>
                    <a:gd name="T12" fmla="*/ 88 w 376"/>
                    <a:gd name="T13" fmla="*/ 288 h 376"/>
                    <a:gd name="T14" fmla="*/ 88 w 376"/>
                    <a:gd name="T15" fmla="*/ 88 h 376"/>
                    <a:gd name="T16" fmla="*/ 288 w 376"/>
                    <a:gd name="T17" fmla="*/ 88 h 376"/>
                    <a:gd name="T18" fmla="*/ 288 w 376"/>
                    <a:gd name="T19" fmla="*/ 2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6">
                      <a:moveTo>
                        <a:pt x="0" y="0"/>
                      </a:moveTo>
                      <a:lnTo>
                        <a:pt x="0" y="376"/>
                      </a:lnTo>
                      <a:lnTo>
                        <a:pt x="376" y="376"/>
                      </a:lnTo>
                      <a:lnTo>
                        <a:pt x="376" y="0"/>
                      </a:lnTo>
                      <a:lnTo>
                        <a:pt x="0" y="0"/>
                      </a:lnTo>
                      <a:close/>
                      <a:moveTo>
                        <a:pt x="288" y="288"/>
                      </a:moveTo>
                      <a:lnTo>
                        <a:pt x="88" y="288"/>
                      </a:lnTo>
                      <a:lnTo>
                        <a:pt x="88" y="88"/>
                      </a:lnTo>
                      <a:lnTo>
                        <a:pt x="288" y="88"/>
                      </a:lnTo>
                      <a:lnTo>
                        <a:pt x="288" y="2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80" name="Freeform 151"/>
                <p:cNvSpPr>
                  <a:spLocks noEditPoints="1"/>
                </p:cNvSpPr>
                <p:nvPr/>
              </p:nvSpPr>
              <p:spPr bwMode="auto">
                <a:xfrm>
                  <a:off x="3722" y="2065"/>
                  <a:ext cx="377" cy="385"/>
                </a:xfrm>
                <a:custGeom>
                  <a:avLst/>
                  <a:gdLst>
                    <a:gd name="T0" fmla="*/ 377 w 377"/>
                    <a:gd name="T1" fmla="*/ 385 h 385"/>
                    <a:gd name="T2" fmla="*/ 377 w 377"/>
                    <a:gd name="T3" fmla="*/ 0 h 385"/>
                    <a:gd name="T4" fmla="*/ 0 w 377"/>
                    <a:gd name="T5" fmla="*/ 0 h 385"/>
                    <a:gd name="T6" fmla="*/ 0 w 377"/>
                    <a:gd name="T7" fmla="*/ 385 h 385"/>
                    <a:gd name="T8" fmla="*/ 377 w 377"/>
                    <a:gd name="T9" fmla="*/ 385 h 385"/>
                    <a:gd name="T10" fmla="*/ 88 w 377"/>
                    <a:gd name="T11" fmla="*/ 88 h 385"/>
                    <a:gd name="T12" fmla="*/ 288 w 377"/>
                    <a:gd name="T13" fmla="*/ 88 h 385"/>
                    <a:gd name="T14" fmla="*/ 288 w 377"/>
                    <a:gd name="T15" fmla="*/ 297 h 385"/>
                    <a:gd name="T16" fmla="*/ 88 w 377"/>
                    <a:gd name="T17" fmla="*/ 297 h 385"/>
                    <a:gd name="T18" fmla="*/ 88 w 377"/>
                    <a:gd name="T19" fmla="*/ 88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7" h="385">
                      <a:moveTo>
                        <a:pt x="377" y="385"/>
                      </a:moveTo>
                      <a:lnTo>
                        <a:pt x="377" y="0"/>
                      </a:lnTo>
                      <a:lnTo>
                        <a:pt x="0" y="0"/>
                      </a:lnTo>
                      <a:lnTo>
                        <a:pt x="0" y="385"/>
                      </a:lnTo>
                      <a:lnTo>
                        <a:pt x="377" y="385"/>
                      </a:lnTo>
                      <a:close/>
                      <a:moveTo>
                        <a:pt x="88" y="88"/>
                      </a:moveTo>
                      <a:lnTo>
                        <a:pt x="288" y="88"/>
                      </a:lnTo>
                      <a:lnTo>
                        <a:pt x="288" y="297"/>
                      </a:lnTo>
                      <a:lnTo>
                        <a:pt x="88" y="297"/>
                      </a:lnTo>
                      <a:lnTo>
                        <a:pt x="88" y="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  <p:sp>
              <p:nvSpPr>
                <p:cNvPr id="281" name="Freeform 152"/>
                <p:cNvSpPr>
                  <a:spLocks noEditPoints="1"/>
                </p:cNvSpPr>
                <p:nvPr/>
              </p:nvSpPr>
              <p:spPr bwMode="auto">
                <a:xfrm>
                  <a:off x="3722" y="1464"/>
                  <a:ext cx="377" cy="376"/>
                </a:xfrm>
                <a:custGeom>
                  <a:avLst/>
                  <a:gdLst>
                    <a:gd name="T0" fmla="*/ 377 w 377"/>
                    <a:gd name="T1" fmla="*/ 0 h 376"/>
                    <a:gd name="T2" fmla="*/ 0 w 377"/>
                    <a:gd name="T3" fmla="*/ 0 h 376"/>
                    <a:gd name="T4" fmla="*/ 0 w 377"/>
                    <a:gd name="T5" fmla="*/ 376 h 376"/>
                    <a:gd name="T6" fmla="*/ 377 w 377"/>
                    <a:gd name="T7" fmla="*/ 376 h 376"/>
                    <a:gd name="T8" fmla="*/ 377 w 377"/>
                    <a:gd name="T9" fmla="*/ 0 h 376"/>
                    <a:gd name="T10" fmla="*/ 288 w 377"/>
                    <a:gd name="T11" fmla="*/ 288 h 376"/>
                    <a:gd name="T12" fmla="*/ 88 w 377"/>
                    <a:gd name="T13" fmla="*/ 288 h 376"/>
                    <a:gd name="T14" fmla="*/ 88 w 377"/>
                    <a:gd name="T15" fmla="*/ 88 h 376"/>
                    <a:gd name="T16" fmla="*/ 288 w 377"/>
                    <a:gd name="T17" fmla="*/ 88 h 376"/>
                    <a:gd name="T18" fmla="*/ 288 w 377"/>
                    <a:gd name="T19" fmla="*/ 2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7" h="376">
                      <a:moveTo>
                        <a:pt x="377" y="0"/>
                      </a:move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377" y="376"/>
                      </a:lnTo>
                      <a:lnTo>
                        <a:pt x="377" y="0"/>
                      </a:lnTo>
                      <a:close/>
                      <a:moveTo>
                        <a:pt x="288" y="288"/>
                      </a:moveTo>
                      <a:lnTo>
                        <a:pt x="88" y="288"/>
                      </a:lnTo>
                      <a:lnTo>
                        <a:pt x="88" y="88"/>
                      </a:lnTo>
                      <a:lnTo>
                        <a:pt x="288" y="88"/>
                      </a:lnTo>
                      <a:lnTo>
                        <a:pt x="288" y="28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24AC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>
                    <a:latin typeface="Roboto"/>
                  </a:endParaRPr>
                </a:p>
              </p:txBody>
            </p:sp>
          </p:grpSp>
        </p:grpSp>
      </p:grpSp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6054029" y="1672139"/>
            <a:ext cx="543925" cy="379145"/>
            <a:chOff x="7596568" y="-171708"/>
            <a:chExt cx="1791435" cy="1248727"/>
          </a:xfrm>
        </p:grpSpPr>
        <p:sp>
          <p:nvSpPr>
            <p:cNvPr id="361" name="Shape 1462"/>
            <p:cNvSpPr/>
            <p:nvPr/>
          </p:nvSpPr>
          <p:spPr>
            <a:xfrm>
              <a:off x="7596568" y="-171708"/>
              <a:ext cx="1791435" cy="1248727"/>
            </a:xfrm>
            <a:prstGeom prst="rect">
              <a:avLst/>
            </a:prstGeom>
            <a:noFill/>
            <a:ln w="19050" cap="flat" cmpd="sng">
              <a:solidFill>
                <a:srgbClr val="24A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2" name="Shape 1463"/>
            <p:cNvSpPr/>
            <p:nvPr/>
          </p:nvSpPr>
          <p:spPr>
            <a:xfrm>
              <a:off x="8654131" y="26907"/>
              <a:ext cx="19964" cy="924060"/>
            </a:xfrm>
            <a:prstGeom prst="rect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3" name="Shape 1464"/>
            <p:cNvSpPr/>
            <p:nvPr/>
          </p:nvSpPr>
          <p:spPr>
            <a:xfrm>
              <a:off x="8794709" y="26907"/>
              <a:ext cx="19964" cy="924060"/>
            </a:xfrm>
            <a:prstGeom prst="rect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4" name="Shape 1465"/>
            <p:cNvSpPr/>
            <p:nvPr/>
          </p:nvSpPr>
          <p:spPr>
            <a:xfrm>
              <a:off x="8925475" y="26907"/>
              <a:ext cx="19964" cy="924060"/>
            </a:xfrm>
            <a:prstGeom prst="rect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5" name="Shape 1466"/>
            <p:cNvSpPr/>
            <p:nvPr/>
          </p:nvSpPr>
          <p:spPr>
            <a:xfrm>
              <a:off x="9056237" y="26907"/>
              <a:ext cx="19964" cy="924060"/>
            </a:xfrm>
            <a:prstGeom prst="rect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6" name="Shape 1467"/>
            <p:cNvSpPr/>
            <p:nvPr/>
          </p:nvSpPr>
          <p:spPr>
            <a:xfrm>
              <a:off x="9187005" y="26907"/>
              <a:ext cx="19964" cy="924060"/>
            </a:xfrm>
            <a:prstGeom prst="rect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7" name="Shape 1468"/>
            <p:cNvSpPr/>
            <p:nvPr/>
          </p:nvSpPr>
          <p:spPr>
            <a:xfrm>
              <a:off x="8623076" y="538036"/>
              <a:ext cx="90251" cy="80632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8" name="Shape 1469"/>
            <p:cNvSpPr/>
            <p:nvPr/>
          </p:nvSpPr>
          <p:spPr>
            <a:xfrm>
              <a:off x="8642694" y="555557"/>
              <a:ext cx="50317" cy="44954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69" name="Shape 1470"/>
            <p:cNvSpPr/>
            <p:nvPr/>
          </p:nvSpPr>
          <p:spPr>
            <a:xfrm>
              <a:off x="8753844" y="492763"/>
              <a:ext cx="90251" cy="82059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0" name="Shape 1471"/>
            <p:cNvSpPr/>
            <p:nvPr/>
          </p:nvSpPr>
          <p:spPr>
            <a:xfrm>
              <a:off x="8773459" y="511747"/>
              <a:ext cx="50317" cy="43522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1" name="Shape 1472"/>
            <p:cNvSpPr/>
            <p:nvPr/>
          </p:nvSpPr>
          <p:spPr>
            <a:xfrm>
              <a:off x="8884609" y="448953"/>
              <a:ext cx="90251" cy="80632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2" name="Shape 1473"/>
            <p:cNvSpPr/>
            <p:nvPr/>
          </p:nvSpPr>
          <p:spPr>
            <a:xfrm>
              <a:off x="8914032" y="466478"/>
              <a:ext cx="40733" cy="44954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3" name="Shape 1474"/>
            <p:cNvSpPr/>
            <p:nvPr/>
          </p:nvSpPr>
          <p:spPr>
            <a:xfrm>
              <a:off x="9025182" y="403680"/>
              <a:ext cx="91848" cy="80632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4" name="Shape 1475"/>
            <p:cNvSpPr/>
            <p:nvPr/>
          </p:nvSpPr>
          <p:spPr>
            <a:xfrm>
              <a:off x="9044800" y="421205"/>
              <a:ext cx="40733" cy="44954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5" name="Shape 1476"/>
            <p:cNvSpPr/>
            <p:nvPr/>
          </p:nvSpPr>
          <p:spPr>
            <a:xfrm>
              <a:off x="9155949" y="358407"/>
              <a:ext cx="91848" cy="80632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6" name="Shape 1477"/>
            <p:cNvSpPr/>
            <p:nvPr/>
          </p:nvSpPr>
          <p:spPr>
            <a:xfrm>
              <a:off x="9175562" y="375932"/>
              <a:ext cx="50317" cy="44954"/>
            </a:xfrm>
            <a:prstGeom prst="ellipse">
              <a:avLst/>
            </a:pr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7" name="Shape 1478"/>
            <p:cNvSpPr/>
            <p:nvPr/>
          </p:nvSpPr>
          <p:spPr>
            <a:xfrm>
              <a:off x="7809059" y="-46114"/>
              <a:ext cx="19964" cy="378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0000" y="120000"/>
                    <a:pt x="0" y="120000"/>
                    <a:pt x="0" y="117142"/>
                  </a:cubicBezTo>
                  <a:cubicBezTo>
                    <a:pt x="0" y="2857"/>
                    <a:pt x="0" y="2857"/>
                    <a:pt x="0" y="2857"/>
                  </a:cubicBezTo>
                  <a:cubicBezTo>
                    <a:pt x="0" y="2857"/>
                    <a:pt x="60000" y="0"/>
                    <a:pt x="60000" y="0"/>
                  </a:cubicBezTo>
                  <a:cubicBezTo>
                    <a:pt x="120000" y="0"/>
                    <a:pt x="120000" y="2857"/>
                    <a:pt x="120000" y="2857"/>
                  </a:cubicBezTo>
                  <a:cubicBezTo>
                    <a:pt x="120000" y="117142"/>
                    <a:pt x="120000" y="117142"/>
                    <a:pt x="120000" y="117142"/>
                  </a:cubicBezTo>
                  <a:cubicBezTo>
                    <a:pt x="120000" y="120000"/>
                    <a:pt x="120000" y="120000"/>
                    <a:pt x="60000" y="120000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8" name="Shape 1479"/>
            <p:cNvSpPr/>
            <p:nvPr/>
          </p:nvSpPr>
          <p:spPr>
            <a:xfrm>
              <a:off x="7809059" y="7921"/>
              <a:ext cx="523130" cy="1619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120000"/>
                  </a:moveTo>
                  <a:cubicBezTo>
                    <a:pt x="30000" y="120000"/>
                    <a:pt x="27692" y="120000"/>
                    <a:pt x="27692" y="120000"/>
                  </a:cubicBezTo>
                  <a:cubicBezTo>
                    <a:pt x="13846" y="93333"/>
                    <a:pt x="13846" y="93333"/>
                    <a:pt x="13846" y="93333"/>
                  </a:cubicBezTo>
                  <a:cubicBezTo>
                    <a:pt x="4615" y="113333"/>
                    <a:pt x="4615" y="113333"/>
                    <a:pt x="4615" y="113333"/>
                  </a:cubicBezTo>
                  <a:cubicBezTo>
                    <a:pt x="4615" y="120000"/>
                    <a:pt x="2307" y="113333"/>
                    <a:pt x="2307" y="113333"/>
                  </a:cubicBezTo>
                  <a:cubicBezTo>
                    <a:pt x="0" y="113333"/>
                    <a:pt x="0" y="106666"/>
                    <a:pt x="2307" y="106666"/>
                  </a:cubicBezTo>
                  <a:cubicBezTo>
                    <a:pt x="13846" y="80000"/>
                    <a:pt x="13846" y="80000"/>
                    <a:pt x="13846" y="80000"/>
                  </a:cubicBezTo>
                  <a:cubicBezTo>
                    <a:pt x="13846" y="73333"/>
                    <a:pt x="16153" y="73333"/>
                    <a:pt x="16153" y="80000"/>
                  </a:cubicBezTo>
                  <a:cubicBezTo>
                    <a:pt x="30000" y="100000"/>
                    <a:pt x="30000" y="100000"/>
                    <a:pt x="30000" y="100000"/>
                  </a:cubicBezTo>
                  <a:cubicBezTo>
                    <a:pt x="64615" y="6666"/>
                    <a:pt x="64615" y="6666"/>
                    <a:pt x="64615" y="6666"/>
                  </a:cubicBezTo>
                  <a:cubicBezTo>
                    <a:pt x="64615" y="6666"/>
                    <a:pt x="64615" y="0"/>
                    <a:pt x="66923" y="0"/>
                  </a:cubicBezTo>
                  <a:cubicBezTo>
                    <a:pt x="66923" y="0"/>
                    <a:pt x="66923" y="6666"/>
                    <a:pt x="66923" y="6666"/>
                  </a:cubicBezTo>
                  <a:cubicBezTo>
                    <a:pt x="92307" y="80000"/>
                    <a:pt x="92307" y="80000"/>
                    <a:pt x="92307" y="80000"/>
                  </a:cubicBezTo>
                  <a:cubicBezTo>
                    <a:pt x="101538" y="73333"/>
                    <a:pt x="101538" y="73333"/>
                    <a:pt x="101538" y="73333"/>
                  </a:cubicBezTo>
                  <a:cubicBezTo>
                    <a:pt x="101538" y="66666"/>
                    <a:pt x="103846" y="66666"/>
                    <a:pt x="103846" y="73333"/>
                  </a:cubicBezTo>
                  <a:cubicBezTo>
                    <a:pt x="117692" y="93333"/>
                    <a:pt x="117692" y="93333"/>
                    <a:pt x="117692" y="93333"/>
                  </a:cubicBezTo>
                  <a:cubicBezTo>
                    <a:pt x="120000" y="93333"/>
                    <a:pt x="120000" y="100000"/>
                    <a:pt x="120000" y="100000"/>
                  </a:cubicBezTo>
                  <a:cubicBezTo>
                    <a:pt x="117692" y="106666"/>
                    <a:pt x="117692" y="106666"/>
                    <a:pt x="115384" y="106666"/>
                  </a:cubicBezTo>
                  <a:cubicBezTo>
                    <a:pt x="103846" y="86666"/>
                    <a:pt x="103846" y="86666"/>
                    <a:pt x="103846" y="86666"/>
                  </a:cubicBezTo>
                  <a:cubicBezTo>
                    <a:pt x="92307" y="100000"/>
                    <a:pt x="92307" y="100000"/>
                    <a:pt x="92307" y="100000"/>
                  </a:cubicBezTo>
                  <a:cubicBezTo>
                    <a:pt x="92307" y="100000"/>
                    <a:pt x="90000" y="100000"/>
                    <a:pt x="90000" y="100000"/>
                  </a:cubicBezTo>
                  <a:cubicBezTo>
                    <a:pt x="66923" y="20000"/>
                    <a:pt x="66923" y="20000"/>
                    <a:pt x="66923" y="20000"/>
                  </a:cubicBezTo>
                  <a:cubicBezTo>
                    <a:pt x="32307" y="120000"/>
                    <a:pt x="32307" y="120000"/>
                    <a:pt x="32307" y="120000"/>
                  </a:cubicBezTo>
                  <a:cubicBezTo>
                    <a:pt x="30000" y="120000"/>
                    <a:pt x="30000" y="120000"/>
                    <a:pt x="30000" y="120000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79" name="Shape 1480"/>
            <p:cNvSpPr/>
            <p:nvPr/>
          </p:nvSpPr>
          <p:spPr>
            <a:xfrm>
              <a:off x="7818867" y="313139"/>
              <a:ext cx="612587" cy="192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2" y="120000"/>
                  </a:moveTo>
                  <a:cubicBezTo>
                    <a:pt x="1967" y="120000"/>
                    <a:pt x="1967" y="120000"/>
                    <a:pt x="1967" y="120000"/>
                  </a:cubicBezTo>
                  <a:cubicBezTo>
                    <a:pt x="0" y="120000"/>
                    <a:pt x="0" y="120000"/>
                    <a:pt x="0" y="60000"/>
                  </a:cubicBezTo>
                  <a:cubicBezTo>
                    <a:pt x="0" y="0"/>
                    <a:pt x="0" y="0"/>
                    <a:pt x="1967" y="0"/>
                  </a:cubicBezTo>
                  <a:cubicBezTo>
                    <a:pt x="118032" y="0"/>
                    <a:pt x="118032" y="0"/>
                    <a:pt x="118032" y="0"/>
                  </a:cubicBezTo>
                  <a:cubicBezTo>
                    <a:pt x="120000" y="0"/>
                    <a:pt x="120000" y="0"/>
                    <a:pt x="120000" y="60000"/>
                  </a:cubicBezTo>
                  <a:cubicBezTo>
                    <a:pt x="120000" y="120000"/>
                    <a:pt x="120000" y="120000"/>
                    <a:pt x="118032" y="120000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80" name="Shape 1481"/>
            <p:cNvSpPr/>
            <p:nvPr/>
          </p:nvSpPr>
          <p:spPr>
            <a:xfrm>
              <a:off x="8261833" y="224054"/>
              <a:ext cx="118998" cy="107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0"/>
                  </a:moveTo>
                  <a:cubicBezTo>
                    <a:pt x="10000" y="120000"/>
                    <a:pt x="10000" y="120000"/>
                    <a:pt x="10000" y="120000"/>
                  </a:cubicBezTo>
                  <a:cubicBezTo>
                    <a:pt x="10000" y="110000"/>
                    <a:pt x="0" y="110000"/>
                    <a:pt x="10000" y="100000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100000" y="0"/>
                    <a:pt x="110000" y="0"/>
                    <a:pt x="110000" y="0"/>
                  </a:cubicBezTo>
                  <a:cubicBezTo>
                    <a:pt x="120000" y="0"/>
                    <a:pt x="120000" y="10000"/>
                    <a:pt x="110000" y="20000"/>
                  </a:cubicBezTo>
                  <a:cubicBezTo>
                    <a:pt x="20000" y="120000"/>
                    <a:pt x="20000" y="120000"/>
                    <a:pt x="20000" y="120000"/>
                  </a:cubicBezTo>
                  <a:cubicBezTo>
                    <a:pt x="20000" y="120000"/>
                    <a:pt x="20000" y="120000"/>
                    <a:pt x="20000" y="120000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81" name="Shape 1482"/>
            <p:cNvSpPr/>
            <p:nvPr/>
          </p:nvSpPr>
          <p:spPr>
            <a:xfrm>
              <a:off x="8059147" y="98462"/>
              <a:ext cx="312281" cy="2333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580" y="120000"/>
                  </a:moveTo>
                  <a:cubicBezTo>
                    <a:pt x="3870" y="120000"/>
                    <a:pt x="3870" y="120000"/>
                    <a:pt x="387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15384"/>
                    <a:pt x="0" y="115384"/>
                    <a:pt x="0" y="110769"/>
                  </a:cubicBezTo>
                  <a:cubicBezTo>
                    <a:pt x="77419" y="9230"/>
                    <a:pt x="77419" y="9230"/>
                    <a:pt x="77419" y="9230"/>
                  </a:cubicBezTo>
                  <a:cubicBezTo>
                    <a:pt x="77419" y="4615"/>
                    <a:pt x="81290" y="4615"/>
                    <a:pt x="81290" y="4615"/>
                  </a:cubicBezTo>
                  <a:cubicBezTo>
                    <a:pt x="96774" y="13846"/>
                    <a:pt x="96774" y="13846"/>
                    <a:pt x="96774" y="13846"/>
                  </a:cubicBezTo>
                  <a:cubicBezTo>
                    <a:pt x="112258" y="0"/>
                    <a:pt x="112258" y="0"/>
                    <a:pt x="112258" y="0"/>
                  </a:cubicBezTo>
                  <a:cubicBezTo>
                    <a:pt x="116129" y="0"/>
                    <a:pt x="120000" y="0"/>
                    <a:pt x="120000" y="0"/>
                  </a:cubicBezTo>
                  <a:cubicBezTo>
                    <a:pt x="120000" y="4615"/>
                    <a:pt x="120000" y="4615"/>
                    <a:pt x="120000" y="9230"/>
                  </a:cubicBezTo>
                  <a:cubicBezTo>
                    <a:pt x="116129" y="9230"/>
                    <a:pt x="116129" y="9230"/>
                    <a:pt x="116129" y="9230"/>
                  </a:cubicBezTo>
                  <a:cubicBezTo>
                    <a:pt x="116129" y="9230"/>
                    <a:pt x="120000" y="9230"/>
                    <a:pt x="120000" y="13846"/>
                  </a:cubicBezTo>
                  <a:cubicBezTo>
                    <a:pt x="120000" y="13846"/>
                    <a:pt x="120000" y="18461"/>
                    <a:pt x="120000" y="18461"/>
                  </a:cubicBezTo>
                  <a:cubicBezTo>
                    <a:pt x="46451" y="120000"/>
                    <a:pt x="46451" y="120000"/>
                    <a:pt x="46451" y="120000"/>
                  </a:cubicBezTo>
                  <a:cubicBezTo>
                    <a:pt x="46451" y="120000"/>
                    <a:pt x="46451" y="120000"/>
                    <a:pt x="42580" y="120000"/>
                  </a:cubicBezTo>
                  <a:close/>
                  <a:moveTo>
                    <a:pt x="11612" y="110769"/>
                  </a:moveTo>
                  <a:cubicBezTo>
                    <a:pt x="42580" y="110769"/>
                    <a:pt x="42580" y="110769"/>
                    <a:pt x="42580" y="110769"/>
                  </a:cubicBezTo>
                  <a:cubicBezTo>
                    <a:pt x="112258" y="18461"/>
                    <a:pt x="112258" y="18461"/>
                    <a:pt x="112258" y="18461"/>
                  </a:cubicBezTo>
                  <a:cubicBezTo>
                    <a:pt x="100645" y="27692"/>
                    <a:pt x="100645" y="27692"/>
                    <a:pt x="100645" y="27692"/>
                  </a:cubicBezTo>
                  <a:cubicBezTo>
                    <a:pt x="100645" y="27692"/>
                    <a:pt x="96774" y="27692"/>
                    <a:pt x="96774" y="27692"/>
                  </a:cubicBezTo>
                  <a:cubicBezTo>
                    <a:pt x="81290" y="18461"/>
                    <a:pt x="81290" y="18461"/>
                    <a:pt x="81290" y="18461"/>
                  </a:cubicBezTo>
                  <a:lnTo>
                    <a:pt x="11612" y="110769"/>
                  </a:ln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82" name="Shape 1483"/>
            <p:cNvSpPr/>
            <p:nvPr/>
          </p:nvSpPr>
          <p:spPr>
            <a:xfrm>
              <a:off x="8361546" y="89700"/>
              <a:ext cx="19964" cy="2426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0" y="120000"/>
                    <a:pt x="0" y="115555"/>
                    <a:pt x="0" y="115555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0" y="4444"/>
                    <a:pt x="0" y="0"/>
                    <a:pt x="60000" y="0"/>
                  </a:cubicBezTo>
                  <a:cubicBezTo>
                    <a:pt x="60000" y="0"/>
                    <a:pt x="120000" y="4444"/>
                    <a:pt x="120000" y="4444"/>
                  </a:cubicBezTo>
                  <a:cubicBezTo>
                    <a:pt x="120000" y="115555"/>
                    <a:pt x="120000" y="115555"/>
                    <a:pt x="120000" y="115555"/>
                  </a:cubicBezTo>
                  <a:cubicBezTo>
                    <a:pt x="120000" y="115555"/>
                    <a:pt x="60000" y="120000"/>
                    <a:pt x="60000" y="120000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83" name="Shape 1484"/>
            <p:cNvSpPr/>
            <p:nvPr/>
          </p:nvSpPr>
          <p:spPr>
            <a:xfrm>
              <a:off x="7848285" y="44424"/>
              <a:ext cx="341835" cy="2875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823" y="120000"/>
                  </a:moveTo>
                  <a:cubicBezTo>
                    <a:pt x="3529" y="120000"/>
                    <a:pt x="3529" y="120000"/>
                    <a:pt x="3529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16250"/>
                    <a:pt x="0" y="116250"/>
                    <a:pt x="0" y="112500"/>
                  </a:cubicBezTo>
                  <a:cubicBezTo>
                    <a:pt x="95294" y="0"/>
                    <a:pt x="95294" y="0"/>
                    <a:pt x="95294" y="0"/>
                  </a:cubicBezTo>
                  <a:cubicBezTo>
                    <a:pt x="95294" y="0"/>
                    <a:pt x="95294" y="0"/>
                    <a:pt x="95294" y="0"/>
                  </a:cubicBezTo>
                  <a:cubicBezTo>
                    <a:pt x="95294" y="0"/>
                    <a:pt x="95294" y="0"/>
                    <a:pt x="95294" y="0"/>
                  </a:cubicBezTo>
                  <a:cubicBezTo>
                    <a:pt x="98823" y="0"/>
                    <a:pt x="98823" y="0"/>
                    <a:pt x="98823" y="0"/>
                  </a:cubicBezTo>
                  <a:cubicBezTo>
                    <a:pt x="120000" y="22500"/>
                    <a:pt x="120000" y="22500"/>
                    <a:pt x="120000" y="22500"/>
                  </a:cubicBezTo>
                  <a:cubicBezTo>
                    <a:pt x="120000" y="22500"/>
                    <a:pt x="120000" y="26250"/>
                    <a:pt x="120000" y="26250"/>
                  </a:cubicBezTo>
                  <a:cubicBezTo>
                    <a:pt x="42352" y="120000"/>
                    <a:pt x="42352" y="120000"/>
                    <a:pt x="42352" y="120000"/>
                  </a:cubicBezTo>
                  <a:cubicBezTo>
                    <a:pt x="42352" y="120000"/>
                    <a:pt x="42352" y="120000"/>
                    <a:pt x="38823" y="120000"/>
                  </a:cubicBezTo>
                  <a:close/>
                  <a:moveTo>
                    <a:pt x="10588" y="112500"/>
                  </a:moveTo>
                  <a:cubicBezTo>
                    <a:pt x="38823" y="112500"/>
                    <a:pt x="38823" y="112500"/>
                    <a:pt x="38823" y="112500"/>
                  </a:cubicBezTo>
                  <a:cubicBezTo>
                    <a:pt x="109411" y="26250"/>
                    <a:pt x="109411" y="26250"/>
                    <a:pt x="109411" y="26250"/>
                  </a:cubicBezTo>
                  <a:cubicBezTo>
                    <a:pt x="98823" y="7500"/>
                    <a:pt x="98823" y="7500"/>
                    <a:pt x="98823" y="7500"/>
                  </a:cubicBezTo>
                  <a:lnTo>
                    <a:pt x="10588" y="112500"/>
                  </a:ln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84" name="Shape 1485"/>
            <p:cNvSpPr/>
            <p:nvPr/>
          </p:nvSpPr>
          <p:spPr>
            <a:xfrm>
              <a:off x="7809059" y="107225"/>
              <a:ext cx="118998" cy="1519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20000"/>
                  </a:moveTo>
                  <a:cubicBezTo>
                    <a:pt x="10000" y="120000"/>
                    <a:pt x="10000" y="120000"/>
                    <a:pt x="10000" y="120000"/>
                  </a:cubicBezTo>
                  <a:cubicBezTo>
                    <a:pt x="0" y="120000"/>
                    <a:pt x="0" y="112941"/>
                    <a:pt x="10000" y="112941"/>
                  </a:cubicBezTo>
                  <a:cubicBezTo>
                    <a:pt x="100000" y="35294"/>
                    <a:pt x="100000" y="35294"/>
                    <a:pt x="100000" y="35294"/>
                  </a:cubicBezTo>
                  <a:cubicBezTo>
                    <a:pt x="60000" y="21176"/>
                    <a:pt x="60000" y="21176"/>
                    <a:pt x="60000" y="21176"/>
                  </a:cubicBezTo>
                  <a:cubicBezTo>
                    <a:pt x="20000" y="42352"/>
                    <a:pt x="20000" y="42352"/>
                    <a:pt x="20000" y="42352"/>
                  </a:cubicBezTo>
                  <a:cubicBezTo>
                    <a:pt x="20000" y="49411"/>
                    <a:pt x="10000" y="42352"/>
                    <a:pt x="10000" y="42352"/>
                  </a:cubicBezTo>
                  <a:cubicBezTo>
                    <a:pt x="0" y="42352"/>
                    <a:pt x="0" y="35294"/>
                    <a:pt x="10000" y="35294"/>
                  </a:cubicBezTo>
                  <a:cubicBezTo>
                    <a:pt x="60000" y="7058"/>
                    <a:pt x="60000" y="7058"/>
                    <a:pt x="60000" y="7058"/>
                  </a:cubicBezTo>
                  <a:cubicBezTo>
                    <a:pt x="60000" y="0"/>
                    <a:pt x="70000" y="0"/>
                    <a:pt x="70000" y="7058"/>
                  </a:cubicBezTo>
                  <a:cubicBezTo>
                    <a:pt x="120000" y="28235"/>
                    <a:pt x="120000" y="28235"/>
                    <a:pt x="120000" y="28235"/>
                  </a:cubicBezTo>
                  <a:cubicBezTo>
                    <a:pt x="120000" y="28235"/>
                    <a:pt x="120000" y="28235"/>
                    <a:pt x="120000" y="35294"/>
                  </a:cubicBezTo>
                  <a:cubicBezTo>
                    <a:pt x="120000" y="35294"/>
                    <a:pt x="120000" y="35294"/>
                    <a:pt x="120000" y="42352"/>
                  </a:cubicBezTo>
                  <a:cubicBezTo>
                    <a:pt x="20000" y="120000"/>
                    <a:pt x="20000" y="120000"/>
                    <a:pt x="20000" y="120000"/>
                  </a:cubicBezTo>
                  <a:cubicBezTo>
                    <a:pt x="20000" y="120000"/>
                    <a:pt x="20000" y="120000"/>
                    <a:pt x="10000" y="120000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85" name="Shape 1486"/>
            <p:cNvSpPr/>
            <p:nvPr/>
          </p:nvSpPr>
          <p:spPr>
            <a:xfrm>
              <a:off x="7768194" y="448953"/>
              <a:ext cx="503168" cy="44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19200"/>
                  </a:moveTo>
                  <a:cubicBezTo>
                    <a:pt x="96000" y="19200"/>
                    <a:pt x="96000" y="19200"/>
                    <a:pt x="96000" y="19200"/>
                  </a:cubicBezTo>
                  <a:cubicBezTo>
                    <a:pt x="96000" y="19200"/>
                    <a:pt x="96000" y="19200"/>
                    <a:pt x="96000" y="19200"/>
                  </a:cubicBezTo>
                  <a:cubicBezTo>
                    <a:pt x="98400" y="19200"/>
                    <a:pt x="98400" y="21600"/>
                    <a:pt x="98400" y="21600"/>
                  </a:cubicBezTo>
                  <a:cubicBezTo>
                    <a:pt x="100800" y="21600"/>
                    <a:pt x="100800" y="24000"/>
                    <a:pt x="100800" y="24000"/>
                  </a:cubicBezTo>
                  <a:cubicBezTo>
                    <a:pt x="100800" y="24000"/>
                    <a:pt x="100800" y="24000"/>
                    <a:pt x="100800" y="24000"/>
                  </a:cubicBezTo>
                  <a:cubicBezTo>
                    <a:pt x="103200" y="24000"/>
                    <a:pt x="100800" y="26400"/>
                    <a:pt x="100800" y="26400"/>
                  </a:cubicBezTo>
                  <a:cubicBezTo>
                    <a:pt x="100800" y="26400"/>
                    <a:pt x="100800" y="28800"/>
                    <a:pt x="98400" y="28800"/>
                  </a:cubicBezTo>
                  <a:cubicBezTo>
                    <a:pt x="98400" y="31200"/>
                    <a:pt x="98400" y="31200"/>
                    <a:pt x="98400" y="31200"/>
                  </a:cubicBezTo>
                  <a:cubicBezTo>
                    <a:pt x="98400" y="33600"/>
                    <a:pt x="98400" y="33600"/>
                    <a:pt x="98400" y="33600"/>
                  </a:cubicBezTo>
                  <a:cubicBezTo>
                    <a:pt x="98400" y="33600"/>
                    <a:pt x="98400" y="33600"/>
                    <a:pt x="98400" y="33600"/>
                  </a:cubicBezTo>
                  <a:cubicBezTo>
                    <a:pt x="98400" y="33600"/>
                    <a:pt x="98400" y="33600"/>
                    <a:pt x="98400" y="36000"/>
                  </a:cubicBezTo>
                  <a:cubicBezTo>
                    <a:pt x="100800" y="36000"/>
                    <a:pt x="100800" y="38400"/>
                    <a:pt x="100800" y="38400"/>
                  </a:cubicBezTo>
                  <a:cubicBezTo>
                    <a:pt x="100800" y="38400"/>
                    <a:pt x="100800" y="38400"/>
                    <a:pt x="100800" y="38400"/>
                  </a:cubicBezTo>
                  <a:cubicBezTo>
                    <a:pt x="100800" y="38400"/>
                    <a:pt x="100800" y="38400"/>
                    <a:pt x="100800" y="38400"/>
                  </a:cubicBezTo>
                  <a:cubicBezTo>
                    <a:pt x="100800" y="38400"/>
                    <a:pt x="100800" y="38400"/>
                    <a:pt x="100800" y="40800"/>
                  </a:cubicBezTo>
                  <a:cubicBezTo>
                    <a:pt x="103200" y="40800"/>
                    <a:pt x="103200" y="40800"/>
                    <a:pt x="103200" y="40800"/>
                  </a:cubicBezTo>
                  <a:cubicBezTo>
                    <a:pt x="103200" y="40800"/>
                    <a:pt x="103200" y="40800"/>
                    <a:pt x="103200" y="40800"/>
                  </a:cubicBezTo>
                  <a:cubicBezTo>
                    <a:pt x="103200" y="40800"/>
                    <a:pt x="105600" y="40800"/>
                    <a:pt x="105600" y="43200"/>
                  </a:cubicBezTo>
                  <a:cubicBezTo>
                    <a:pt x="108000" y="43200"/>
                    <a:pt x="110400" y="43200"/>
                    <a:pt x="110400" y="43200"/>
                  </a:cubicBezTo>
                  <a:cubicBezTo>
                    <a:pt x="110400" y="43200"/>
                    <a:pt x="110400" y="43200"/>
                    <a:pt x="110400" y="43200"/>
                  </a:cubicBezTo>
                  <a:cubicBezTo>
                    <a:pt x="112800" y="43200"/>
                    <a:pt x="112800" y="43200"/>
                    <a:pt x="112800" y="43200"/>
                  </a:cubicBezTo>
                  <a:cubicBezTo>
                    <a:pt x="112800" y="43200"/>
                    <a:pt x="112800" y="43200"/>
                    <a:pt x="112800" y="43200"/>
                  </a:cubicBezTo>
                  <a:cubicBezTo>
                    <a:pt x="112800" y="45600"/>
                    <a:pt x="112800" y="45600"/>
                    <a:pt x="112800" y="45600"/>
                  </a:cubicBezTo>
                  <a:cubicBezTo>
                    <a:pt x="112800" y="48000"/>
                    <a:pt x="112800" y="48000"/>
                    <a:pt x="112800" y="50400"/>
                  </a:cubicBezTo>
                  <a:cubicBezTo>
                    <a:pt x="112800" y="50400"/>
                    <a:pt x="112800" y="50400"/>
                    <a:pt x="112800" y="50400"/>
                  </a:cubicBezTo>
                  <a:cubicBezTo>
                    <a:pt x="112800" y="50400"/>
                    <a:pt x="112800" y="52800"/>
                    <a:pt x="112800" y="52800"/>
                  </a:cubicBezTo>
                  <a:cubicBezTo>
                    <a:pt x="112800" y="52800"/>
                    <a:pt x="112800" y="52800"/>
                    <a:pt x="110400" y="52800"/>
                  </a:cubicBezTo>
                  <a:cubicBezTo>
                    <a:pt x="110400" y="52800"/>
                    <a:pt x="110400" y="52800"/>
                    <a:pt x="110400" y="55200"/>
                  </a:cubicBezTo>
                  <a:cubicBezTo>
                    <a:pt x="108000" y="55200"/>
                    <a:pt x="105600" y="55200"/>
                    <a:pt x="105600" y="55200"/>
                  </a:cubicBezTo>
                  <a:cubicBezTo>
                    <a:pt x="105600" y="55200"/>
                    <a:pt x="105600" y="55200"/>
                    <a:pt x="105600" y="57600"/>
                  </a:cubicBezTo>
                  <a:cubicBezTo>
                    <a:pt x="105600" y="57600"/>
                    <a:pt x="105600" y="57600"/>
                    <a:pt x="105600" y="57600"/>
                  </a:cubicBezTo>
                  <a:cubicBezTo>
                    <a:pt x="105600" y="60000"/>
                    <a:pt x="105600" y="60000"/>
                    <a:pt x="105600" y="60000"/>
                  </a:cubicBezTo>
                  <a:cubicBezTo>
                    <a:pt x="105600" y="60000"/>
                    <a:pt x="105600" y="62400"/>
                    <a:pt x="105600" y="62400"/>
                  </a:cubicBezTo>
                  <a:cubicBezTo>
                    <a:pt x="105600" y="62400"/>
                    <a:pt x="105600" y="62400"/>
                    <a:pt x="105600" y="62400"/>
                  </a:cubicBezTo>
                  <a:cubicBezTo>
                    <a:pt x="105600" y="62400"/>
                    <a:pt x="105600" y="62400"/>
                    <a:pt x="105600" y="64800"/>
                  </a:cubicBezTo>
                  <a:cubicBezTo>
                    <a:pt x="105600" y="64800"/>
                    <a:pt x="105600" y="64800"/>
                    <a:pt x="105600" y="64800"/>
                  </a:cubicBezTo>
                  <a:cubicBezTo>
                    <a:pt x="105600" y="67200"/>
                    <a:pt x="105600" y="67200"/>
                    <a:pt x="105600" y="67200"/>
                  </a:cubicBezTo>
                  <a:cubicBezTo>
                    <a:pt x="105600" y="67200"/>
                    <a:pt x="105600" y="67200"/>
                    <a:pt x="108000" y="67200"/>
                  </a:cubicBezTo>
                  <a:cubicBezTo>
                    <a:pt x="108000" y="67200"/>
                    <a:pt x="108000" y="67200"/>
                    <a:pt x="108000" y="67200"/>
                  </a:cubicBezTo>
                  <a:cubicBezTo>
                    <a:pt x="108000" y="67200"/>
                    <a:pt x="108000" y="67200"/>
                    <a:pt x="110400" y="67200"/>
                  </a:cubicBezTo>
                  <a:cubicBezTo>
                    <a:pt x="110400" y="69600"/>
                    <a:pt x="112800" y="69600"/>
                    <a:pt x="112800" y="69600"/>
                  </a:cubicBezTo>
                  <a:cubicBezTo>
                    <a:pt x="112800" y="69600"/>
                    <a:pt x="112800" y="69600"/>
                    <a:pt x="112800" y="69600"/>
                  </a:cubicBezTo>
                  <a:cubicBezTo>
                    <a:pt x="112800" y="72000"/>
                    <a:pt x="112800" y="72000"/>
                    <a:pt x="112800" y="72000"/>
                  </a:cubicBezTo>
                  <a:cubicBezTo>
                    <a:pt x="112800" y="72000"/>
                    <a:pt x="112800" y="72000"/>
                    <a:pt x="112800" y="72000"/>
                  </a:cubicBezTo>
                  <a:cubicBezTo>
                    <a:pt x="112800" y="74400"/>
                    <a:pt x="112800" y="74400"/>
                    <a:pt x="112800" y="74400"/>
                  </a:cubicBezTo>
                  <a:cubicBezTo>
                    <a:pt x="112800" y="76800"/>
                    <a:pt x="112800" y="76800"/>
                    <a:pt x="112800" y="79200"/>
                  </a:cubicBezTo>
                  <a:cubicBezTo>
                    <a:pt x="112800" y="79200"/>
                    <a:pt x="110400" y="79200"/>
                    <a:pt x="110400" y="79200"/>
                  </a:cubicBezTo>
                  <a:cubicBezTo>
                    <a:pt x="110400" y="79200"/>
                    <a:pt x="110400" y="79200"/>
                    <a:pt x="110400" y="79200"/>
                  </a:cubicBezTo>
                  <a:cubicBezTo>
                    <a:pt x="110400" y="79200"/>
                    <a:pt x="108000" y="79200"/>
                    <a:pt x="108000" y="79200"/>
                  </a:cubicBezTo>
                  <a:cubicBezTo>
                    <a:pt x="108000" y="79200"/>
                    <a:pt x="108000" y="79200"/>
                    <a:pt x="105600" y="79200"/>
                  </a:cubicBezTo>
                  <a:cubicBezTo>
                    <a:pt x="103200" y="79200"/>
                    <a:pt x="103200" y="79200"/>
                    <a:pt x="103200" y="79200"/>
                  </a:cubicBezTo>
                  <a:cubicBezTo>
                    <a:pt x="103200" y="79200"/>
                    <a:pt x="103200" y="79200"/>
                    <a:pt x="103200" y="81600"/>
                  </a:cubicBezTo>
                  <a:cubicBezTo>
                    <a:pt x="100800" y="81600"/>
                    <a:pt x="100800" y="81600"/>
                    <a:pt x="100800" y="81600"/>
                  </a:cubicBezTo>
                  <a:cubicBezTo>
                    <a:pt x="100800" y="84000"/>
                    <a:pt x="100800" y="84000"/>
                    <a:pt x="100800" y="84000"/>
                  </a:cubicBezTo>
                  <a:cubicBezTo>
                    <a:pt x="100800" y="84000"/>
                    <a:pt x="100800" y="84000"/>
                    <a:pt x="100800" y="84000"/>
                  </a:cubicBezTo>
                  <a:cubicBezTo>
                    <a:pt x="100800" y="84000"/>
                    <a:pt x="98400" y="86400"/>
                    <a:pt x="98400" y="86400"/>
                  </a:cubicBezTo>
                  <a:cubicBezTo>
                    <a:pt x="98400" y="86400"/>
                    <a:pt x="98400" y="88800"/>
                    <a:pt x="98400" y="88800"/>
                  </a:cubicBezTo>
                  <a:cubicBezTo>
                    <a:pt x="98400" y="88800"/>
                    <a:pt x="98400" y="88800"/>
                    <a:pt x="98400" y="88800"/>
                  </a:cubicBezTo>
                  <a:cubicBezTo>
                    <a:pt x="96000" y="88800"/>
                    <a:pt x="96000" y="88800"/>
                    <a:pt x="96000" y="88800"/>
                  </a:cubicBezTo>
                  <a:cubicBezTo>
                    <a:pt x="96000" y="88800"/>
                    <a:pt x="98400" y="91200"/>
                    <a:pt x="98400" y="91200"/>
                  </a:cubicBezTo>
                  <a:cubicBezTo>
                    <a:pt x="98400" y="93600"/>
                    <a:pt x="98400" y="93600"/>
                    <a:pt x="100800" y="93600"/>
                  </a:cubicBezTo>
                  <a:cubicBezTo>
                    <a:pt x="100800" y="96000"/>
                    <a:pt x="100800" y="96000"/>
                    <a:pt x="100800" y="96000"/>
                  </a:cubicBezTo>
                  <a:cubicBezTo>
                    <a:pt x="100800" y="96000"/>
                    <a:pt x="100800" y="96000"/>
                    <a:pt x="100800" y="98400"/>
                  </a:cubicBezTo>
                  <a:cubicBezTo>
                    <a:pt x="100800" y="98400"/>
                    <a:pt x="100800" y="98400"/>
                    <a:pt x="100800" y="98400"/>
                  </a:cubicBezTo>
                  <a:cubicBezTo>
                    <a:pt x="98400" y="98400"/>
                    <a:pt x="98400" y="100800"/>
                    <a:pt x="98400" y="100800"/>
                  </a:cubicBezTo>
                  <a:cubicBezTo>
                    <a:pt x="98400" y="100800"/>
                    <a:pt x="96000" y="100800"/>
                    <a:pt x="96000" y="103200"/>
                  </a:cubicBezTo>
                  <a:cubicBezTo>
                    <a:pt x="96000" y="103200"/>
                    <a:pt x="96000" y="103200"/>
                    <a:pt x="96000" y="103200"/>
                  </a:cubicBezTo>
                  <a:cubicBezTo>
                    <a:pt x="93600" y="103200"/>
                    <a:pt x="93600" y="103200"/>
                    <a:pt x="93600" y="103200"/>
                  </a:cubicBezTo>
                  <a:cubicBezTo>
                    <a:pt x="93600" y="103200"/>
                    <a:pt x="93600" y="103200"/>
                    <a:pt x="93600" y="103200"/>
                  </a:cubicBezTo>
                  <a:cubicBezTo>
                    <a:pt x="93600" y="103200"/>
                    <a:pt x="91200" y="100800"/>
                    <a:pt x="88800" y="100800"/>
                  </a:cubicBezTo>
                  <a:cubicBezTo>
                    <a:pt x="88800" y="100800"/>
                    <a:pt x="88800" y="100800"/>
                    <a:pt x="88800" y="100800"/>
                  </a:cubicBezTo>
                  <a:cubicBezTo>
                    <a:pt x="86400" y="98400"/>
                    <a:pt x="86400" y="98400"/>
                    <a:pt x="86400" y="98400"/>
                  </a:cubicBezTo>
                  <a:cubicBezTo>
                    <a:pt x="86400" y="98400"/>
                    <a:pt x="86400" y="98400"/>
                    <a:pt x="86400" y="98400"/>
                  </a:cubicBezTo>
                  <a:cubicBezTo>
                    <a:pt x="86400" y="100800"/>
                    <a:pt x="86400" y="100800"/>
                    <a:pt x="84000" y="100800"/>
                  </a:cubicBezTo>
                  <a:cubicBezTo>
                    <a:pt x="84000" y="100800"/>
                    <a:pt x="81600" y="103200"/>
                    <a:pt x="81600" y="103200"/>
                  </a:cubicBezTo>
                  <a:cubicBezTo>
                    <a:pt x="81600" y="103200"/>
                    <a:pt x="81600" y="103200"/>
                    <a:pt x="81600" y="103200"/>
                  </a:cubicBezTo>
                  <a:cubicBezTo>
                    <a:pt x="81600" y="103200"/>
                    <a:pt x="81600" y="103200"/>
                    <a:pt x="79200" y="103200"/>
                  </a:cubicBezTo>
                  <a:cubicBezTo>
                    <a:pt x="79200" y="103200"/>
                    <a:pt x="79200" y="103200"/>
                    <a:pt x="79200" y="103200"/>
                  </a:cubicBezTo>
                  <a:cubicBezTo>
                    <a:pt x="79200" y="103200"/>
                    <a:pt x="76800" y="103200"/>
                    <a:pt x="76800" y="103200"/>
                  </a:cubicBezTo>
                  <a:cubicBezTo>
                    <a:pt x="76800" y="103200"/>
                    <a:pt x="76800" y="105600"/>
                    <a:pt x="76800" y="108000"/>
                  </a:cubicBezTo>
                  <a:cubicBezTo>
                    <a:pt x="76800" y="110400"/>
                    <a:pt x="76800" y="110400"/>
                    <a:pt x="76800" y="110400"/>
                  </a:cubicBezTo>
                  <a:cubicBezTo>
                    <a:pt x="76800" y="112800"/>
                    <a:pt x="76800" y="112800"/>
                    <a:pt x="76800" y="112800"/>
                  </a:cubicBezTo>
                  <a:cubicBezTo>
                    <a:pt x="76800" y="112800"/>
                    <a:pt x="76800" y="112800"/>
                    <a:pt x="76800" y="112800"/>
                  </a:cubicBezTo>
                  <a:cubicBezTo>
                    <a:pt x="74400" y="112800"/>
                    <a:pt x="74400" y="115200"/>
                    <a:pt x="72000" y="115200"/>
                  </a:cubicBezTo>
                  <a:cubicBezTo>
                    <a:pt x="72000" y="115200"/>
                    <a:pt x="72000" y="115200"/>
                    <a:pt x="69600" y="115200"/>
                  </a:cubicBezTo>
                  <a:cubicBezTo>
                    <a:pt x="69600" y="115200"/>
                    <a:pt x="69600" y="115200"/>
                    <a:pt x="69600" y="115200"/>
                  </a:cubicBezTo>
                  <a:cubicBezTo>
                    <a:pt x="69600" y="115200"/>
                    <a:pt x="69600" y="115200"/>
                    <a:pt x="69600" y="115200"/>
                  </a:cubicBezTo>
                  <a:cubicBezTo>
                    <a:pt x="67200" y="115200"/>
                    <a:pt x="67200" y="115200"/>
                    <a:pt x="67200" y="112800"/>
                  </a:cubicBezTo>
                  <a:cubicBezTo>
                    <a:pt x="67200" y="112800"/>
                    <a:pt x="67200" y="112800"/>
                    <a:pt x="67200" y="112800"/>
                  </a:cubicBezTo>
                  <a:cubicBezTo>
                    <a:pt x="67200" y="112800"/>
                    <a:pt x="67200" y="110400"/>
                    <a:pt x="64800" y="110400"/>
                  </a:cubicBezTo>
                  <a:cubicBezTo>
                    <a:pt x="64800" y="110400"/>
                    <a:pt x="64800" y="108000"/>
                    <a:pt x="64800" y="108000"/>
                  </a:cubicBezTo>
                  <a:cubicBezTo>
                    <a:pt x="64800" y="108000"/>
                    <a:pt x="62400" y="108000"/>
                    <a:pt x="62400" y="108000"/>
                  </a:cubicBezTo>
                  <a:cubicBezTo>
                    <a:pt x="62400" y="108000"/>
                    <a:pt x="62400" y="108000"/>
                    <a:pt x="60000" y="108000"/>
                  </a:cubicBezTo>
                  <a:cubicBezTo>
                    <a:pt x="60000" y="108000"/>
                    <a:pt x="60000" y="108000"/>
                    <a:pt x="60000" y="108000"/>
                  </a:cubicBezTo>
                  <a:cubicBezTo>
                    <a:pt x="57600" y="108000"/>
                    <a:pt x="57600" y="108000"/>
                    <a:pt x="57600" y="108000"/>
                  </a:cubicBezTo>
                  <a:cubicBezTo>
                    <a:pt x="57600" y="108000"/>
                    <a:pt x="57600" y="108000"/>
                    <a:pt x="57600" y="108000"/>
                  </a:cubicBezTo>
                  <a:cubicBezTo>
                    <a:pt x="57600" y="108000"/>
                    <a:pt x="57600" y="108000"/>
                    <a:pt x="55200" y="108000"/>
                  </a:cubicBezTo>
                  <a:cubicBezTo>
                    <a:pt x="55200" y="108000"/>
                    <a:pt x="55200" y="108000"/>
                    <a:pt x="55200" y="108000"/>
                  </a:cubicBezTo>
                  <a:cubicBezTo>
                    <a:pt x="52800" y="108000"/>
                    <a:pt x="52800" y="108000"/>
                    <a:pt x="52800" y="108000"/>
                  </a:cubicBezTo>
                  <a:cubicBezTo>
                    <a:pt x="52800" y="108000"/>
                    <a:pt x="52800" y="108000"/>
                    <a:pt x="52800" y="108000"/>
                  </a:cubicBezTo>
                  <a:cubicBezTo>
                    <a:pt x="52800" y="110400"/>
                    <a:pt x="52800" y="110400"/>
                    <a:pt x="50400" y="110400"/>
                  </a:cubicBezTo>
                  <a:cubicBezTo>
                    <a:pt x="50400" y="112800"/>
                    <a:pt x="50400" y="112800"/>
                    <a:pt x="50400" y="112800"/>
                  </a:cubicBezTo>
                  <a:cubicBezTo>
                    <a:pt x="48000" y="115200"/>
                    <a:pt x="48000" y="115200"/>
                    <a:pt x="48000" y="115200"/>
                  </a:cubicBezTo>
                  <a:cubicBezTo>
                    <a:pt x="48000" y="115200"/>
                    <a:pt x="48000" y="115200"/>
                    <a:pt x="48000" y="115200"/>
                  </a:cubicBezTo>
                  <a:cubicBezTo>
                    <a:pt x="45600" y="115200"/>
                    <a:pt x="45600" y="115200"/>
                    <a:pt x="43200" y="115200"/>
                  </a:cubicBezTo>
                  <a:cubicBezTo>
                    <a:pt x="43200" y="112800"/>
                    <a:pt x="43200" y="112800"/>
                    <a:pt x="40800" y="112800"/>
                  </a:cubicBezTo>
                  <a:cubicBezTo>
                    <a:pt x="40800" y="112800"/>
                    <a:pt x="40800" y="112800"/>
                    <a:pt x="40800" y="112800"/>
                  </a:cubicBezTo>
                  <a:cubicBezTo>
                    <a:pt x="40800" y="112800"/>
                    <a:pt x="40800" y="112800"/>
                    <a:pt x="40800" y="112800"/>
                  </a:cubicBezTo>
                  <a:cubicBezTo>
                    <a:pt x="40800" y="112800"/>
                    <a:pt x="40800" y="112800"/>
                    <a:pt x="40800" y="110400"/>
                  </a:cubicBezTo>
                  <a:cubicBezTo>
                    <a:pt x="40800" y="110400"/>
                    <a:pt x="40800" y="110400"/>
                    <a:pt x="40800" y="110400"/>
                  </a:cubicBezTo>
                  <a:cubicBezTo>
                    <a:pt x="40800" y="108000"/>
                    <a:pt x="40800" y="108000"/>
                    <a:pt x="40800" y="108000"/>
                  </a:cubicBezTo>
                  <a:cubicBezTo>
                    <a:pt x="40800" y="105600"/>
                    <a:pt x="40800" y="103200"/>
                    <a:pt x="40800" y="103200"/>
                  </a:cubicBezTo>
                  <a:cubicBezTo>
                    <a:pt x="40800" y="103200"/>
                    <a:pt x="38400" y="103200"/>
                    <a:pt x="38400" y="103200"/>
                  </a:cubicBezTo>
                  <a:cubicBezTo>
                    <a:pt x="38400" y="103200"/>
                    <a:pt x="38400" y="103200"/>
                    <a:pt x="36000" y="103200"/>
                  </a:cubicBezTo>
                  <a:cubicBezTo>
                    <a:pt x="36000" y="103200"/>
                    <a:pt x="36000" y="100800"/>
                    <a:pt x="36000" y="100800"/>
                  </a:cubicBezTo>
                  <a:cubicBezTo>
                    <a:pt x="36000" y="100800"/>
                    <a:pt x="33600" y="100800"/>
                    <a:pt x="33600" y="100800"/>
                  </a:cubicBezTo>
                  <a:cubicBezTo>
                    <a:pt x="33600" y="100800"/>
                    <a:pt x="33600" y="100800"/>
                    <a:pt x="33600" y="100800"/>
                  </a:cubicBezTo>
                  <a:cubicBezTo>
                    <a:pt x="31200" y="98400"/>
                    <a:pt x="31200" y="98400"/>
                    <a:pt x="31200" y="98400"/>
                  </a:cubicBezTo>
                  <a:cubicBezTo>
                    <a:pt x="31200" y="98400"/>
                    <a:pt x="31200" y="98400"/>
                    <a:pt x="31200" y="98400"/>
                  </a:cubicBezTo>
                  <a:cubicBezTo>
                    <a:pt x="31200" y="98400"/>
                    <a:pt x="31200" y="98400"/>
                    <a:pt x="31200" y="98400"/>
                  </a:cubicBezTo>
                  <a:cubicBezTo>
                    <a:pt x="31200" y="98400"/>
                    <a:pt x="28800" y="98400"/>
                    <a:pt x="26400" y="100800"/>
                  </a:cubicBezTo>
                  <a:cubicBezTo>
                    <a:pt x="26400" y="100800"/>
                    <a:pt x="26400" y="100800"/>
                    <a:pt x="26400" y="100800"/>
                  </a:cubicBezTo>
                  <a:cubicBezTo>
                    <a:pt x="24000" y="100800"/>
                    <a:pt x="24000" y="100800"/>
                    <a:pt x="24000" y="100800"/>
                  </a:cubicBezTo>
                  <a:cubicBezTo>
                    <a:pt x="24000" y="103200"/>
                    <a:pt x="24000" y="103200"/>
                    <a:pt x="21600" y="103200"/>
                  </a:cubicBezTo>
                  <a:cubicBezTo>
                    <a:pt x="21600" y="103200"/>
                    <a:pt x="21600" y="103200"/>
                    <a:pt x="21600" y="103200"/>
                  </a:cubicBezTo>
                  <a:cubicBezTo>
                    <a:pt x="21600" y="103200"/>
                    <a:pt x="21600" y="100800"/>
                    <a:pt x="21600" y="100800"/>
                  </a:cubicBezTo>
                  <a:cubicBezTo>
                    <a:pt x="21600" y="100800"/>
                    <a:pt x="19200" y="100800"/>
                    <a:pt x="19200" y="98400"/>
                  </a:cubicBezTo>
                  <a:cubicBezTo>
                    <a:pt x="19200" y="98400"/>
                    <a:pt x="16800" y="98400"/>
                    <a:pt x="16800" y="98400"/>
                  </a:cubicBezTo>
                  <a:cubicBezTo>
                    <a:pt x="16800" y="96000"/>
                    <a:pt x="16800" y="96000"/>
                    <a:pt x="16800" y="96000"/>
                  </a:cubicBezTo>
                  <a:cubicBezTo>
                    <a:pt x="16800" y="96000"/>
                    <a:pt x="16800" y="96000"/>
                    <a:pt x="16800" y="93600"/>
                  </a:cubicBezTo>
                  <a:cubicBezTo>
                    <a:pt x="16800" y="93600"/>
                    <a:pt x="16800" y="93600"/>
                    <a:pt x="19200" y="91200"/>
                  </a:cubicBezTo>
                  <a:cubicBezTo>
                    <a:pt x="19200" y="91200"/>
                    <a:pt x="19200" y="88800"/>
                    <a:pt x="19200" y="88800"/>
                  </a:cubicBezTo>
                  <a:cubicBezTo>
                    <a:pt x="19200" y="88800"/>
                    <a:pt x="21600" y="88800"/>
                    <a:pt x="21600" y="88800"/>
                  </a:cubicBezTo>
                  <a:cubicBezTo>
                    <a:pt x="21600" y="88800"/>
                    <a:pt x="21600" y="88800"/>
                    <a:pt x="19200" y="88800"/>
                  </a:cubicBezTo>
                  <a:cubicBezTo>
                    <a:pt x="19200" y="86400"/>
                    <a:pt x="19200" y="86400"/>
                    <a:pt x="19200" y="86400"/>
                  </a:cubicBezTo>
                  <a:cubicBezTo>
                    <a:pt x="19200" y="84000"/>
                    <a:pt x="16800" y="84000"/>
                    <a:pt x="16800" y="84000"/>
                  </a:cubicBezTo>
                  <a:cubicBezTo>
                    <a:pt x="16800" y="84000"/>
                    <a:pt x="16800" y="84000"/>
                    <a:pt x="16800" y="84000"/>
                  </a:cubicBezTo>
                  <a:cubicBezTo>
                    <a:pt x="16800" y="81600"/>
                    <a:pt x="16800" y="81600"/>
                    <a:pt x="16800" y="81600"/>
                  </a:cubicBezTo>
                  <a:cubicBezTo>
                    <a:pt x="16800" y="81600"/>
                    <a:pt x="16800" y="79200"/>
                    <a:pt x="16800" y="79200"/>
                  </a:cubicBezTo>
                  <a:cubicBezTo>
                    <a:pt x="14400" y="79200"/>
                    <a:pt x="14400" y="79200"/>
                    <a:pt x="14400" y="79200"/>
                  </a:cubicBezTo>
                  <a:cubicBezTo>
                    <a:pt x="14400" y="79200"/>
                    <a:pt x="14400" y="79200"/>
                    <a:pt x="14400" y="79200"/>
                  </a:cubicBezTo>
                  <a:cubicBezTo>
                    <a:pt x="14400" y="79200"/>
                    <a:pt x="14400" y="79200"/>
                    <a:pt x="12000" y="79200"/>
                  </a:cubicBezTo>
                  <a:cubicBezTo>
                    <a:pt x="9600" y="79200"/>
                    <a:pt x="7200" y="79200"/>
                    <a:pt x="7200" y="79200"/>
                  </a:cubicBezTo>
                  <a:cubicBezTo>
                    <a:pt x="7200" y="79200"/>
                    <a:pt x="7200" y="79200"/>
                    <a:pt x="7200" y="79200"/>
                  </a:cubicBezTo>
                  <a:cubicBezTo>
                    <a:pt x="7200" y="79200"/>
                    <a:pt x="7200" y="79200"/>
                    <a:pt x="7200" y="79200"/>
                  </a:cubicBezTo>
                  <a:cubicBezTo>
                    <a:pt x="7200" y="79200"/>
                    <a:pt x="7200" y="76800"/>
                    <a:pt x="7200" y="76800"/>
                  </a:cubicBezTo>
                  <a:cubicBezTo>
                    <a:pt x="4800" y="76800"/>
                    <a:pt x="4800" y="74400"/>
                    <a:pt x="4800" y="74400"/>
                  </a:cubicBezTo>
                  <a:cubicBezTo>
                    <a:pt x="4800" y="74400"/>
                    <a:pt x="4800" y="72000"/>
                    <a:pt x="4800" y="72000"/>
                  </a:cubicBezTo>
                  <a:cubicBezTo>
                    <a:pt x="4800" y="72000"/>
                    <a:pt x="4800" y="69600"/>
                    <a:pt x="4800" y="69600"/>
                  </a:cubicBezTo>
                  <a:cubicBezTo>
                    <a:pt x="4800" y="69600"/>
                    <a:pt x="4800" y="69600"/>
                    <a:pt x="4800" y="69600"/>
                  </a:cubicBezTo>
                  <a:cubicBezTo>
                    <a:pt x="4800" y="69600"/>
                    <a:pt x="7200" y="69600"/>
                    <a:pt x="7200" y="67200"/>
                  </a:cubicBezTo>
                  <a:cubicBezTo>
                    <a:pt x="7200" y="67200"/>
                    <a:pt x="7200" y="67200"/>
                    <a:pt x="9600" y="67200"/>
                  </a:cubicBezTo>
                  <a:cubicBezTo>
                    <a:pt x="9600" y="67200"/>
                    <a:pt x="12000" y="64800"/>
                    <a:pt x="12000" y="64800"/>
                  </a:cubicBezTo>
                  <a:cubicBezTo>
                    <a:pt x="12000" y="64800"/>
                    <a:pt x="12000" y="64800"/>
                    <a:pt x="12000" y="64800"/>
                  </a:cubicBezTo>
                  <a:cubicBezTo>
                    <a:pt x="12000" y="64800"/>
                    <a:pt x="12000" y="62400"/>
                    <a:pt x="12000" y="62400"/>
                  </a:cubicBezTo>
                  <a:cubicBezTo>
                    <a:pt x="12000" y="62400"/>
                    <a:pt x="12000" y="60000"/>
                    <a:pt x="12000" y="60000"/>
                  </a:cubicBezTo>
                  <a:cubicBezTo>
                    <a:pt x="12000" y="60000"/>
                    <a:pt x="12000" y="60000"/>
                    <a:pt x="12000" y="60000"/>
                  </a:cubicBezTo>
                  <a:cubicBezTo>
                    <a:pt x="12000" y="60000"/>
                    <a:pt x="12000" y="60000"/>
                    <a:pt x="12000" y="60000"/>
                  </a:cubicBezTo>
                  <a:cubicBezTo>
                    <a:pt x="12000" y="57600"/>
                    <a:pt x="12000" y="57600"/>
                    <a:pt x="12000" y="57600"/>
                  </a:cubicBezTo>
                  <a:cubicBezTo>
                    <a:pt x="12000" y="57600"/>
                    <a:pt x="12000" y="55200"/>
                    <a:pt x="12000" y="55200"/>
                  </a:cubicBezTo>
                  <a:cubicBezTo>
                    <a:pt x="12000" y="55200"/>
                    <a:pt x="12000" y="55200"/>
                    <a:pt x="12000" y="55200"/>
                  </a:cubicBezTo>
                  <a:cubicBezTo>
                    <a:pt x="12000" y="55200"/>
                    <a:pt x="12000" y="55200"/>
                    <a:pt x="12000" y="55200"/>
                  </a:cubicBezTo>
                  <a:cubicBezTo>
                    <a:pt x="12000" y="55200"/>
                    <a:pt x="9600" y="55200"/>
                    <a:pt x="9600" y="52800"/>
                  </a:cubicBezTo>
                  <a:cubicBezTo>
                    <a:pt x="9600" y="52800"/>
                    <a:pt x="9600" y="52800"/>
                    <a:pt x="9600" y="52800"/>
                  </a:cubicBezTo>
                  <a:cubicBezTo>
                    <a:pt x="7200" y="52800"/>
                    <a:pt x="7200" y="50400"/>
                    <a:pt x="7200" y="50400"/>
                  </a:cubicBezTo>
                  <a:cubicBezTo>
                    <a:pt x="4800" y="50400"/>
                    <a:pt x="4800" y="50400"/>
                    <a:pt x="4800" y="50400"/>
                  </a:cubicBezTo>
                  <a:cubicBezTo>
                    <a:pt x="4800" y="50400"/>
                    <a:pt x="4800" y="50400"/>
                    <a:pt x="4800" y="50400"/>
                  </a:cubicBezTo>
                  <a:cubicBezTo>
                    <a:pt x="4800" y="50400"/>
                    <a:pt x="4800" y="48000"/>
                    <a:pt x="4800" y="48000"/>
                  </a:cubicBezTo>
                  <a:cubicBezTo>
                    <a:pt x="4800" y="48000"/>
                    <a:pt x="4800" y="45600"/>
                    <a:pt x="4800" y="45600"/>
                  </a:cubicBezTo>
                  <a:cubicBezTo>
                    <a:pt x="4800" y="45600"/>
                    <a:pt x="7200" y="43200"/>
                    <a:pt x="7200" y="43200"/>
                  </a:cubicBezTo>
                  <a:cubicBezTo>
                    <a:pt x="7200" y="43200"/>
                    <a:pt x="7200" y="40800"/>
                    <a:pt x="7200" y="40800"/>
                  </a:cubicBezTo>
                  <a:cubicBezTo>
                    <a:pt x="7200" y="40800"/>
                    <a:pt x="7200" y="40800"/>
                    <a:pt x="9600" y="40800"/>
                  </a:cubicBezTo>
                  <a:cubicBezTo>
                    <a:pt x="9600" y="40800"/>
                    <a:pt x="9600" y="40800"/>
                    <a:pt x="9600" y="40800"/>
                  </a:cubicBezTo>
                  <a:cubicBezTo>
                    <a:pt x="9600" y="40800"/>
                    <a:pt x="12000" y="40800"/>
                    <a:pt x="12000" y="40800"/>
                  </a:cubicBezTo>
                  <a:cubicBezTo>
                    <a:pt x="14400" y="40800"/>
                    <a:pt x="16800" y="40800"/>
                    <a:pt x="16800" y="40800"/>
                  </a:cubicBezTo>
                  <a:cubicBezTo>
                    <a:pt x="16800" y="40800"/>
                    <a:pt x="16800" y="40800"/>
                    <a:pt x="16800" y="40800"/>
                  </a:cubicBezTo>
                  <a:cubicBezTo>
                    <a:pt x="16800" y="40800"/>
                    <a:pt x="16800" y="38400"/>
                    <a:pt x="16800" y="38400"/>
                  </a:cubicBezTo>
                  <a:cubicBezTo>
                    <a:pt x="16800" y="38400"/>
                    <a:pt x="16800" y="38400"/>
                    <a:pt x="16800" y="36000"/>
                  </a:cubicBezTo>
                  <a:cubicBezTo>
                    <a:pt x="19200" y="36000"/>
                    <a:pt x="19200" y="36000"/>
                    <a:pt x="19200" y="36000"/>
                  </a:cubicBezTo>
                  <a:cubicBezTo>
                    <a:pt x="19200" y="36000"/>
                    <a:pt x="19200" y="36000"/>
                    <a:pt x="19200" y="33600"/>
                  </a:cubicBezTo>
                  <a:cubicBezTo>
                    <a:pt x="19200" y="33600"/>
                    <a:pt x="21600" y="33600"/>
                    <a:pt x="21600" y="33600"/>
                  </a:cubicBezTo>
                  <a:cubicBezTo>
                    <a:pt x="21600" y="33600"/>
                    <a:pt x="21600" y="31200"/>
                    <a:pt x="21600" y="31200"/>
                  </a:cubicBezTo>
                  <a:cubicBezTo>
                    <a:pt x="21600" y="31200"/>
                    <a:pt x="21600" y="31200"/>
                    <a:pt x="21600" y="31200"/>
                  </a:cubicBezTo>
                  <a:cubicBezTo>
                    <a:pt x="21600" y="31200"/>
                    <a:pt x="19200" y="31200"/>
                    <a:pt x="19200" y="28800"/>
                  </a:cubicBezTo>
                  <a:cubicBezTo>
                    <a:pt x="19200" y="28800"/>
                    <a:pt x="19200" y="26400"/>
                    <a:pt x="19200" y="26400"/>
                  </a:cubicBezTo>
                  <a:cubicBezTo>
                    <a:pt x="19200" y="26400"/>
                    <a:pt x="16800" y="26400"/>
                    <a:pt x="16800" y="26400"/>
                  </a:cubicBezTo>
                  <a:cubicBezTo>
                    <a:pt x="16800" y="24000"/>
                    <a:pt x="16800" y="24000"/>
                    <a:pt x="16800" y="24000"/>
                  </a:cubicBezTo>
                  <a:cubicBezTo>
                    <a:pt x="16800" y="24000"/>
                    <a:pt x="16800" y="24000"/>
                    <a:pt x="19200" y="24000"/>
                  </a:cubicBezTo>
                  <a:cubicBezTo>
                    <a:pt x="19200" y="21600"/>
                    <a:pt x="19200" y="21600"/>
                    <a:pt x="19200" y="21600"/>
                  </a:cubicBezTo>
                  <a:cubicBezTo>
                    <a:pt x="21600" y="19200"/>
                    <a:pt x="21600" y="19200"/>
                    <a:pt x="21600" y="19200"/>
                  </a:cubicBezTo>
                  <a:cubicBezTo>
                    <a:pt x="24000" y="19200"/>
                    <a:pt x="24000" y="19200"/>
                    <a:pt x="24000" y="19200"/>
                  </a:cubicBezTo>
                  <a:cubicBezTo>
                    <a:pt x="24000" y="16800"/>
                    <a:pt x="24000" y="16800"/>
                    <a:pt x="24000" y="19200"/>
                  </a:cubicBezTo>
                  <a:cubicBezTo>
                    <a:pt x="24000" y="19200"/>
                    <a:pt x="24000" y="19200"/>
                    <a:pt x="24000" y="19200"/>
                  </a:cubicBezTo>
                  <a:cubicBezTo>
                    <a:pt x="24000" y="19200"/>
                    <a:pt x="26400" y="19200"/>
                    <a:pt x="28800" y="19200"/>
                  </a:cubicBezTo>
                  <a:cubicBezTo>
                    <a:pt x="28800" y="21600"/>
                    <a:pt x="28800" y="21600"/>
                    <a:pt x="31200" y="21600"/>
                  </a:cubicBezTo>
                  <a:cubicBezTo>
                    <a:pt x="31200" y="21600"/>
                    <a:pt x="31200" y="21600"/>
                    <a:pt x="31200" y="21600"/>
                  </a:cubicBezTo>
                  <a:cubicBezTo>
                    <a:pt x="31200" y="21600"/>
                    <a:pt x="31200" y="21600"/>
                    <a:pt x="31200" y="21600"/>
                  </a:cubicBezTo>
                  <a:cubicBezTo>
                    <a:pt x="33600" y="21600"/>
                    <a:pt x="33600" y="21600"/>
                    <a:pt x="33600" y="21600"/>
                  </a:cubicBezTo>
                  <a:cubicBezTo>
                    <a:pt x="36000" y="19200"/>
                    <a:pt x="36000" y="19200"/>
                    <a:pt x="36000" y="19200"/>
                  </a:cubicBezTo>
                  <a:cubicBezTo>
                    <a:pt x="36000" y="19200"/>
                    <a:pt x="36000" y="19200"/>
                    <a:pt x="36000" y="19200"/>
                  </a:cubicBezTo>
                  <a:cubicBezTo>
                    <a:pt x="36000" y="19200"/>
                    <a:pt x="38400" y="19200"/>
                    <a:pt x="38400" y="16800"/>
                  </a:cubicBezTo>
                  <a:cubicBezTo>
                    <a:pt x="38400" y="16800"/>
                    <a:pt x="38400" y="16800"/>
                    <a:pt x="40800" y="16800"/>
                  </a:cubicBezTo>
                  <a:cubicBezTo>
                    <a:pt x="40800" y="16800"/>
                    <a:pt x="40800" y="16800"/>
                    <a:pt x="40800" y="16800"/>
                  </a:cubicBezTo>
                  <a:cubicBezTo>
                    <a:pt x="40800" y="16800"/>
                    <a:pt x="40800" y="14400"/>
                    <a:pt x="40800" y="14400"/>
                  </a:cubicBezTo>
                  <a:cubicBezTo>
                    <a:pt x="40800" y="12000"/>
                    <a:pt x="40800" y="9600"/>
                    <a:pt x="40800" y="9600"/>
                  </a:cubicBezTo>
                  <a:cubicBezTo>
                    <a:pt x="40800" y="9600"/>
                    <a:pt x="40800" y="7200"/>
                    <a:pt x="40800" y="7200"/>
                  </a:cubicBezTo>
                  <a:cubicBezTo>
                    <a:pt x="40800" y="7200"/>
                    <a:pt x="40800" y="7200"/>
                    <a:pt x="43200" y="7200"/>
                  </a:cubicBezTo>
                  <a:cubicBezTo>
                    <a:pt x="43200" y="7200"/>
                    <a:pt x="43200" y="7200"/>
                    <a:pt x="45600" y="7200"/>
                  </a:cubicBezTo>
                  <a:cubicBezTo>
                    <a:pt x="45600" y="7200"/>
                    <a:pt x="48000" y="7200"/>
                    <a:pt x="48000" y="7200"/>
                  </a:cubicBezTo>
                  <a:cubicBezTo>
                    <a:pt x="48000" y="4800"/>
                    <a:pt x="50400" y="4800"/>
                    <a:pt x="50400" y="4800"/>
                  </a:cubicBezTo>
                  <a:cubicBezTo>
                    <a:pt x="50400" y="4800"/>
                    <a:pt x="50400" y="4800"/>
                    <a:pt x="50400" y="4800"/>
                  </a:cubicBezTo>
                  <a:cubicBezTo>
                    <a:pt x="50400" y="7200"/>
                    <a:pt x="50400" y="7200"/>
                    <a:pt x="50400" y="7200"/>
                  </a:cubicBezTo>
                  <a:cubicBezTo>
                    <a:pt x="50400" y="7200"/>
                    <a:pt x="50400" y="7200"/>
                    <a:pt x="50400" y="7200"/>
                  </a:cubicBezTo>
                  <a:cubicBezTo>
                    <a:pt x="52800" y="9600"/>
                    <a:pt x="52800" y="9600"/>
                    <a:pt x="52800" y="9600"/>
                  </a:cubicBezTo>
                  <a:cubicBezTo>
                    <a:pt x="52800" y="12000"/>
                    <a:pt x="55200" y="14400"/>
                    <a:pt x="55200" y="14400"/>
                  </a:cubicBezTo>
                  <a:cubicBezTo>
                    <a:pt x="55200" y="14400"/>
                    <a:pt x="55200" y="14400"/>
                    <a:pt x="55200" y="14400"/>
                  </a:cubicBezTo>
                  <a:cubicBezTo>
                    <a:pt x="55200" y="14400"/>
                    <a:pt x="57600" y="12000"/>
                    <a:pt x="57600" y="12000"/>
                  </a:cubicBezTo>
                  <a:cubicBezTo>
                    <a:pt x="57600" y="12000"/>
                    <a:pt x="57600" y="12000"/>
                    <a:pt x="60000" y="12000"/>
                  </a:cubicBezTo>
                  <a:cubicBezTo>
                    <a:pt x="60000" y="12000"/>
                    <a:pt x="60000" y="12000"/>
                    <a:pt x="60000" y="12000"/>
                  </a:cubicBezTo>
                  <a:cubicBezTo>
                    <a:pt x="60000" y="12000"/>
                    <a:pt x="60000" y="12000"/>
                    <a:pt x="60000" y="12000"/>
                  </a:cubicBezTo>
                  <a:cubicBezTo>
                    <a:pt x="60000" y="12000"/>
                    <a:pt x="62400" y="12000"/>
                    <a:pt x="62400" y="12000"/>
                  </a:cubicBezTo>
                  <a:cubicBezTo>
                    <a:pt x="62400" y="14400"/>
                    <a:pt x="64800" y="14400"/>
                    <a:pt x="64800" y="14400"/>
                  </a:cubicBezTo>
                  <a:cubicBezTo>
                    <a:pt x="64800" y="14400"/>
                    <a:pt x="64800" y="14400"/>
                    <a:pt x="64800" y="14400"/>
                  </a:cubicBezTo>
                  <a:cubicBezTo>
                    <a:pt x="64800" y="14400"/>
                    <a:pt x="64800" y="12000"/>
                    <a:pt x="64800" y="12000"/>
                  </a:cubicBezTo>
                  <a:cubicBezTo>
                    <a:pt x="64800" y="12000"/>
                    <a:pt x="67200" y="12000"/>
                    <a:pt x="67200" y="9600"/>
                  </a:cubicBezTo>
                  <a:cubicBezTo>
                    <a:pt x="67200" y="9600"/>
                    <a:pt x="69600" y="7200"/>
                    <a:pt x="69600" y="7200"/>
                  </a:cubicBezTo>
                  <a:cubicBezTo>
                    <a:pt x="69600" y="7200"/>
                    <a:pt x="69600" y="4800"/>
                    <a:pt x="69600" y="7200"/>
                  </a:cubicBezTo>
                  <a:cubicBezTo>
                    <a:pt x="69600" y="7200"/>
                    <a:pt x="69600" y="7200"/>
                    <a:pt x="72000" y="7200"/>
                  </a:cubicBezTo>
                  <a:cubicBezTo>
                    <a:pt x="72000" y="7200"/>
                    <a:pt x="72000" y="7200"/>
                    <a:pt x="74400" y="7200"/>
                  </a:cubicBezTo>
                  <a:cubicBezTo>
                    <a:pt x="74400" y="7200"/>
                    <a:pt x="76800" y="7200"/>
                    <a:pt x="76800" y="7200"/>
                  </a:cubicBezTo>
                  <a:cubicBezTo>
                    <a:pt x="76800" y="7200"/>
                    <a:pt x="79200" y="7200"/>
                    <a:pt x="79200" y="7200"/>
                  </a:cubicBezTo>
                  <a:cubicBezTo>
                    <a:pt x="79200" y="7200"/>
                    <a:pt x="79200" y="7200"/>
                    <a:pt x="79200" y="7200"/>
                  </a:cubicBezTo>
                  <a:cubicBezTo>
                    <a:pt x="79200" y="9600"/>
                    <a:pt x="79200" y="9600"/>
                    <a:pt x="79200" y="9600"/>
                  </a:cubicBezTo>
                  <a:cubicBezTo>
                    <a:pt x="79200" y="9600"/>
                    <a:pt x="79200" y="9600"/>
                    <a:pt x="79200" y="12000"/>
                  </a:cubicBezTo>
                  <a:cubicBezTo>
                    <a:pt x="79200" y="12000"/>
                    <a:pt x="79200" y="12000"/>
                    <a:pt x="79200" y="14400"/>
                  </a:cubicBezTo>
                  <a:cubicBezTo>
                    <a:pt x="79200" y="14400"/>
                    <a:pt x="79200" y="16800"/>
                    <a:pt x="79200" y="16800"/>
                  </a:cubicBezTo>
                  <a:cubicBezTo>
                    <a:pt x="79200" y="16800"/>
                    <a:pt x="79200" y="16800"/>
                    <a:pt x="79200" y="16800"/>
                  </a:cubicBezTo>
                  <a:cubicBezTo>
                    <a:pt x="79200" y="16800"/>
                    <a:pt x="81600" y="19200"/>
                    <a:pt x="81600" y="19200"/>
                  </a:cubicBezTo>
                  <a:cubicBezTo>
                    <a:pt x="81600" y="19200"/>
                    <a:pt x="81600" y="19200"/>
                    <a:pt x="81600" y="19200"/>
                  </a:cubicBezTo>
                  <a:cubicBezTo>
                    <a:pt x="84000" y="19200"/>
                    <a:pt x="84000" y="19200"/>
                    <a:pt x="84000" y="19200"/>
                  </a:cubicBezTo>
                  <a:cubicBezTo>
                    <a:pt x="84000" y="19200"/>
                    <a:pt x="84000" y="21600"/>
                    <a:pt x="86400" y="21600"/>
                  </a:cubicBezTo>
                  <a:cubicBezTo>
                    <a:pt x="86400" y="21600"/>
                    <a:pt x="86400" y="21600"/>
                    <a:pt x="86400" y="21600"/>
                  </a:cubicBezTo>
                  <a:cubicBezTo>
                    <a:pt x="86400" y="21600"/>
                    <a:pt x="86400" y="21600"/>
                    <a:pt x="86400" y="21600"/>
                  </a:cubicBezTo>
                  <a:cubicBezTo>
                    <a:pt x="88800" y="21600"/>
                    <a:pt x="88800" y="21600"/>
                    <a:pt x="88800" y="21600"/>
                  </a:cubicBezTo>
                  <a:cubicBezTo>
                    <a:pt x="88800" y="21600"/>
                    <a:pt x="88800" y="21600"/>
                    <a:pt x="91200" y="21600"/>
                  </a:cubicBezTo>
                  <a:cubicBezTo>
                    <a:pt x="91200" y="21600"/>
                    <a:pt x="91200" y="19200"/>
                    <a:pt x="93600" y="19200"/>
                  </a:cubicBezTo>
                  <a:cubicBezTo>
                    <a:pt x="93600" y="19200"/>
                    <a:pt x="93600" y="19200"/>
                    <a:pt x="93600" y="19200"/>
                  </a:cubicBezTo>
                  <a:cubicBezTo>
                    <a:pt x="96000" y="19200"/>
                    <a:pt x="96000" y="19200"/>
                    <a:pt x="96000" y="19200"/>
                  </a:cubicBezTo>
                  <a:moveTo>
                    <a:pt x="38400" y="93600"/>
                  </a:moveTo>
                  <a:cubicBezTo>
                    <a:pt x="38400" y="93600"/>
                    <a:pt x="38400" y="93600"/>
                    <a:pt x="40800" y="93600"/>
                  </a:cubicBezTo>
                  <a:cubicBezTo>
                    <a:pt x="40800" y="96000"/>
                    <a:pt x="40800" y="96000"/>
                    <a:pt x="40800" y="96000"/>
                  </a:cubicBezTo>
                  <a:cubicBezTo>
                    <a:pt x="40800" y="96000"/>
                    <a:pt x="40800" y="96000"/>
                    <a:pt x="40800" y="96000"/>
                  </a:cubicBezTo>
                  <a:cubicBezTo>
                    <a:pt x="43200" y="96000"/>
                    <a:pt x="45600" y="98400"/>
                    <a:pt x="48000" y="98400"/>
                  </a:cubicBezTo>
                  <a:cubicBezTo>
                    <a:pt x="50400" y="98400"/>
                    <a:pt x="52800" y="98400"/>
                    <a:pt x="55200" y="100800"/>
                  </a:cubicBezTo>
                  <a:cubicBezTo>
                    <a:pt x="55200" y="100800"/>
                    <a:pt x="57600" y="100800"/>
                    <a:pt x="57600" y="100800"/>
                  </a:cubicBezTo>
                  <a:cubicBezTo>
                    <a:pt x="57600" y="100800"/>
                    <a:pt x="57600" y="100800"/>
                    <a:pt x="57600" y="100800"/>
                  </a:cubicBezTo>
                  <a:cubicBezTo>
                    <a:pt x="57600" y="100800"/>
                    <a:pt x="60000" y="100800"/>
                    <a:pt x="60000" y="100800"/>
                  </a:cubicBezTo>
                  <a:cubicBezTo>
                    <a:pt x="60000" y="100800"/>
                    <a:pt x="60000" y="100800"/>
                    <a:pt x="62400" y="100800"/>
                  </a:cubicBezTo>
                  <a:cubicBezTo>
                    <a:pt x="64800" y="100800"/>
                    <a:pt x="67200" y="98400"/>
                    <a:pt x="69600" y="98400"/>
                  </a:cubicBezTo>
                  <a:cubicBezTo>
                    <a:pt x="72000" y="98400"/>
                    <a:pt x="74400" y="98400"/>
                    <a:pt x="74400" y="96000"/>
                  </a:cubicBezTo>
                  <a:cubicBezTo>
                    <a:pt x="76800" y="96000"/>
                    <a:pt x="76800" y="96000"/>
                    <a:pt x="76800" y="96000"/>
                  </a:cubicBezTo>
                  <a:cubicBezTo>
                    <a:pt x="79200" y="96000"/>
                    <a:pt x="79200" y="96000"/>
                    <a:pt x="79200" y="96000"/>
                  </a:cubicBezTo>
                  <a:cubicBezTo>
                    <a:pt x="79200" y="96000"/>
                    <a:pt x="79200" y="93600"/>
                    <a:pt x="79200" y="93600"/>
                  </a:cubicBezTo>
                  <a:cubicBezTo>
                    <a:pt x="79200" y="93600"/>
                    <a:pt x="79200" y="93600"/>
                    <a:pt x="81600" y="93600"/>
                  </a:cubicBezTo>
                  <a:cubicBezTo>
                    <a:pt x="81600" y="91200"/>
                    <a:pt x="84000" y="91200"/>
                    <a:pt x="86400" y="88800"/>
                  </a:cubicBezTo>
                  <a:cubicBezTo>
                    <a:pt x="88800" y="86400"/>
                    <a:pt x="91200" y="84000"/>
                    <a:pt x="91200" y="84000"/>
                  </a:cubicBezTo>
                  <a:cubicBezTo>
                    <a:pt x="91200" y="84000"/>
                    <a:pt x="91200" y="81600"/>
                    <a:pt x="91200" y="81600"/>
                  </a:cubicBezTo>
                  <a:cubicBezTo>
                    <a:pt x="91200" y="81600"/>
                    <a:pt x="91200" y="81600"/>
                    <a:pt x="93600" y="81600"/>
                  </a:cubicBezTo>
                  <a:cubicBezTo>
                    <a:pt x="93600" y="81600"/>
                    <a:pt x="93600" y="81600"/>
                    <a:pt x="93600" y="81600"/>
                  </a:cubicBezTo>
                  <a:cubicBezTo>
                    <a:pt x="93600" y="81600"/>
                    <a:pt x="93600" y="81600"/>
                    <a:pt x="93600" y="79200"/>
                  </a:cubicBezTo>
                  <a:cubicBezTo>
                    <a:pt x="93600" y="79200"/>
                    <a:pt x="93600" y="79200"/>
                    <a:pt x="93600" y="79200"/>
                  </a:cubicBezTo>
                  <a:cubicBezTo>
                    <a:pt x="93600" y="79200"/>
                    <a:pt x="93600" y="79200"/>
                    <a:pt x="93600" y="76800"/>
                  </a:cubicBezTo>
                  <a:cubicBezTo>
                    <a:pt x="96000" y="76800"/>
                    <a:pt x="96000" y="74400"/>
                    <a:pt x="96000" y="72000"/>
                  </a:cubicBezTo>
                  <a:cubicBezTo>
                    <a:pt x="98400" y="69600"/>
                    <a:pt x="98400" y="67200"/>
                    <a:pt x="98400" y="64800"/>
                  </a:cubicBezTo>
                  <a:cubicBezTo>
                    <a:pt x="98400" y="62400"/>
                    <a:pt x="98400" y="62400"/>
                    <a:pt x="98400" y="62400"/>
                  </a:cubicBezTo>
                  <a:cubicBezTo>
                    <a:pt x="98400" y="62400"/>
                    <a:pt x="98400" y="60000"/>
                    <a:pt x="98400" y="60000"/>
                  </a:cubicBezTo>
                  <a:cubicBezTo>
                    <a:pt x="98400" y="60000"/>
                    <a:pt x="98400" y="60000"/>
                    <a:pt x="98400" y="60000"/>
                  </a:cubicBezTo>
                  <a:cubicBezTo>
                    <a:pt x="98400" y="60000"/>
                    <a:pt x="98400" y="60000"/>
                    <a:pt x="98400" y="57600"/>
                  </a:cubicBezTo>
                  <a:cubicBezTo>
                    <a:pt x="98400" y="55200"/>
                    <a:pt x="98400" y="52800"/>
                    <a:pt x="98400" y="50400"/>
                  </a:cubicBezTo>
                  <a:cubicBezTo>
                    <a:pt x="96000" y="48000"/>
                    <a:pt x="96000" y="45600"/>
                    <a:pt x="96000" y="43200"/>
                  </a:cubicBezTo>
                  <a:cubicBezTo>
                    <a:pt x="93600" y="43200"/>
                    <a:pt x="93600" y="43200"/>
                    <a:pt x="93600" y="43200"/>
                  </a:cubicBezTo>
                  <a:cubicBezTo>
                    <a:pt x="93600" y="40800"/>
                    <a:pt x="93600" y="40800"/>
                    <a:pt x="93600" y="40800"/>
                  </a:cubicBezTo>
                  <a:cubicBezTo>
                    <a:pt x="93600" y="40800"/>
                    <a:pt x="93600" y="40800"/>
                    <a:pt x="93600" y="40800"/>
                  </a:cubicBezTo>
                  <a:cubicBezTo>
                    <a:pt x="93600" y="40800"/>
                    <a:pt x="91200" y="38400"/>
                    <a:pt x="91200" y="38400"/>
                  </a:cubicBezTo>
                  <a:cubicBezTo>
                    <a:pt x="91200" y="36000"/>
                    <a:pt x="88800" y="36000"/>
                    <a:pt x="86400" y="33600"/>
                  </a:cubicBezTo>
                  <a:cubicBezTo>
                    <a:pt x="86400" y="31200"/>
                    <a:pt x="84000" y="28800"/>
                    <a:pt x="81600" y="28800"/>
                  </a:cubicBezTo>
                  <a:cubicBezTo>
                    <a:pt x="81600" y="28800"/>
                    <a:pt x="81600" y="28800"/>
                    <a:pt x="81600" y="28800"/>
                  </a:cubicBezTo>
                  <a:cubicBezTo>
                    <a:pt x="81600" y="28800"/>
                    <a:pt x="79200" y="26400"/>
                    <a:pt x="79200" y="26400"/>
                  </a:cubicBezTo>
                  <a:cubicBezTo>
                    <a:pt x="79200" y="26400"/>
                    <a:pt x="79200" y="26400"/>
                    <a:pt x="79200" y="26400"/>
                  </a:cubicBezTo>
                  <a:cubicBezTo>
                    <a:pt x="79200" y="26400"/>
                    <a:pt x="79200" y="26400"/>
                    <a:pt x="79200" y="26400"/>
                  </a:cubicBezTo>
                  <a:cubicBezTo>
                    <a:pt x="79200" y="26400"/>
                    <a:pt x="79200" y="26400"/>
                    <a:pt x="76800" y="26400"/>
                  </a:cubicBezTo>
                  <a:cubicBezTo>
                    <a:pt x="76800" y="26400"/>
                    <a:pt x="76800" y="26400"/>
                    <a:pt x="76800" y="26400"/>
                  </a:cubicBezTo>
                  <a:cubicBezTo>
                    <a:pt x="74400" y="24000"/>
                    <a:pt x="72000" y="24000"/>
                    <a:pt x="69600" y="21600"/>
                  </a:cubicBezTo>
                  <a:cubicBezTo>
                    <a:pt x="67200" y="21600"/>
                    <a:pt x="64800" y="21600"/>
                    <a:pt x="62400" y="21600"/>
                  </a:cubicBezTo>
                  <a:cubicBezTo>
                    <a:pt x="62400" y="21600"/>
                    <a:pt x="62400" y="21600"/>
                    <a:pt x="60000" y="21600"/>
                  </a:cubicBezTo>
                  <a:cubicBezTo>
                    <a:pt x="60000" y="21600"/>
                    <a:pt x="60000" y="21600"/>
                    <a:pt x="60000" y="21600"/>
                  </a:cubicBezTo>
                  <a:cubicBezTo>
                    <a:pt x="60000" y="21600"/>
                    <a:pt x="60000" y="21600"/>
                    <a:pt x="60000" y="21600"/>
                  </a:cubicBezTo>
                  <a:cubicBezTo>
                    <a:pt x="57600" y="21600"/>
                    <a:pt x="57600" y="21600"/>
                    <a:pt x="57600" y="21600"/>
                  </a:cubicBezTo>
                  <a:cubicBezTo>
                    <a:pt x="55200" y="21600"/>
                    <a:pt x="52800" y="21600"/>
                    <a:pt x="50400" y="21600"/>
                  </a:cubicBezTo>
                  <a:cubicBezTo>
                    <a:pt x="48000" y="24000"/>
                    <a:pt x="45600" y="24000"/>
                    <a:pt x="43200" y="24000"/>
                  </a:cubicBezTo>
                  <a:cubicBezTo>
                    <a:pt x="40800" y="24000"/>
                    <a:pt x="40800" y="26400"/>
                    <a:pt x="40800" y="26400"/>
                  </a:cubicBezTo>
                  <a:cubicBezTo>
                    <a:pt x="40800" y="26400"/>
                    <a:pt x="40800" y="26400"/>
                    <a:pt x="40800" y="26400"/>
                  </a:cubicBezTo>
                  <a:cubicBezTo>
                    <a:pt x="40800" y="26400"/>
                    <a:pt x="40800" y="26400"/>
                    <a:pt x="38400" y="26400"/>
                  </a:cubicBezTo>
                  <a:cubicBezTo>
                    <a:pt x="38400" y="26400"/>
                    <a:pt x="38400" y="26400"/>
                    <a:pt x="38400" y="28800"/>
                  </a:cubicBezTo>
                  <a:cubicBezTo>
                    <a:pt x="36000" y="28800"/>
                    <a:pt x="33600" y="31200"/>
                    <a:pt x="31200" y="31200"/>
                  </a:cubicBezTo>
                  <a:cubicBezTo>
                    <a:pt x="28800" y="33600"/>
                    <a:pt x="28800" y="36000"/>
                    <a:pt x="26400" y="38400"/>
                  </a:cubicBezTo>
                  <a:cubicBezTo>
                    <a:pt x="26400" y="38400"/>
                    <a:pt x="26400" y="38400"/>
                    <a:pt x="26400" y="38400"/>
                  </a:cubicBezTo>
                  <a:cubicBezTo>
                    <a:pt x="26400" y="38400"/>
                    <a:pt x="26400" y="38400"/>
                    <a:pt x="26400" y="38400"/>
                  </a:cubicBezTo>
                  <a:cubicBezTo>
                    <a:pt x="26400" y="40800"/>
                    <a:pt x="26400" y="40800"/>
                    <a:pt x="26400" y="40800"/>
                  </a:cubicBezTo>
                  <a:cubicBezTo>
                    <a:pt x="26400" y="40800"/>
                    <a:pt x="26400" y="40800"/>
                    <a:pt x="24000" y="40800"/>
                  </a:cubicBezTo>
                  <a:cubicBezTo>
                    <a:pt x="24000" y="40800"/>
                    <a:pt x="24000" y="40800"/>
                    <a:pt x="24000" y="43200"/>
                  </a:cubicBezTo>
                  <a:cubicBezTo>
                    <a:pt x="24000" y="43200"/>
                    <a:pt x="24000" y="43200"/>
                    <a:pt x="24000" y="43200"/>
                  </a:cubicBezTo>
                  <a:cubicBezTo>
                    <a:pt x="24000" y="45600"/>
                    <a:pt x="21600" y="48000"/>
                    <a:pt x="21600" y="50400"/>
                  </a:cubicBezTo>
                  <a:cubicBezTo>
                    <a:pt x="21600" y="52800"/>
                    <a:pt x="19200" y="55200"/>
                    <a:pt x="19200" y="57600"/>
                  </a:cubicBezTo>
                  <a:cubicBezTo>
                    <a:pt x="19200" y="57600"/>
                    <a:pt x="19200" y="57600"/>
                    <a:pt x="19200" y="60000"/>
                  </a:cubicBezTo>
                  <a:cubicBezTo>
                    <a:pt x="19200" y="60000"/>
                    <a:pt x="19200" y="60000"/>
                    <a:pt x="19200" y="60000"/>
                  </a:cubicBezTo>
                  <a:cubicBezTo>
                    <a:pt x="19200" y="60000"/>
                    <a:pt x="19200" y="60000"/>
                    <a:pt x="19200" y="60000"/>
                  </a:cubicBezTo>
                  <a:cubicBezTo>
                    <a:pt x="19200" y="62400"/>
                    <a:pt x="19200" y="62400"/>
                    <a:pt x="19200" y="62400"/>
                  </a:cubicBezTo>
                  <a:cubicBezTo>
                    <a:pt x="19200" y="64800"/>
                    <a:pt x="19200" y="67200"/>
                    <a:pt x="21600" y="69600"/>
                  </a:cubicBezTo>
                  <a:cubicBezTo>
                    <a:pt x="21600" y="72000"/>
                    <a:pt x="21600" y="74400"/>
                    <a:pt x="24000" y="76800"/>
                  </a:cubicBezTo>
                  <a:cubicBezTo>
                    <a:pt x="24000" y="76800"/>
                    <a:pt x="24000" y="79200"/>
                    <a:pt x="24000" y="79200"/>
                  </a:cubicBezTo>
                  <a:cubicBezTo>
                    <a:pt x="24000" y="79200"/>
                    <a:pt x="24000" y="79200"/>
                    <a:pt x="24000" y="79200"/>
                  </a:cubicBezTo>
                  <a:cubicBezTo>
                    <a:pt x="24000" y="79200"/>
                    <a:pt x="24000" y="79200"/>
                    <a:pt x="24000" y="81600"/>
                  </a:cubicBezTo>
                  <a:cubicBezTo>
                    <a:pt x="26400" y="81600"/>
                    <a:pt x="26400" y="81600"/>
                    <a:pt x="26400" y="81600"/>
                  </a:cubicBezTo>
                  <a:cubicBezTo>
                    <a:pt x="26400" y="84000"/>
                    <a:pt x="28800" y="86400"/>
                    <a:pt x="31200" y="88800"/>
                  </a:cubicBezTo>
                  <a:cubicBezTo>
                    <a:pt x="33600" y="88800"/>
                    <a:pt x="33600" y="91200"/>
                    <a:pt x="36000" y="93600"/>
                  </a:cubicBezTo>
                  <a:cubicBezTo>
                    <a:pt x="36000" y="93600"/>
                    <a:pt x="36000" y="93600"/>
                    <a:pt x="38400" y="93600"/>
                  </a:cubicBezTo>
                  <a:cubicBezTo>
                    <a:pt x="38400" y="93600"/>
                    <a:pt x="38400" y="93600"/>
                    <a:pt x="38400" y="93600"/>
                  </a:cubicBezTo>
                  <a:cubicBezTo>
                    <a:pt x="38400" y="93600"/>
                    <a:pt x="38400" y="93600"/>
                    <a:pt x="38400" y="93600"/>
                  </a:cubicBezTo>
                  <a:moveTo>
                    <a:pt x="98400" y="14400"/>
                  </a:moveTo>
                  <a:cubicBezTo>
                    <a:pt x="98400" y="14400"/>
                    <a:pt x="98400" y="14400"/>
                    <a:pt x="98400" y="14400"/>
                  </a:cubicBezTo>
                  <a:cubicBezTo>
                    <a:pt x="96000" y="12000"/>
                    <a:pt x="93600" y="14400"/>
                    <a:pt x="91200" y="14400"/>
                  </a:cubicBezTo>
                  <a:cubicBezTo>
                    <a:pt x="91200" y="14400"/>
                    <a:pt x="91200" y="14400"/>
                    <a:pt x="91200" y="14400"/>
                  </a:cubicBezTo>
                  <a:cubicBezTo>
                    <a:pt x="91200" y="14400"/>
                    <a:pt x="91200" y="14400"/>
                    <a:pt x="91200" y="14400"/>
                  </a:cubicBezTo>
                  <a:cubicBezTo>
                    <a:pt x="91200" y="14400"/>
                    <a:pt x="91200" y="14400"/>
                    <a:pt x="91200" y="14400"/>
                  </a:cubicBezTo>
                  <a:cubicBezTo>
                    <a:pt x="91200" y="14400"/>
                    <a:pt x="88800" y="16800"/>
                    <a:pt x="88800" y="16800"/>
                  </a:cubicBezTo>
                  <a:cubicBezTo>
                    <a:pt x="88800" y="16800"/>
                    <a:pt x="88800" y="16800"/>
                    <a:pt x="88800" y="168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6400" y="14400"/>
                    <a:pt x="86400" y="14400"/>
                    <a:pt x="86400" y="14400"/>
                  </a:cubicBezTo>
                  <a:cubicBezTo>
                    <a:pt x="84000" y="14400"/>
                    <a:pt x="84000" y="14400"/>
                    <a:pt x="84000" y="14400"/>
                  </a:cubicBezTo>
                  <a:cubicBezTo>
                    <a:pt x="84000" y="14400"/>
                    <a:pt x="84000" y="14400"/>
                    <a:pt x="84000" y="14400"/>
                  </a:cubicBezTo>
                  <a:cubicBezTo>
                    <a:pt x="84000" y="14400"/>
                    <a:pt x="84000" y="14400"/>
                    <a:pt x="84000" y="14400"/>
                  </a:cubicBezTo>
                  <a:cubicBezTo>
                    <a:pt x="84000" y="12000"/>
                    <a:pt x="84000" y="12000"/>
                    <a:pt x="84000" y="12000"/>
                  </a:cubicBezTo>
                  <a:cubicBezTo>
                    <a:pt x="84000" y="12000"/>
                    <a:pt x="84000" y="12000"/>
                    <a:pt x="84000" y="12000"/>
                  </a:cubicBezTo>
                  <a:cubicBezTo>
                    <a:pt x="84000" y="12000"/>
                    <a:pt x="84000" y="12000"/>
                    <a:pt x="84000" y="12000"/>
                  </a:cubicBezTo>
                  <a:cubicBezTo>
                    <a:pt x="84000" y="9600"/>
                    <a:pt x="84000" y="9600"/>
                    <a:pt x="84000" y="9600"/>
                  </a:cubicBezTo>
                  <a:cubicBezTo>
                    <a:pt x="84000" y="9600"/>
                    <a:pt x="84000" y="4800"/>
                    <a:pt x="81600" y="4800"/>
                  </a:cubicBezTo>
                  <a:cubicBezTo>
                    <a:pt x="81600" y="4800"/>
                    <a:pt x="79200" y="4800"/>
                    <a:pt x="79200" y="2400"/>
                  </a:cubicBezTo>
                  <a:cubicBezTo>
                    <a:pt x="79200" y="2400"/>
                    <a:pt x="79200" y="2400"/>
                    <a:pt x="79200" y="2400"/>
                  </a:cubicBezTo>
                  <a:cubicBezTo>
                    <a:pt x="76800" y="2400"/>
                    <a:pt x="76800" y="2400"/>
                    <a:pt x="76800" y="2400"/>
                  </a:cubicBezTo>
                  <a:cubicBezTo>
                    <a:pt x="76800" y="2400"/>
                    <a:pt x="76800" y="2400"/>
                    <a:pt x="76800" y="2400"/>
                  </a:cubicBezTo>
                  <a:cubicBezTo>
                    <a:pt x="76800" y="2400"/>
                    <a:pt x="74400" y="2400"/>
                    <a:pt x="74400" y="2400"/>
                  </a:cubicBezTo>
                  <a:cubicBezTo>
                    <a:pt x="74400" y="2400"/>
                    <a:pt x="74400" y="2400"/>
                    <a:pt x="74400" y="2400"/>
                  </a:cubicBezTo>
                  <a:cubicBezTo>
                    <a:pt x="74400" y="2400"/>
                    <a:pt x="74400" y="2400"/>
                    <a:pt x="72000" y="2400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69600" y="0"/>
                    <a:pt x="67200" y="2400"/>
                    <a:pt x="64800" y="2400"/>
                  </a:cubicBezTo>
                  <a:cubicBezTo>
                    <a:pt x="64800" y="2400"/>
                    <a:pt x="64800" y="4800"/>
                    <a:pt x="64800" y="4800"/>
                  </a:cubicBezTo>
                  <a:cubicBezTo>
                    <a:pt x="64800" y="4800"/>
                    <a:pt x="62400" y="7200"/>
                    <a:pt x="62400" y="7200"/>
                  </a:cubicBezTo>
                  <a:cubicBezTo>
                    <a:pt x="62400" y="7200"/>
                    <a:pt x="62400" y="7200"/>
                    <a:pt x="62400" y="7200"/>
                  </a:cubicBezTo>
                  <a:cubicBezTo>
                    <a:pt x="62400" y="7200"/>
                    <a:pt x="624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60000" y="7200"/>
                    <a:pt x="60000" y="7200"/>
                    <a:pt x="60000" y="7200"/>
                  </a:cubicBezTo>
                  <a:cubicBezTo>
                    <a:pt x="57600" y="7200"/>
                    <a:pt x="57600" y="7200"/>
                    <a:pt x="57600" y="7200"/>
                  </a:cubicBezTo>
                  <a:cubicBezTo>
                    <a:pt x="57600" y="7200"/>
                    <a:pt x="57600" y="7200"/>
                    <a:pt x="57600" y="7200"/>
                  </a:cubicBezTo>
                  <a:cubicBezTo>
                    <a:pt x="57600" y="7200"/>
                    <a:pt x="57600" y="7200"/>
                    <a:pt x="57600" y="7200"/>
                  </a:cubicBezTo>
                  <a:cubicBezTo>
                    <a:pt x="55200" y="7200"/>
                    <a:pt x="55200" y="4800"/>
                    <a:pt x="55200" y="4800"/>
                  </a:cubicBezTo>
                  <a:cubicBezTo>
                    <a:pt x="55200" y="4800"/>
                    <a:pt x="55200" y="4800"/>
                    <a:pt x="55200" y="4800"/>
                  </a:cubicBezTo>
                  <a:cubicBezTo>
                    <a:pt x="55200" y="4800"/>
                    <a:pt x="55200" y="4800"/>
                    <a:pt x="55200" y="4800"/>
                  </a:cubicBezTo>
                  <a:cubicBezTo>
                    <a:pt x="55200" y="4800"/>
                    <a:pt x="55200" y="4800"/>
                    <a:pt x="55200" y="4800"/>
                  </a:cubicBezTo>
                  <a:cubicBezTo>
                    <a:pt x="55200" y="4800"/>
                    <a:pt x="52800" y="2400"/>
                    <a:pt x="52800" y="2400"/>
                  </a:cubicBezTo>
                  <a:cubicBezTo>
                    <a:pt x="50400" y="0"/>
                    <a:pt x="504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5600" y="0"/>
                    <a:pt x="45600" y="2400"/>
                    <a:pt x="45600" y="2400"/>
                  </a:cubicBezTo>
                  <a:cubicBezTo>
                    <a:pt x="45600" y="2400"/>
                    <a:pt x="45600" y="2400"/>
                    <a:pt x="43200" y="2400"/>
                  </a:cubicBezTo>
                  <a:cubicBezTo>
                    <a:pt x="43200" y="2400"/>
                    <a:pt x="43200" y="2400"/>
                    <a:pt x="43200" y="2400"/>
                  </a:cubicBezTo>
                  <a:cubicBezTo>
                    <a:pt x="43200" y="2400"/>
                    <a:pt x="43200" y="2400"/>
                    <a:pt x="43200" y="2400"/>
                  </a:cubicBezTo>
                  <a:cubicBezTo>
                    <a:pt x="43200" y="2400"/>
                    <a:pt x="43200" y="2400"/>
                    <a:pt x="43200" y="2400"/>
                  </a:cubicBezTo>
                  <a:cubicBezTo>
                    <a:pt x="43200" y="2400"/>
                    <a:pt x="40800" y="2400"/>
                    <a:pt x="40800" y="2400"/>
                  </a:cubicBezTo>
                  <a:cubicBezTo>
                    <a:pt x="40800" y="2400"/>
                    <a:pt x="40800" y="2400"/>
                    <a:pt x="40800" y="2400"/>
                  </a:cubicBezTo>
                  <a:cubicBezTo>
                    <a:pt x="40800" y="2400"/>
                    <a:pt x="40800" y="2400"/>
                    <a:pt x="40800" y="2400"/>
                  </a:cubicBezTo>
                  <a:cubicBezTo>
                    <a:pt x="40800" y="2400"/>
                    <a:pt x="40800" y="2400"/>
                    <a:pt x="40800" y="2400"/>
                  </a:cubicBezTo>
                  <a:cubicBezTo>
                    <a:pt x="38400" y="4800"/>
                    <a:pt x="36000" y="4800"/>
                    <a:pt x="36000" y="7200"/>
                  </a:cubicBezTo>
                  <a:cubicBezTo>
                    <a:pt x="36000" y="7200"/>
                    <a:pt x="36000" y="9600"/>
                    <a:pt x="36000" y="9600"/>
                  </a:cubicBezTo>
                  <a:cubicBezTo>
                    <a:pt x="36000" y="9600"/>
                    <a:pt x="36000" y="12000"/>
                    <a:pt x="36000" y="12000"/>
                  </a:cubicBezTo>
                  <a:cubicBezTo>
                    <a:pt x="36000" y="14400"/>
                    <a:pt x="36000" y="14400"/>
                    <a:pt x="36000" y="14400"/>
                  </a:cubicBezTo>
                  <a:cubicBezTo>
                    <a:pt x="36000" y="14400"/>
                    <a:pt x="36000" y="14400"/>
                    <a:pt x="36000" y="14400"/>
                  </a:cubicBezTo>
                  <a:cubicBezTo>
                    <a:pt x="36000" y="14400"/>
                    <a:pt x="33600" y="14400"/>
                    <a:pt x="33600" y="14400"/>
                  </a:cubicBezTo>
                  <a:cubicBezTo>
                    <a:pt x="33600" y="14400"/>
                    <a:pt x="33600" y="14400"/>
                    <a:pt x="33600" y="14400"/>
                  </a:cubicBezTo>
                  <a:cubicBezTo>
                    <a:pt x="33600" y="14400"/>
                    <a:pt x="33600" y="14400"/>
                    <a:pt x="33600" y="14400"/>
                  </a:cubicBezTo>
                  <a:cubicBezTo>
                    <a:pt x="31200" y="16800"/>
                    <a:pt x="31200" y="16800"/>
                    <a:pt x="31200" y="16800"/>
                  </a:cubicBezTo>
                  <a:cubicBezTo>
                    <a:pt x="31200" y="16800"/>
                    <a:pt x="31200" y="16800"/>
                    <a:pt x="31200" y="16800"/>
                  </a:cubicBezTo>
                  <a:cubicBezTo>
                    <a:pt x="28800" y="14400"/>
                    <a:pt x="28800" y="14400"/>
                    <a:pt x="28800" y="14400"/>
                  </a:cubicBezTo>
                  <a:cubicBezTo>
                    <a:pt x="28800" y="14400"/>
                    <a:pt x="26400" y="14400"/>
                    <a:pt x="26400" y="14400"/>
                  </a:cubicBezTo>
                  <a:cubicBezTo>
                    <a:pt x="24000" y="12000"/>
                    <a:pt x="21600" y="120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68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6800" y="168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19200"/>
                  </a:cubicBezTo>
                  <a:cubicBezTo>
                    <a:pt x="14400" y="19200"/>
                    <a:pt x="14400" y="19200"/>
                    <a:pt x="14400" y="21600"/>
                  </a:cubicBezTo>
                  <a:cubicBezTo>
                    <a:pt x="12000" y="21600"/>
                    <a:pt x="12000" y="24000"/>
                    <a:pt x="12000" y="26400"/>
                  </a:cubicBezTo>
                  <a:cubicBezTo>
                    <a:pt x="12000" y="26400"/>
                    <a:pt x="12000" y="26400"/>
                    <a:pt x="14400" y="28800"/>
                  </a:cubicBezTo>
                  <a:cubicBezTo>
                    <a:pt x="14400" y="28800"/>
                    <a:pt x="14400" y="28800"/>
                    <a:pt x="14400" y="28800"/>
                  </a:cubicBezTo>
                  <a:cubicBezTo>
                    <a:pt x="14400" y="28800"/>
                    <a:pt x="14400" y="28800"/>
                    <a:pt x="14400" y="28800"/>
                  </a:cubicBezTo>
                  <a:cubicBezTo>
                    <a:pt x="14400" y="28800"/>
                    <a:pt x="14400" y="28800"/>
                    <a:pt x="14400" y="28800"/>
                  </a:cubicBezTo>
                  <a:cubicBezTo>
                    <a:pt x="14400" y="28800"/>
                    <a:pt x="14400" y="31200"/>
                    <a:pt x="14400" y="31200"/>
                  </a:cubicBezTo>
                  <a:cubicBezTo>
                    <a:pt x="14400" y="31200"/>
                    <a:pt x="14400" y="31200"/>
                    <a:pt x="14400" y="312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3600"/>
                  </a:cubicBezTo>
                  <a:cubicBezTo>
                    <a:pt x="14400" y="33600"/>
                    <a:pt x="14400" y="33600"/>
                    <a:pt x="14400" y="36000"/>
                  </a:cubicBezTo>
                  <a:cubicBezTo>
                    <a:pt x="12000" y="36000"/>
                    <a:pt x="12000" y="36000"/>
                    <a:pt x="12000" y="36000"/>
                  </a:cubicBezTo>
                  <a:cubicBezTo>
                    <a:pt x="12000" y="36000"/>
                    <a:pt x="12000" y="36000"/>
                    <a:pt x="12000" y="36000"/>
                  </a:cubicBezTo>
                  <a:cubicBezTo>
                    <a:pt x="12000" y="36000"/>
                    <a:pt x="9600" y="36000"/>
                    <a:pt x="9600" y="36000"/>
                  </a:cubicBezTo>
                  <a:cubicBezTo>
                    <a:pt x="9600" y="36000"/>
                    <a:pt x="9600" y="36000"/>
                    <a:pt x="9600" y="36000"/>
                  </a:cubicBezTo>
                  <a:cubicBezTo>
                    <a:pt x="9600" y="36000"/>
                    <a:pt x="9600" y="36000"/>
                    <a:pt x="9600" y="36000"/>
                  </a:cubicBezTo>
                  <a:cubicBezTo>
                    <a:pt x="9600" y="36000"/>
                    <a:pt x="9600" y="36000"/>
                    <a:pt x="9600" y="36000"/>
                  </a:cubicBezTo>
                  <a:cubicBezTo>
                    <a:pt x="7200" y="36000"/>
                    <a:pt x="7200" y="36000"/>
                    <a:pt x="7200" y="36000"/>
                  </a:cubicBezTo>
                  <a:cubicBezTo>
                    <a:pt x="4800" y="36000"/>
                    <a:pt x="2400" y="38400"/>
                    <a:pt x="2400" y="40800"/>
                  </a:cubicBezTo>
                  <a:cubicBezTo>
                    <a:pt x="2400" y="40800"/>
                    <a:pt x="2400" y="40800"/>
                    <a:pt x="2400" y="408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0" y="45600"/>
                    <a:pt x="0" y="45600"/>
                    <a:pt x="0" y="45600"/>
                  </a:cubicBezTo>
                  <a:cubicBezTo>
                    <a:pt x="0" y="45600"/>
                    <a:pt x="0" y="45600"/>
                    <a:pt x="0" y="48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0" y="50400"/>
                    <a:pt x="0" y="52800"/>
                    <a:pt x="2400" y="55200"/>
                  </a:cubicBezTo>
                  <a:cubicBezTo>
                    <a:pt x="2400" y="55200"/>
                    <a:pt x="2400" y="55200"/>
                    <a:pt x="2400" y="55200"/>
                  </a:cubicBezTo>
                  <a:cubicBezTo>
                    <a:pt x="4800" y="55200"/>
                    <a:pt x="4800" y="57600"/>
                    <a:pt x="7200" y="57600"/>
                  </a:cubicBezTo>
                  <a:cubicBezTo>
                    <a:pt x="7200" y="57600"/>
                    <a:pt x="7200" y="57600"/>
                    <a:pt x="7200" y="57600"/>
                  </a:cubicBezTo>
                  <a:cubicBezTo>
                    <a:pt x="7200" y="57600"/>
                    <a:pt x="7200" y="576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0000"/>
                    <a:pt x="7200" y="60000"/>
                  </a:cubicBezTo>
                  <a:cubicBezTo>
                    <a:pt x="7200" y="60000"/>
                    <a:pt x="7200" y="62400"/>
                    <a:pt x="7200" y="62400"/>
                  </a:cubicBezTo>
                  <a:cubicBezTo>
                    <a:pt x="7200" y="62400"/>
                    <a:pt x="7200" y="62400"/>
                    <a:pt x="7200" y="62400"/>
                  </a:cubicBezTo>
                  <a:cubicBezTo>
                    <a:pt x="7200" y="62400"/>
                    <a:pt x="7200" y="62400"/>
                    <a:pt x="7200" y="62400"/>
                  </a:cubicBezTo>
                  <a:cubicBezTo>
                    <a:pt x="4800" y="62400"/>
                    <a:pt x="4800" y="64800"/>
                    <a:pt x="4800" y="64800"/>
                  </a:cubicBezTo>
                  <a:cubicBezTo>
                    <a:pt x="4800" y="64800"/>
                    <a:pt x="4800" y="64800"/>
                    <a:pt x="4800" y="64800"/>
                  </a:cubicBezTo>
                  <a:cubicBezTo>
                    <a:pt x="4800" y="64800"/>
                    <a:pt x="4800" y="64800"/>
                    <a:pt x="4800" y="64800"/>
                  </a:cubicBezTo>
                  <a:cubicBezTo>
                    <a:pt x="2400" y="64800"/>
                    <a:pt x="2400" y="64800"/>
                    <a:pt x="2400" y="64800"/>
                  </a:cubicBezTo>
                  <a:cubicBezTo>
                    <a:pt x="2400" y="64800"/>
                    <a:pt x="2400" y="64800"/>
                    <a:pt x="2400" y="64800"/>
                  </a:cubicBezTo>
                  <a:cubicBezTo>
                    <a:pt x="0" y="67200"/>
                    <a:pt x="0" y="69600"/>
                    <a:pt x="0" y="72000"/>
                  </a:cubicBezTo>
                  <a:cubicBezTo>
                    <a:pt x="0" y="72000"/>
                    <a:pt x="0" y="72000"/>
                    <a:pt x="0" y="72000"/>
                  </a:cubicBezTo>
                  <a:cubicBezTo>
                    <a:pt x="0" y="72000"/>
                    <a:pt x="0" y="72000"/>
                    <a:pt x="0" y="72000"/>
                  </a:cubicBezTo>
                  <a:cubicBezTo>
                    <a:pt x="0" y="72000"/>
                    <a:pt x="0" y="72000"/>
                    <a:pt x="0" y="72000"/>
                  </a:cubicBezTo>
                  <a:cubicBezTo>
                    <a:pt x="0" y="72000"/>
                    <a:pt x="0" y="72000"/>
                    <a:pt x="0" y="74400"/>
                  </a:cubicBezTo>
                  <a:cubicBezTo>
                    <a:pt x="0" y="74400"/>
                    <a:pt x="0" y="74400"/>
                    <a:pt x="0" y="76800"/>
                  </a:cubicBezTo>
                  <a:cubicBezTo>
                    <a:pt x="0" y="76800"/>
                    <a:pt x="0" y="76800"/>
                    <a:pt x="0" y="76800"/>
                  </a:cubicBezTo>
                  <a:cubicBezTo>
                    <a:pt x="0" y="76800"/>
                    <a:pt x="0" y="76800"/>
                    <a:pt x="0" y="76800"/>
                  </a:cubicBezTo>
                  <a:cubicBezTo>
                    <a:pt x="0" y="76800"/>
                    <a:pt x="0" y="76800"/>
                    <a:pt x="0" y="76800"/>
                  </a:cubicBezTo>
                  <a:cubicBezTo>
                    <a:pt x="0" y="76800"/>
                    <a:pt x="0" y="79200"/>
                    <a:pt x="2400" y="79200"/>
                  </a:cubicBezTo>
                  <a:cubicBezTo>
                    <a:pt x="2400" y="79200"/>
                    <a:pt x="2400" y="79200"/>
                    <a:pt x="2400" y="79200"/>
                  </a:cubicBezTo>
                  <a:cubicBezTo>
                    <a:pt x="2400" y="79200"/>
                    <a:pt x="2400" y="79200"/>
                    <a:pt x="2400" y="79200"/>
                  </a:cubicBezTo>
                  <a:cubicBezTo>
                    <a:pt x="2400" y="79200"/>
                    <a:pt x="2400" y="79200"/>
                    <a:pt x="2400" y="79200"/>
                  </a:cubicBezTo>
                  <a:cubicBezTo>
                    <a:pt x="2400" y="81600"/>
                    <a:pt x="2400" y="81600"/>
                    <a:pt x="4800" y="84000"/>
                  </a:cubicBezTo>
                  <a:cubicBezTo>
                    <a:pt x="4800" y="84000"/>
                    <a:pt x="7200" y="84000"/>
                    <a:pt x="7200" y="84000"/>
                  </a:cubicBezTo>
                  <a:cubicBezTo>
                    <a:pt x="9600" y="84000"/>
                    <a:pt x="9600" y="84000"/>
                    <a:pt x="12000" y="84000"/>
                  </a:cubicBezTo>
                  <a:cubicBezTo>
                    <a:pt x="12000" y="84000"/>
                    <a:pt x="12000" y="84000"/>
                    <a:pt x="12000" y="84000"/>
                  </a:cubicBezTo>
                  <a:cubicBezTo>
                    <a:pt x="12000" y="84000"/>
                    <a:pt x="12000" y="84000"/>
                    <a:pt x="12000" y="84000"/>
                  </a:cubicBezTo>
                  <a:cubicBezTo>
                    <a:pt x="12000" y="84000"/>
                    <a:pt x="12000" y="84000"/>
                    <a:pt x="12000" y="86400"/>
                  </a:cubicBezTo>
                  <a:cubicBezTo>
                    <a:pt x="12000" y="86400"/>
                    <a:pt x="12000" y="86400"/>
                    <a:pt x="12000" y="86400"/>
                  </a:cubicBezTo>
                  <a:cubicBezTo>
                    <a:pt x="14400" y="86400"/>
                    <a:pt x="14400" y="86400"/>
                    <a:pt x="14400" y="86400"/>
                  </a:cubicBezTo>
                  <a:cubicBezTo>
                    <a:pt x="14400" y="86400"/>
                    <a:pt x="14400" y="86400"/>
                    <a:pt x="14400" y="86400"/>
                  </a:cubicBezTo>
                  <a:cubicBezTo>
                    <a:pt x="14400" y="86400"/>
                    <a:pt x="14400" y="86400"/>
                    <a:pt x="14400" y="86400"/>
                  </a:cubicBezTo>
                  <a:cubicBezTo>
                    <a:pt x="14400" y="88800"/>
                    <a:pt x="14400" y="88800"/>
                    <a:pt x="14400" y="88800"/>
                  </a:cubicBezTo>
                  <a:cubicBezTo>
                    <a:pt x="14400" y="88800"/>
                    <a:pt x="14400" y="88800"/>
                    <a:pt x="14400" y="88800"/>
                  </a:cubicBezTo>
                  <a:cubicBezTo>
                    <a:pt x="14400" y="91200"/>
                    <a:pt x="12000" y="91200"/>
                    <a:pt x="12000" y="91200"/>
                  </a:cubicBezTo>
                  <a:cubicBezTo>
                    <a:pt x="12000" y="93600"/>
                    <a:pt x="12000" y="93600"/>
                    <a:pt x="12000" y="93600"/>
                  </a:cubicBezTo>
                  <a:cubicBezTo>
                    <a:pt x="12000" y="96000"/>
                    <a:pt x="12000" y="98400"/>
                    <a:pt x="12000" y="100800"/>
                  </a:cubicBezTo>
                  <a:cubicBezTo>
                    <a:pt x="14400" y="100800"/>
                    <a:pt x="14400" y="100800"/>
                    <a:pt x="14400" y="100800"/>
                  </a:cubicBezTo>
                  <a:cubicBezTo>
                    <a:pt x="14400" y="100800"/>
                    <a:pt x="14400" y="100800"/>
                    <a:pt x="14400" y="100800"/>
                  </a:cubicBezTo>
                  <a:cubicBezTo>
                    <a:pt x="14400" y="100800"/>
                    <a:pt x="14400" y="100800"/>
                    <a:pt x="14400" y="100800"/>
                  </a:cubicBezTo>
                  <a:cubicBezTo>
                    <a:pt x="14400" y="100800"/>
                    <a:pt x="14400" y="100800"/>
                    <a:pt x="14400" y="103200"/>
                  </a:cubicBezTo>
                  <a:cubicBezTo>
                    <a:pt x="14400" y="103200"/>
                    <a:pt x="14400" y="103200"/>
                    <a:pt x="16800" y="103200"/>
                  </a:cubicBezTo>
                  <a:cubicBezTo>
                    <a:pt x="16800" y="103200"/>
                    <a:pt x="16800" y="103200"/>
                    <a:pt x="16800" y="103200"/>
                  </a:cubicBezTo>
                  <a:cubicBezTo>
                    <a:pt x="16800" y="103200"/>
                    <a:pt x="16800" y="103200"/>
                    <a:pt x="16800" y="103200"/>
                  </a:cubicBezTo>
                  <a:cubicBezTo>
                    <a:pt x="16800" y="103200"/>
                    <a:pt x="16800" y="103200"/>
                    <a:pt x="16800" y="105600"/>
                  </a:cubicBezTo>
                  <a:cubicBezTo>
                    <a:pt x="16800" y="105600"/>
                    <a:pt x="16800" y="105600"/>
                    <a:pt x="16800" y="105600"/>
                  </a:cubicBezTo>
                  <a:cubicBezTo>
                    <a:pt x="16800" y="105600"/>
                    <a:pt x="16800" y="105600"/>
                    <a:pt x="16800" y="105600"/>
                  </a:cubicBezTo>
                  <a:cubicBezTo>
                    <a:pt x="16800" y="105600"/>
                    <a:pt x="16800" y="105600"/>
                    <a:pt x="16800" y="105600"/>
                  </a:cubicBezTo>
                  <a:cubicBezTo>
                    <a:pt x="19200" y="105600"/>
                    <a:pt x="19200" y="105600"/>
                    <a:pt x="19200" y="105600"/>
                  </a:cubicBezTo>
                  <a:cubicBezTo>
                    <a:pt x="19200" y="105600"/>
                    <a:pt x="19200" y="105600"/>
                    <a:pt x="19200" y="105600"/>
                  </a:cubicBezTo>
                  <a:cubicBezTo>
                    <a:pt x="21600" y="108000"/>
                    <a:pt x="26400" y="108000"/>
                    <a:pt x="26400" y="105600"/>
                  </a:cubicBezTo>
                  <a:cubicBezTo>
                    <a:pt x="26400" y="105600"/>
                    <a:pt x="26400" y="105600"/>
                    <a:pt x="26400" y="105600"/>
                  </a:cubicBezTo>
                  <a:cubicBezTo>
                    <a:pt x="26400" y="105600"/>
                    <a:pt x="26400" y="105600"/>
                    <a:pt x="26400" y="105600"/>
                  </a:cubicBezTo>
                  <a:cubicBezTo>
                    <a:pt x="26400" y="105600"/>
                    <a:pt x="26400" y="105600"/>
                    <a:pt x="26400" y="105600"/>
                  </a:cubicBezTo>
                  <a:cubicBezTo>
                    <a:pt x="28800" y="105600"/>
                    <a:pt x="28800" y="105600"/>
                    <a:pt x="28800" y="105600"/>
                  </a:cubicBezTo>
                  <a:cubicBezTo>
                    <a:pt x="28800" y="105600"/>
                    <a:pt x="31200" y="105600"/>
                    <a:pt x="31200" y="105600"/>
                  </a:cubicBezTo>
                  <a:cubicBezTo>
                    <a:pt x="31200" y="105600"/>
                    <a:pt x="31200" y="105600"/>
                    <a:pt x="31200" y="105600"/>
                  </a:cubicBezTo>
                  <a:cubicBezTo>
                    <a:pt x="31200" y="105600"/>
                    <a:pt x="31200" y="105600"/>
                    <a:pt x="31200" y="105600"/>
                  </a:cubicBezTo>
                  <a:cubicBezTo>
                    <a:pt x="31200" y="105600"/>
                    <a:pt x="31200" y="105600"/>
                    <a:pt x="312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5600"/>
                    <a:pt x="33600" y="105600"/>
                  </a:cubicBezTo>
                  <a:cubicBezTo>
                    <a:pt x="33600" y="105600"/>
                    <a:pt x="33600" y="108000"/>
                    <a:pt x="33600" y="108000"/>
                  </a:cubicBezTo>
                  <a:cubicBezTo>
                    <a:pt x="33600" y="108000"/>
                    <a:pt x="33600" y="108000"/>
                    <a:pt x="33600" y="108000"/>
                  </a:cubicBezTo>
                  <a:cubicBezTo>
                    <a:pt x="33600" y="108000"/>
                    <a:pt x="33600" y="108000"/>
                    <a:pt x="33600" y="110400"/>
                  </a:cubicBezTo>
                  <a:cubicBezTo>
                    <a:pt x="33600" y="110400"/>
                    <a:pt x="33600" y="110400"/>
                    <a:pt x="33600" y="110400"/>
                  </a:cubicBezTo>
                  <a:cubicBezTo>
                    <a:pt x="33600" y="110400"/>
                    <a:pt x="33600" y="110400"/>
                    <a:pt x="33600" y="110400"/>
                  </a:cubicBezTo>
                  <a:cubicBezTo>
                    <a:pt x="33600" y="110400"/>
                    <a:pt x="33600" y="110400"/>
                    <a:pt x="33600" y="110400"/>
                  </a:cubicBezTo>
                  <a:cubicBezTo>
                    <a:pt x="33600" y="112800"/>
                    <a:pt x="33600" y="115200"/>
                    <a:pt x="38400" y="117600"/>
                  </a:cubicBezTo>
                  <a:cubicBezTo>
                    <a:pt x="38400" y="117600"/>
                    <a:pt x="38400" y="117600"/>
                    <a:pt x="38400" y="117600"/>
                  </a:cubicBezTo>
                  <a:cubicBezTo>
                    <a:pt x="38400" y="117600"/>
                    <a:pt x="38400" y="117600"/>
                    <a:pt x="40800" y="117600"/>
                  </a:cubicBezTo>
                  <a:cubicBezTo>
                    <a:pt x="40800" y="117600"/>
                    <a:pt x="40800" y="117600"/>
                    <a:pt x="40800" y="117600"/>
                  </a:cubicBezTo>
                  <a:cubicBezTo>
                    <a:pt x="40800" y="117600"/>
                    <a:pt x="40800" y="117600"/>
                    <a:pt x="40800" y="117600"/>
                  </a:cubicBezTo>
                  <a:cubicBezTo>
                    <a:pt x="40800" y="117600"/>
                    <a:pt x="40800" y="117600"/>
                    <a:pt x="40800" y="117600"/>
                  </a:cubicBezTo>
                  <a:cubicBezTo>
                    <a:pt x="40800" y="117600"/>
                    <a:pt x="43200" y="120000"/>
                    <a:pt x="43200" y="120000"/>
                  </a:cubicBezTo>
                  <a:cubicBezTo>
                    <a:pt x="43200" y="120000"/>
                    <a:pt x="43200" y="120000"/>
                    <a:pt x="43200" y="120000"/>
                  </a:cubicBezTo>
                  <a:cubicBezTo>
                    <a:pt x="43200" y="120000"/>
                    <a:pt x="45600" y="120000"/>
                    <a:pt x="45600" y="120000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48000" y="120000"/>
                    <a:pt x="50400" y="120000"/>
                    <a:pt x="52800" y="117600"/>
                  </a:cubicBezTo>
                  <a:cubicBezTo>
                    <a:pt x="52800" y="117600"/>
                    <a:pt x="52800" y="117600"/>
                    <a:pt x="52800" y="115200"/>
                  </a:cubicBezTo>
                  <a:cubicBezTo>
                    <a:pt x="55200" y="115200"/>
                    <a:pt x="55200" y="115200"/>
                    <a:pt x="55200" y="112800"/>
                  </a:cubicBezTo>
                  <a:cubicBezTo>
                    <a:pt x="55200" y="112800"/>
                    <a:pt x="55200" y="112800"/>
                    <a:pt x="55200" y="112800"/>
                  </a:cubicBezTo>
                  <a:cubicBezTo>
                    <a:pt x="57600" y="112800"/>
                    <a:pt x="57600" y="112800"/>
                    <a:pt x="57600" y="112800"/>
                  </a:cubicBezTo>
                  <a:cubicBezTo>
                    <a:pt x="57600" y="112800"/>
                    <a:pt x="57600" y="112800"/>
                    <a:pt x="576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0000" y="112800"/>
                    <a:pt x="60000" y="112800"/>
                  </a:cubicBezTo>
                  <a:cubicBezTo>
                    <a:pt x="60000" y="112800"/>
                    <a:pt x="62400" y="112800"/>
                    <a:pt x="62400" y="1128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5200"/>
                    <a:pt x="62400" y="115200"/>
                    <a:pt x="62400" y="115200"/>
                  </a:cubicBezTo>
                  <a:cubicBezTo>
                    <a:pt x="62400" y="117600"/>
                    <a:pt x="64800" y="117600"/>
                    <a:pt x="64800" y="120000"/>
                  </a:cubicBezTo>
                  <a:cubicBezTo>
                    <a:pt x="67200" y="120000"/>
                    <a:pt x="69600" y="120000"/>
                    <a:pt x="69600" y="120000"/>
                  </a:cubicBezTo>
                  <a:cubicBezTo>
                    <a:pt x="69600" y="120000"/>
                    <a:pt x="69600" y="120000"/>
                    <a:pt x="69600" y="120000"/>
                  </a:cubicBezTo>
                  <a:cubicBezTo>
                    <a:pt x="69600" y="120000"/>
                    <a:pt x="69600" y="120000"/>
                    <a:pt x="696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72000" y="120000"/>
                    <a:pt x="74400" y="120000"/>
                    <a:pt x="74400" y="120000"/>
                  </a:cubicBezTo>
                  <a:cubicBezTo>
                    <a:pt x="74400" y="120000"/>
                    <a:pt x="74400" y="120000"/>
                    <a:pt x="74400" y="120000"/>
                  </a:cubicBezTo>
                  <a:cubicBezTo>
                    <a:pt x="74400" y="120000"/>
                    <a:pt x="74400" y="120000"/>
                    <a:pt x="74400" y="120000"/>
                  </a:cubicBezTo>
                  <a:cubicBezTo>
                    <a:pt x="74400" y="120000"/>
                    <a:pt x="74400" y="120000"/>
                    <a:pt x="74400" y="120000"/>
                  </a:cubicBezTo>
                  <a:cubicBezTo>
                    <a:pt x="76800" y="120000"/>
                    <a:pt x="76800" y="117600"/>
                    <a:pt x="76800" y="117600"/>
                  </a:cubicBezTo>
                  <a:cubicBezTo>
                    <a:pt x="79200" y="117600"/>
                    <a:pt x="79200" y="117600"/>
                    <a:pt x="79200" y="117600"/>
                  </a:cubicBezTo>
                  <a:cubicBezTo>
                    <a:pt x="79200" y="117600"/>
                    <a:pt x="79200" y="117600"/>
                    <a:pt x="79200" y="117600"/>
                  </a:cubicBezTo>
                  <a:cubicBezTo>
                    <a:pt x="79200" y="117600"/>
                    <a:pt x="79200" y="117600"/>
                    <a:pt x="79200" y="117600"/>
                  </a:cubicBezTo>
                  <a:cubicBezTo>
                    <a:pt x="81600" y="117600"/>
                    <a:pt x="81600" y="115200"/>
                    <a:pt x="81600" y="112800"/>
                  </a:cubicBezTo>
                  <a:cubicBezTo>
                    <a:pt x="81600" y="112800"/>
                    <a:pt x="81600" y="112800"/>
                    <a:pt x="81600" y="110400"/>
                  </a:cubicBezTo>
                  <a:cubicBezTo>
                    <a:pt x="81600" y="110400"/>
                    <a:pt x="81600" y="110400"/>
                    <a:pt x="81600" y="108000"/>
                  </a:cubicBezTo>
                  <a:cubicBezTo>
                    <a:pt x="81600" y="108000"/>
                    <a:pt x="81600" y="108000"/>
                    <a:pt x="81600" y="108000"/>
                  </a:cubicBezTo>
                  <a:cubicBezTo>
                    <a:pt x="81600" y="108000"/>
                    <a:pt x="84000" y="108000"/>
                    <a:pt x="84000" y="108000"/>
                  </a:cubicBezTo>
                  <a:cubicBezTo>
                    <a:pt x="84000" y="108000"/>
                    <a:pt x="84000" y="108000"/>
                    <a:pt x="84000" y="108000"/>
                  </a:cubicBezTo>
                  <a:cubicBezTo>
                    <a:pt x="84000" y="105600"/>
                    <a:pt x="84000" y="105600"/>
                    <a:pt x="84000" y="105600"/>
                  </a:cubicBezTo>
                  <a:cubicBezTo>
                    <a:pt x="84000" y="105600"/>
                    <a:pt x="84000" y="105600"/>
                    <a:pt x="86400" y="105600"/>
                  </a:cubicBezTo>
                  <a:cubicBezTo>
                    <a:pt x="86400" y="105600"/>
                    <a:pt x="86400" y="105600"/>
                    <a:pt x="86400" y="105600"/>
                  </a:cubicBezTo>
                  <a:cubicBezTo>
                    <a:pt x="86400" y="105600"/>
                    <a:pt x="86400" y="105600"/>
                    <a:pt x="86400" y="105600"/>
                  </a:cubicBezTo>
                  <a:cubicBezTo>
                    <a:pt x="88800" y="105600"/>
                    <a:pt x="88800" y="105600"/>
                    <a:pt x="91200" y="108000"/>
                  </a:cubicBezTo>
                  <a:cubicBezTo>
                    <a:pt x="91200" y="108000"/>
                    <a:pt x="91200" y="108000"/>
                    <a:pt x="91200" y="108000"/>
                  </a:cubicBezTo>
                  <a:cubicBezTo>
                    <a:pt x="93600" y="108000"/>
                    <a:pt x="96000" y="108000"/>
                    <a:pt x="98400" y="108000"/>
                  </a:cubicBezTo>
                  <a:cubicBezTo>
                    <a:pt x="98400" y="105600"/>
                    <a:pt x="98400" y="105600"/>
                    <a:pt x="98400" y="105600"/>
                  </a:cubicBezTo>
                  <a:cubicBezTo>
                    <a:pt x="98400" y="105600"/>
                    <a:pt x="98400" y="105600"/>
                    <a:pt x="98400" y="105600"/>
                  </a:cubicBezTo>
                  <a:cubicBezTo>
                    <a:pt x="98400" y="105600"/>
                    <a:pt x="98400" y="105600"/>
                    <a:pt x="98400" y="105600"/>
                  </a:cubicBezTo>
                  <a:cubicBezTo>
                    <a:pt x="100800" y="105600"/>
                    <a:pt x="100800" y="105600"/>
                    <a:pt x="100800" y="105600"/>
                  </a:cubicBezTo>
                  <a:cubicBezTo>
                    <a:pt x="100800" y="105600"/>
                    <a:pt x="100800" y="103200"/>
                    <a:pt x="100800" y="103200"/>
                  </a:cubicBezTo>
                  <a:cubicBezTo>
                    <a:pt x="100800" y="103200"/>
                    <a:pt x="100800" y="103200"/>
                    <a:pt x="100800" y="103200"/>
                  </a:cubicBezTo>
                  <a:cubicBezTo>
                    <a:pt x="100800" y="103200"/>
                    <a:pt x="100800" y="103200"/>
                    <a:pt x="100800" y="103200"/>
                  </a:cubicBezTo>
                  <a:cubicBezTo>
                    <a:pt x="103200" y="103200"/>
                    <a:pt x="103200" y="103200"/>
                    <a:pt x="103200" y="103200"/>
                  </a:cubicBezTo>
                  <a:cubicBezTo>
                    <a:pt x="103200" y="103200"/>
                    <a:pt x="103200" y="100800"/>
                    <a:pt x="103200" y="100800"/>
                  </a:cubicBezTo>
                  <a:cubicBezTo>
                    <a:pt x="103200" y="100800"/>
                    <a:pt x="103200" y="100800"/>
                    <a:pt x="103200" y="100800"/>
                  </a:cubicBezTo>
                  <a:cubicBezTo>
                    <a:pt x="103200" y="100800"/>
                    <a:pt x="103200" y="100800"/>
                    <a:pt x="103200" y="100800"/>
                  </a:cubicBezTo>
                  <a:cubicBezTo>
                    <a:pt x="103200" y="100800"/>
                    <a:pt x="103200" y="100800"/>
                    <a:pt x="105600" y="100800"/>
                  </a:cubicBezTo>
                  <a:cubicBezTo>
                    <a:pt x="105600" y="100800"/>
                    <a:pt x="105600" y="100800"/>
                    <a:pt x="105600" y="100800"/>
                  </a:cubicBezTo>
                  <a:cubicBezTo>
                    <a:pt x="105600" y="98400"/>
                    <a:pt x="105600" y="96000"/>
                    <a:pt x="105600" y="96000"/>
                  </a:cubicBezTo>
                  <a:cubicBezTo>
                    <a:pt x="105600" y="93600"/>
                    <a:pt x="105600" y="93600"/>
                    <a:pt x="105600" y="93600"/>
                  </a:cubicBezTo>
                  <a:cubicBezTo>
                    <a:pt x="105600" y="91200"/>
                    <a:pt x="105600" y="91200"/>
                    <a:pt x="105600" y="91200"/>
                  </a:cubicBezTo>
                  <a:cubicBezTo>
                    <a:pt x="105600" y="91200"/>
                    <a:pt x="105600" y="91200"/>
                    <a:pt x="105600" y="91200"/>
                  </a:cubicBezTo>
                  <a:cubicBezTo>
                    <a:pt x="105600" y="91200"/>
                    <a:pt x="105600" y="91200"/>
                    <a:pt x="105600" y="91200"/>
                  </a:cubicBezTo>
                  <a:cubicBezTo>
                    <a:pt x="103200" y="91200"/>
                    <a:pt x="103200" y="91200"/>
                    <a:pt x="103200" y="88800"/>
                  </a:cubicBezTo>
                  <a:cubicBezTo>
                    <a:pt x="103200" y="88800"/>
                    <a:pt x="103200" y="88800"/>
                    <a:pt x="103200" y="88800"/>
                  </a:cubicBezTo>
                  <a:cubicBezTo>
                    <a:pt x="103200" y="88800"/>
                    <a:pt x="103200" y="88800"/>
                    <a:pt x="103200" y="88800"/>
                  </a:cubicBezTo>
                  <a:cubicBezTo>
                    <a:pt x="103200" y="86400"/>
                    <a:pt x="103200" y="86400"/>
                    <a:pt x="103200" y="86400"/>
                  </a:cubicBezTo>
                  <a:cubicBezTo>
                    <a:pt x="103200" y="86400"/>
                    <a:pt x="103200" y="86400"/>
                    <a:pt x="1032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6400"/>
                  </a:cubicBezTo>
                  <a:cubicBezTo>
                    <a:pt x="105600" y="86400"/>
                    <a:pt x="105600" y="86400"/>
                    <a:pt x="105600" y="84000"/>
                  </a:cubicBezTo>
                  <a:cubicBezTo>
                    <a:pt x="105600" y="84000"/>
                    <a:pt x="105600" y="84000"/>
                    <a:pt x="105600" y="84000"/>
                  </a:cubicBezTo>
                  <a:cubicBezTo>
                    <a:pt x="108000" y="84000"/>
                    <a:pt x="108000" y="84000"/>
                    <a:pt x="108000" y="84000"/>
                  </a:cubicBezTo>
                  <a:cubicBezTo>
                    <a:pt x="108000" y="84000"/>
                    <a:pt x="108000" y="84000"/>
                    <a:pt x="108000" y="84000"/>
                  </a:cubicBezTo>
                  <a:cubicBezTo>
                    <a:pt x="108000" y="84000"/>
                    <a:pt x="108000" y="84000"/>
                    <a:pt x="108000" y="84000"/>
                  </a:cubicBezTo>
                  <a:cubicBezTo>
                    <a:pt x="110400" y="84000"/>
                    <a:pt x="110400" y="84000"/>
                    <a:pt x="110400" y="84000"/>
                  </a:cubicBezTo>
                  <a:cubicBezTo>
                    <a:pt x="110400" y="84000"/>
                    <a:pt x="110400" y="84000"/>
                    <a:pt x="112800" y="84000"/>
                  </a:cubicBezTo>
                  <a:cubicBezTo>
                    <a:pt x="112800" y="84000"/>
                    <a:pt x="115200" y="84000"/>
                    <a:pt x="115200" y="81600"/>
                  </a:cubicBezTo>
                  <a:cubicBezTo>
                    <a:pt x="115200" y="81600"/>
                    <a:pt x="117600" y="81600"/>
                    <a:pt x="117600" y="79200"/>
                  </a:cubicBezTo>
                  <a:cubicBezTo>
                    <a:pt x="117600" y="79200"/>
                    <a:pt x="117600" y="79200"/>
                    <a:pt x="117600" y="79200"/>
                  </a:cubicBezTo>
                  <a:cubicBezTo>
                    <a:pt x="117600" y="79200"/>
                    <a:pt x="117600" y="76800"/>
                    <a:pt x="117600" y="76800"/>
                  </a:cubicBezTo>
                  <a:cubicBezTo>
                    <a:pt x="117600" y="76800"/>
                    <a:pt x="117600" y="76800"/>
                    <a:pt x="117600" y="76800"/>
                  </a:cubicBezTo>
                  <a:cubicBezTo>
                    <a:pt x="117600" y="74400"/>
                    <a:pt x="117600" y="74400"/>
                    <a:pt x="117600" y="74400"/>
                  </a:cubicBezTo>
                  <a:cubicBezTo>
                    <a:pt x="117600" y="72000"/>
                    <a:pt x="117600" y="72000"/>
                    <a:pt x="117600" y="72000"/>
                  </a:cubicBezTo>
                  <a:cubicBezTo>
                    <a:pt x="120000" y="69600"/>
                    <a:pt x="117600" y="67200"/>
                    <a:pt x="115200" y="67200"/>
                  </a:cubicBezTo>
                  <a:cubicBezTo>
                    <a:pt x="115200" y="67200"/>
                    <a:pt x="115200" y="64800"/>
                    <a:pt x="115200" y="64800"/>
                  </a:cubicBezTo>
                  <a:cubicBezTo>
                    <a:pt x="115200" y="64800"/>
                    <a:pt x="112800" y="64800"/>
                    <a:pt x="112800" y="64800"/>
                  </a:cubicBezTo>
                  <a:cubicBezTo>
                    <a:pt x="112800" y="64800"/>
                    <a:pt x="112800" y="64800"/>
                    <a:pt x="112800" y="64800"/>
                  </a:cubicBezTo>
                  <a:cubicBezTo>
                    <a:pt x="112800" y="62400"/>
                    <a:pt x="112800" y="62400"/>
                    <a:pt x="112800" y="62400"/>
                  </a:cubicBezTo>
                  <a:cubicBezTo>
                    <a:pt x="112800" y="62400"/>
                    <a:pt x="112800" y="62400"/>
                    <a:pt x="112800" y="624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60000"/>
                    <a:pt x="112800" y="60000"/>
                  </a:cubicBezTo>
                  <a:cubicBezTo>
                    <a:pt x="112800" y="60000"/>
                    <a:pt x="112800" y="57600"/>
                    <a:pt x="112800" y="57600"/>
                  </a:cubicBezTo>
                  <a:cubicBezTo>
                    <a:pt x="112800" y="57600"/>
                    <a:pt x="112800" y="57600"/>
                    <a:pt x="112800" y="57600"/>
                  </a:cubicBezTo>
                  <a:cubicBezTo>
                    <a:pt x="112800" y="57600"/>
                    <a:pt x="112800" y="57600"/>
                    <a:pt x="115200" y="57600"/>
                  </a:cubicBezTo>
                  <a:cubicBezTo>
                    <a:pt x="115200" y="57600"/>
                    <a:pt x="115200" y="57600"/>
                    <a:pt x="115200" y="57600"/>
                  </a:cubicBezTo>
                  <a:cubicBezTo>
                    <a:pt x="115200" y="57600"/>
                    <a:pt x="115200" y="57600"/>
                    <a:pt x="115200" y="57600"/>
                  </a:cubicBezTo>
                  <a:cubicBezTo>
                    <a:pt x="115200" y="57600"/>
                    <a:pt x="115200" y="57600"/>
                    <a:pt x="115200" y="57600"/>
                  </a:cubicBezTo>
                  <a:cubicBezTo>
                    <a:pt x="115200" y="55200"/>
                    <a:pt x="115200" y="55200"/>
                    <a:pt x="117600" y="55200"/>
                  </a:cubicBezTo>
                  <a:cubicBezTo>
                    <a:pt x="117600" y="55200"/>
                    <a:pt x="120000" y="52800"/>
                    <a:pt x="120000" y="50400"/>
                  </a:cubicBezTo>
                  <a:cubicBezTo>
                    <a:pt x="120000" y="50400"/>
                    <a:pt x="120000" y="50400"/>
                    <a:pt x="120000" y="50400"/>
                  </a:cubicBezTo>
                  <a:cubicBezTo>
                    <a:pt x="120000" y="50400"/>
                    <a:pt x="120000" y="50400"/>
                    <a:pt x="120000" y="504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8000"/>
                    <a:pt x="117600" y="48000"/>
                  </a:cubicBezTo>
                  <a:cubicBezTo>
                    <a:pt x="117600" y="48000"/>
                    <a:pt x="117600" y="45600"/>
                    <a:pt x="117600" y="45600"/>
                  </a:cubicBezTo>
                  <a:cubicBezTo>
                    <a:pt x="117600" y="45600"/>
                    <a:pt x="117600" y="45600"/>
                    <a:pt x="117600" y="45600"/>
                  </a:cubicBezTo>
                  <a:cubicBezTo>
                    <a:pt x="117600" y="45600"/>
                    <a:pt x="117600" y="45600"/>
                    <a:pt x="117600" y="45600"/>
                  </a:cubicBezTo>
                  <a:cubicBezTo>
                    <a:pt x="117600" y="45600"/>
                    <a:pt x="117600" y="45600"/>
                    <a:pt x="117600" y="45600"/>
                  </a:cubicBezTo>
                  <a:cubicBezTo>
                    <a:pt x="117600" y="43200"/>
                    <a:pt x="117600" y="43200"/>
                    <a:pt x="117600" y="43200"/>
                  </a:cubicBezTo>
                  <a:cubicBezTo>
                    <a:pt x="117600" y="40800"/>
                    <a:pt x="117600" y="40800"/>
                    <a:pt x="117600" y="40800"/>
                  </a:cubicBezTo>
                  <a:cubicBezTo>
                    <a:pt x="117600" y="40800"/>
                    <a:pt x="117600" y="40800"/>
                    <a:pt x="117600" y="40800"/>
                  </a:cubicBezTo>
                  <a:cubicBezTo>
                    <a:pt x="117600" y="40800"/>
                    <a:pt x="117600" y="40800"/>
                    <a:pt x="117600" y="40800"/>
                  </a:cubicBezTo>
                  <a:cubicBezTo>
                    <a:pt x="115200" y="40800"/>
                    <a:pt x="115200" y="38400"/>
                    <a:pt x="115200" y="38400"/>
                  </a:cubicBezTo>
                  <a:cubicBezTo>
                    <a:pt x="112800" y="36000"/>
                    <a:pt x="110400" y="36000"/>
                    <a:pt x="110400" y="38400"/>
                  </a:cubicBezTo>
                  <a:cubicBezTo>
                    <a:pt x="110400" y="36000"/>
                    <a:pt x="1080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6000"/>
                    <a:pt x="105600" y="36000"/>
                  </a:cubicBezTo>
                  <a:cubicBezTo>
                    <a:pt x="105600" y="36000"/>
                    <a:pt x="105600" y="33600"/>
                    <a:pt x="105600" y="33600"/>
                  </a:cubicBezTo>
                  <a:cubicBezTo>
                    <a:pt x="105600" y="33600"/>
                    <a:pt x="105600" y="33600"/>
                    <a:pt x="105600" y="33600"/>
                  </a:cubicBezTo>
                  <a:cubicBezTo>
                    <a:pt x="105600" y="33600"/>
                    <a:pt x="105600" y="33600"/>
                    <a:pt x="105600" y="33600"/>
                  </a:cubicBezTo>
                  <a:cubicBezTo>
                    <a:pt x="103200" y="33600"/>
                    <a:pt x="103200" y="33600"/>
                    <a:pt x="103200" y="33600"/>
                  </a:cubicBezTo>
                  <a:cubicBezTo>
                    <a:pt x="103200" y="33600"/>
                    <a:pt x="103200" y="31200"/>
                    <a:pt x="103200" y="31200"/>
                  </a:cubicBezTo>
                  <a:cubicBezTo>
                    <a:pt x="105600" y="31200"/>
                    <a:pt x="105600" y="28800"/>
                    <a:pt x="105600" y="28800"/>
                  </a:cubicBezTo>
                  <a:cubicBezTo>
                    <a:pt x="105600" y="28800"/>
                    <a:pt x="105600" y="28800"/>
                    <a:pt x="105600" y="26400"/>
                  </a:cubicBezTo>
                  <a:cubicBezTo>
                    <a:pt x="108000" y="26400"/>
                    <a:pt x="108000" y="24000"/>
                    <a:pt x="105600" y="21600"/>
                  </a:cubicBezTo>
                  <a:cubicBezTo>
                    <a:pt x="105600" y="21600"/>
                    <a:pt x="105600" y="21600"/>
                    <a:pt x="105600" y="21600"/>
                  </a:cubicBezTo>
                  <a:cubicBezTo>
                    <a:pt x="105600" y="21600"/>
                    <a:pt x="105600" y="21600"/>
                    <a:pt x="105600" y="21600"/>
                  </a:cubicBezTo>
                  <a:cubicBezTo>
                    <a:pt x="105600" y="21600"/>
                    <a:pt x="105600" y="21600"/>
                    <a:pt x="105600" y="216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3200" y="19200"/>
                    <a:pt x="103200" y="19200"/>
                    <a:pt x="103200" y="192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6800"/>
                    <a:pt x="100800" y="16800"/>
                    <a:pt x="100800" y="16800"/>
                  </a:cubicBezTo>
                  <a:cubicBezTo>
                    <a:pt x="100800" y="14400"/>
                    <a:pt x="98400" y="14400"/>
                    <a:pt x="98400" y="14400"/>
                  </a:cubicBezTo>
                  <a:cubicBezTo>
                    <a:pt x="98400" y="14400"/>
                    <a:pt x="98400" y="14400"/>
                    <a:pt x="98400" y="14400"/>
                  </a:cubicBezTo>
                  <a:cubicBezTo>
                    <a:pt x="98400" y="14400"/>
                    <a:pt x="98400" y="14400"/>
                    <a:pt x="98400" y="14400"/>
                  </a:cubicBezTo>
                  <a:close/>
                  <a:moveTo>
                    <a:pt x="74400" y="31200"/>
                  </a:moveTo>
                  <a:cubicBezTo>
                    <a:pt x="76800" y="31200"/>
                    <a:pt x="76800" y="31200"/>
                    <a:pt x="76800" y="31200"/>
                  </a:cubicBezTo>
                  <a:cubicBezTo>
                    <a:pt x="76800" y="31200"/>
                    <a:pt x="76800" y="31200"/>
                    <a:pt x="76800" y="31200"/>
                  </a:cubicBezTo>
                  <a:cubicBezTo>
                    <a:pt x="76800" y="31200"/>
                    <a:pt x="76800" y="31200"/>
                    <a:pt x="76800" y="31200"/>
                  </a:cubicBezTo>
                  <a:cubicBezTo>
                    <a:pt x="76800" y="31200"/>
                    <a:pt x="76800" y="31200"/>
                    <a:pt x="76800" y="31200"/>
                  </a:cubicBezTo>
                  <a:cubicBezTo>
                    <a:pt x="79200" y="31200"/>
                    <a:pt x="79200" y="31200"/>
                    <a:pt x="79200" y="31200"/>
                  </a:cubicBezTo>
                  <a:cubicBezTo>
                    <a:pt x="79200" y="31200"/>
                    <a:pt x="79200" y="31200"/>
                    <a:pt x="79200" y="31200"/>
                  </a:cubicBezTo>
                  <a:cubicBezTo>
                    <a:pt x="79200" y="33600"/>
                    <a:pt x="79200" y="33600"/>
                    <a:pt x="79200" y="33600"/>
                  </a:cubicBezTo>
                  <a:cubicBezTo>
                    <a:pt x="81600" y="33600"/>
                    <a:pt x="81600" y="36000"/>
                    <a:pt x="84000" y="36000"/>
                  </a:cubicBezTo>
                  <a:cubicBezTo>
                    <a:pt x="84000" y="38400"/>
                    <a:pt x="86400" y="40800"/>
                    <a:pt x="88800" y="40800"/>
                  </a:cubicBezTo>
                  <a:cubicBezTo>
                    <a:pt x="88800" y="43200"/>
                    <a:pt x="88800" y="43200"/>
                    <a:pt x="88800" y="43200"/>
                  </a:cubicBezTo>
                  <a:cubicBezTo>
                    <a:pt x="88800" y="43200"/>
                    <a:pt x="88800" y="43200"/>
                    <a:pt x="88800" y="43200"/>
                  </a:cubicBezTo>
                  <a:cubicBezTo>
                    <a:pt x="88800" y="45600"/>
                    <a:pt x="88800" y="45600"/>
                    <a:pt x="88800" y="45600"/>
                  </a:cubicBezTo>
                  <a:cubicBezTo>
                    <a:pt x="88800" y="45600"/>
                    <a:pt x="88800" y="45600"/>
                    <a:pt x="88800" y="45600"/>
                  </a:cubicBezTo>
                  <a:cubicBezTo>
                    <a:pt x="88800" y="45600"/>
                    <a:pt x="91200" y="45600"/>
                    <a:pt x="91200" y="45600"/>
                  </a:cubicBezTo>
                  <a:cubicBezTo>
                    <a:pt x="91200" y="45600"/>
                    <a:pt x="91200" y="45600"/>
                    <a:pt x="91200" y="45600"/>
                  </a:cubicBezTo>
                  <a:cubicBezTo>
                    <a:pt x="91200" y="45600"/>
                    <a:pt x="91200" y="45600"/>
                    <a:pt x="91200" y="45600"/>
                  </a:cubicBezTo>
                  <a:cubicBezTo>
                    <a:pt x="91200" y="48000"/>
                    <a:pt x="91200" y="50400"/>
                    <a:pt x="91200" y="52800"/>
                  </a:cubicBezTo>
                  <a:cubicBezTo>
                    <a:pt x="91200" y="52800"/>
                    <a:pt x="91200" y="52800"/>
                    <a:pt x="91200" y="52800"/>
                  </a:cubicBezTo>
                  <a:cubicBezTo>
                    <a:pt x="91200" y="52800"/>
                    <a:pt x="91200" y="52800"/>
                    <a:pt x="91200" y="52800"/>
                  </a:cubicBezTo>
                  <a:cubicBezTo>
                    <a:pt x="93600" y="55200"/>
                    <a:pt x="93600" y="57600"/>
                    <a:pt x="93600" y="57600"/>
                  </a:cubicBezTo>
                  <a:cubicBezTo>
                    <a:pt x="93600" y="57600"/>
                    <a:pt x="93600" y="57600"/>
                    <a:pt x="93600" y="57600"/>
                  </a:cubicBezTo>
                  <a:cubicBezTo>
                    <a:pt x="93600" y="57600"/>
                    <a:pt x="93600" y="57600"/>
                    <a:pt x="93600" y="57600"/>
                  </a:cubicBezTo>
                  <a:cubicBezTo>
                    <a:pt x="93600" y="60000"/>
                    <a:pt x="93600" y="60000"/>
                    <a:pt x="93600" y="60000"/>
                  </a:cubicBezTo>
                  <a:cubicBezTo>
                    <a:pt x="93600" y="60000"/>
                    <a:pt x="93600" y="60000"/>
                    <a:pt x="93600" y="60000"/>
                  </a:cubicBezTo>
                  <a:cubicBezTo>
                    <a:pt x="93600" y="60000"/>
                    <a:pt x="93600" y="60000"/>
                    <a:pt x="93600" y="60000"/>
                  </a:cubicBezTo>
                  <a:cubicBezTo>
                    <a:pt x="93600" y="62400"/>
                    <a:pt x="93600" y="62400"/>
                    <a:pt x="93600" y="62400"/>
                  </a:cubicBezTo>
                  <a:cubicBezTo>
                    <a:pt x="93600" y="62400"/>
                    <a:pt x="93600" y="62400"/>
                    <a:pt x="93600" y="64800"/>
                  </a:cubicBezTo>
                  <a:cubicBezTo>
                    <a:pt x="93600" y="64800"/>
                    <a:pt x="93600" y="67200"/>
                    <a:pt x="91200" y="69600"/>
                  </a:cubicBezTo>
                  <a:cubicBezTo>
                    <a:pt x="91200" y="72000"/>
                    <a:pt x="91200" y="744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6800"/>
                    <a:pt x="88800" y="76800"/>
                    <a:pt x="88800" y="768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8800" y="79200"/>
                    <a:pt x="88800" y="79200"/>
                    <a:pt x="88800" y="79200"/>
                  </a:cubicBezTo>
                  <a:cubicBezTo>
                    <a:pt x="86400" y="79200"/>
                    <a:pt x="86400" y="79200"/>
                    <a:pt x="86400" y="79200"/>
                  </a:cubicBezTo>
                  <a:cubicBezTo>
                    <a:pt x="86400" y="79200"/>
                    <a:pt x="86400" y="79200"/>
                    <a:pt x="86400" y="81600"/>
                  </a:cubicBezTo>
                  <a:cubicBezTo>
                    <a:pt x="86400" y="81600"/>
                    <a:pt x="84000" y="84000"/>
                    <a:pt x="84000" y="84000"/>
                  </a:cubicBezTo>
                  <a:cubicBezTo>
                    <a:pt x="84000" y="84000"/>
                    <a:pt x="84000" y="84000"/>
                    <a:pt x="84000" y="84000"/>
                  </a:cubicBezTo>
                  <a:cubicBezTo>
                    <a:pt x="84000" y="86400"/>
                    <a:pt x="84000" y="86400"/>
                    <a:pt x="84000" y="86400"/>
                  </a:cubicBezTo>
                  <a:cubicBezTo>
                    <a:pt x="81600" y="86400"/>
                    <a:pt x="79200" y="88800"/>
                    <a:pt x="79200" y="88800"/>
                  </a:cubicBezTo>
                  <a:cubicBezTo>
                    <a:pt x="76800" y="88800"/>
                    <a:pt x="76800" y="88800"/>
                    <a:pt x="76800" y="91200"/>
                  </a:cubicBezTo>
                  <a:cubicBezTo>
                    <a:pt x="76800" y="91200"/>
                    <a:pt x="76800" y="91200"/>
                    <a:pt x="768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4400" y="91200"/>
                    <a:pt x="74400" y="91200"/>
                    <a:pt x="74400" y="91200"/>
                  </a:cubicBezTo>
                  <a:cubicBezTo>
                    <a:pt x="72000" y="93600"/>
                    <a:pt x="69600" y="93600"/>
                    <a:pt x="67200" y="93600"/>
                  </a:cubicBezTo>
                  <a:cubicBezTo>
                    <a:pt x="67200" y="93600"/>
                    <a:pt x="67200" y="93600"/>
                    <a:pt x="67200" y="93600"/>
                  </a:cubicBezTo>
                  <a:cubicBezTo>
                    <a:pt x="67200" y="93600"/>
                    <a:pt x="67200" y="93600"/>
                    <a:pt x="67200" y="93600"/>
                  </a:cubicBezTo>
                  <a:cubicBezTo>
                    <a:pt x="64800" y="93600"/>
                    <a:pt x="62400" y="93600"/>
                    <a:pt x="62400" y="93600"/>
                  </a:cubicBezTo>
                  <a:cubicBezTo>
                    <a:pt x="62400" y="93600"/>
                    <a:pt x="62400" y="93600"/>
                    <a:pt x="62400" y="93600"/>
                  </a:cubicBezTo>
                  <a:cubicBezTo>
                    <a:pt x="62400" y="93600"/>
                    <a:pt x="62400" y="93600"/>
                    <a:pt x="62400" y="93600"/>
                  </a:cubicBezTo>
                  <a:cubicBezTo>
                    <a:pt x="60000" y="96000"/>
                    <a:pt x="60000" y="96000"/>
                    <a:pt x="60000" y="96000"/>
                  </a:cubicBezTo>
                  <a:cubicBezTo>
                    <a:pt x="60000" y="96000"/>
                    <a:pt x="60000" y="96000"/>
                    <a:pt x="60000" y="96000"/>
                  </a:cubicBezTo>
                  <a:cubicBezTo>
                    <a:pt x="57600" y="96000"/>
                    <a:pt x="57600" y="96000"/>
                    <a:pt x="57600" y="96000"/>
                  </a:cubicBezTo>
                  <a:cubicBezTo>
                    <a:pt x="57600" y="96000"/>
                    <a:pt x="57600" y="96000"/>
                    <a:pt x="57600" y="96000"/>
                  </a:cubicBezTo>
                  <a:cubicBezTo>
                    <a:pt x="57600" y="96000"/>
                    <a:pt x="57600" y="93600"/>
                    <a:pt x="55200" y="93600"/>
                  </a:cubicBezTo>
                  <a:cubicBezTo>
                    <a:pt x="52800" y="93600"/>
                    <a:pt x="52800" y="93600"/>
                    <a:pt x="50400" y="93600"/>
                  </a:cubicBezTo>
                  <a:cubicBezTo>
                    <a:pt x="48000" y="93600"/>
                    <a:pt x="456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3200" y="91200"/>
                    <a:pt x="43200" y="91200"/>
                    <a:pt x="43200" y="912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40800" y="88800"/>
                    <a:pt x="40800" y="88800"/>
                    <a:pt x="40800" y="88800"/>
                  </a:cubicBezTo>
                  <a:cubicBezTo>
                    <a:pt x="38400" y="88800"/>
                    <a:pt x="38400" y="88800"/>
                    <a:pt x="38400" y="88800"/>
                  </a:cubicBezTo>
                  <a:cubicBezTo>
                    <a:pt x="38400" y="86400"/>
                    <a:pt x="36000" y="86400"/>
                    <a:pt x="33600" y="84000"/>
                  </a:cubicBezTo>
                  <a:cubicBezTo>
                    <a:pt x="33600" y="84000"/>
                    <a:pt x="31200" y="81600"/>
                    <a:pt x="31200" y="79200"/>
                  </a:cubicBezTo>
                  <a:cubicBezTo>
                    <a:pt x="31200" y="79200"/>
                    <a:pt x="28800" y="79200"/>
                    <a:pt x="28800" y="76800"/>
                  </a:cubicBezTo>
                  <a:cubicBezTo>
                    <a:pt x="28800" y="76800"/>
                    <a:pt x="28800" y="76800"/>
                    <a:pt x="28800" y="76800"/>
                  </a:cubicBezTo>
                  <a:cubicBezTo>
                    <a:pt x="28800" y="76800"/>
                    <a:pt x="28800" y="76800"/>
                    <a:pt x="28800" y="76800"/>
                  </a:cubicBezTo>
                  <a:cubicBezTo>
                    <a:pt x="28800" y="76800"/>
                    <a:pt x="28800" y="76800"/>
                    <a:pt x="28800" y="76800"/>
                  </a:cubicBezTo>
                  <a:cubicBezTo>
                    <a:pt x="28800" y="76800"/>
                    <a:pt x="28800" y="74400"/>
                    <a:pt x="28800" y="74400"/>
                  </a:cubicBezTo>
                  <a:cubicBezTo>
                    <a:pt x="28800" y="74400"/>
                    <a:pt x="28800" y="74400"/>
                    <a:pt x="28800" y="74400"/>
                  </a:cubicBezTo>
                  <a:cubicBezTo>
                    <a:pt x="28800" y="74400"/>
                    <a:pt x="28800" y="74400"/>
                    <a:pt x="28800" y="74400"/>
                  </a:cubicBezTo>
                  <a:cubicBezTo>
                    <a:pt x="26400" y="72000"/>
                    <a:pt x="26400" y="72000"/>
                    <a:pt x="26400" y="69600"/>
                  </a:cubicBezTo>
                  <a:cubicBezTo>
                    <a:pt x="26400" y="67200"/>
                    <a:pt x="24000" y="64800"/>
                    <a:pt x="24000" y="62400"/>
                  </a:cubicBezTo>
                  <a:cubicBezTo>
                    <a:pt x="24000" y="62400"/>
                    <a:pt x="24000" y="62400"/>
                    <a:pt x="24000" y="62400"/>
                  </a:cubicBezTo>
                  <a:cubicBezTo>
                    <a:pt x="24000" y="62400"/>
                    <a:pt x="24000" y="62400"/>
                    <a:pt x="24000" y="62400"/>
                  </a:cubicBezTo>
                  <a:cubicBezTo>
                    <a:pt x="24000" y="62400"/>
                    <a:pt x="24000" y="62400"/>
                    <a:pt x="24000" y="62400"/>
                  </a:cubicBezTo>
                  <a:cubicBezTo>
                    <a:pt x="24000" y="60000"/>
                    <a:pt x="24000" y="60000"/>
                    <a:pt x="24000" y="60000"/>
                  </a:cubicBezTo>
                  <a:cubicBezTo>
                    <a:pt x="24000" y="60000"/>
                    <a:pt x="24000" y="60000"/>
                    <a:pt x="24000" y="60000"/>
                  </a:cubicBezTo>
                  <a:cubicBezTo>
                    <a:pt x="24000" y="60000"/>
                    <a:pt x="24000" y="60000"/>
                    <a:pt x="24000" y="60000"/>
                  </a:cubicBezTo>
                  <a:cubicBezTo>
                    <a:pt x="24000" y="57600"/>
                    <a:pt x="24000" y="57600"/>
                    <a:pt x="24000" y="57600"/>
                  </a:cubicBezTo>
                  <a:cubicBezTo>
                    <a:pt x="24000" y="55200"/>
                    <a:pt x="26400" y="52800"/>
                    <a:pt x="26400" y="50400"/>
                  </a:cubicBezTo>
                  <a:cubicBezTo>
                    <a:pt x="26400" y="50400"/>
                    <a:pt x="26400" y="48000"/>
                    <a:pt x="28800" y="45600"/>
                  </a:cubicBezTo>
                  <a:cubicBezTo>
                    <a:pt x="28800" y="45600"/>
                    <a:pt x="28800" y="45600"/>
                    <a:pt x="28800" y="45600"/>
                  </a:cubicBezTo>
                  <a:cubicBezTo>
                    <a:pt x="28800" y="45600"/>
                    <a:pt x="28800" y="45600"/>
                    <a:pt x="28800" y="45600"/>
                  </a:cubicBezTo>
                  <a:cubicBezTo>
                    <a:pt x="28800" y="43200"/>
                    <a:pt x="28800" y="43200"/>
                    <a:pt x="28800" y="43200"/>
                  </a:cubicBezTo>
                  <a:cubicBezTo>
                    <a:pt x="28800" y="43200"/>
                    <a:pt x="28800" y="43200"/>
                    <a:pt x="28800" y="43200"/>
                  </a:cubicBezTo>
                  <a:cubicBezTo>
                    <a:pt x="31200" y="43200"/>
                    <a:pt x="31200" y="43200"/>
                    <a:pt x="31200" y="432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1200" y="40800"/>
                    <a:pt x="31200" y="40800"/>
                    <a:pt x="31200" y="40800"/>
                  </a:cubicBezTo>
                  <a:cubicBezTo>
                    <a:pt x="33600" y="38400"/>
                    <a:pt x="33600" y="38400"/>
                    <a:pt x="36000" y="36000"/>
                  </a:cubicBezTo>
                  <a:cubicBezTo>
                    <a:pt x="36000" y="36000"/>
                    <a:pt x="36000" y="36000"/>
                    <a:pt x="36000" y="36000"/>
                  </a:cubicBezTo>
                  <a:cubicBezTo>
                    <a:pt x="36000" y="36000"/>
                    <a:pt x="36000" y="36000"/>
                    <a:pt x="36000" y="36000"/>
                  </a:cubicBezTo>
                  <a:cubicBezTo>
                    <a:pt x="36000" y="33600"/>
                    <a:pt x="38400" y="33600"/>
                    <a:pt x="40800" y="31200"/>
                  </a:cubicBezTo>
                  <a:cubicBezTo>
                    <a:pt x="40800" y="31200"/>
                    <a:pt x="40800" y="31200"/>
                    <a:pt x="40800" y="31200"/>
                  </a:cubicBezTo>
                  <a:cubicBezTo>
                    <a:pt x="43200" y="31200"/>
                    <a:pt x="43200" y="31200"/>
                    <a:pt x="43200" y="31200"/>
                  </a:cubicBezTo>
                  <a:cubicBezTo>
                    <a:pt x="43200" y="31200"/>
                    <a:pt x="43200" y="31200"/>
                    <a:pt x="43200" y="31200"/>
                  </a:cubicBezTo>
                  <a:cubicBezTo>
                    <a:pt x="43200" y="31200"/>
                    <a:pt x="43200" y="31200"/>
                    <a:pt x="43200" y="28800"/>
                  </a:cubicBezTo>
                  <a:cubicBezTo>
                    <a:pt x="43200" y="28800"/>
                    <a:pt x="45600" y="28800"/>
                    <a:pt x="45600" y="28800"/>
                  </a:cubicBezTo>
                  <a:cubicBezTo>
                    <a:pt x="45600" y="28800"/>
                    <a:pt x="45600" y="28800"/>
                    <a:pt x="45600" y="28800"/>
                  </a:cubicBezTo>
                  <a:cubicBezTo>
                    <a:pt x="45600" y="28800"/>
                    <a:pt x="45600" y="28800"/>
                    <a:pt x="45600" y="28800"/>
                  </a:cubicBezTo>
                  <a:cubicBezTo>
                    <a:pt x="45600" y="28800"/>
                    <a:pt x="48000" y="28800"/>
                    <a:pt x="50400" y="26400"/>
                  </a:cubicBezTo>
                  <a:cubicBezTo>
                    <a:pt x="52800" y="26400"/>
                    <a:pt x="55200" y="26400"/>
                    <a:pt x="57600" y="26400"/>
                  </a:cubicBezTo>
                  <a:cubicBezTo>
                    <a:pt x="57600" y="26400"/>
                    <a:pt x="57600" y="26400"/>
                    <a:pt x="57600" y="26400"/>
                  </a:cubicBezTo>
                  <a:cubicBezTo>
                    <a:pt x="57600" y="26400"/>
                    <a:pt x="57600" y="26400"/>
                    <a:pt x="57600" y="26400"/>
                  </a:cubicBezTo>
                  <a:cubicBezTo>
                    <a:pt x="57600" y="26400"/>
                    <a:pt x="57600" y="26400"/>
                    <a:pt x="57600" y="26400"/>
                  </a:cubicBezTo>
                  <a:cubicBezTo>
                    <a:pt x="57600" y="26400"/>
                    <a:pt x="57600" y="26400"/>
                    <a:pt x="60000" y="26400"/>
                  </a:cubicBezTo>
                  <a:cubicBezTo>
                    <a:pt x="60000" y="26400"/>
                    <a:pt x="60000" y="26400"/>
                    <a:pt x="60000" y="26400"/>
                  </a:cubicBezTo>
                  <a:cubicBezTo>
                    <a:pt x="60000" y="26400"/>
                    <a:pt x="60000" y="26400"/>
                    <a:pt x="60000" y="26400"/>
                  </a:cubicBezTo>
                  <a:cubicBezTo>
                    <a:pt x="60000" y="26400"/>
                    <a:pt x="62400" y="26400"/>
                    <a:pt x="62400" y="26400"/>
                  </a:cubicBezTo>
                  <a:cubicBezTo>
                    <a:pt x="64800" y="26400"/>
                    <a:pt x="67200" y="26400"/>
                    <a:pt x="69600" y="26400"/>
                  </a:cubicBezTo>
                  <a:cubicBezTo>
                    <a:pt x="69600" y="28800"/>
                    <a:pt x="72000" y="28800"/>
                    <a:pt x="74400" y="28800"/>
                  </a:cubicBezTo>
                  <a:cubicBezTo>
                    <a:pt x="74400" y="28800"/>
                    <a:pt x="74400" y="28800"/>
                    <a:pt x="74400" y="31200"/>
                  </a:cubicBezTo>
                  <a:cubicBezTo>
                    <a:pt x="74400" y="31200"/>
                    <a:pt x="74400" y="31200"/>
                    <a:pt x="74400" y="31200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386" name="Shape 1487"/>
            <p:cNvSpPr/>
            <p:nvPr/>
          </p:nvSpPr>
          <p:spPr>
            <a:xfrm>
              <a:off x="8211162" y="735183"/>
              <a:ext cx="271551" cy="2426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88" y="22222"/>
                  </a:moveTo>
                  <a:cubicBezTo>
                    <a:pt x="88888" y="22222"/>
                    <a:pt x="88888" y="22222"/>
                    <a:pt x="88888" y="22222"/>
                  </a:cubicBezTo>
                  <a:cubicBezTo>
                    <a:pt x="88888" y="22222"/>
                    <a:pt x="93333" y="22222"/>
                    <a:pt x="93333" y="22222"/>
                  </a:cubicBezTo>
                  <a:cubicBezTo>
                    <a:pt x="93333" y="22222"/>
                    <a:pt x="93333" y="22222"/>
                    <a:pt x="93333" y="22222"/>
                  </a:cubicBezTo>
                  <a:cubicBezTo>
                    <a:pt x="93333" y="26666"/>
                    <a:pt x="93333" y="26666"/>
                    <a:pt x="93333" y="26666"/>
                  </a:cubicBezTo>
                  <a:cubicBezTo>
                    <a:pt x="93333" y="26666"/>
                    <a:pt x="93333" y="26666"/>
                    <a:pt x="97777" y="26666"/>
                  </a:cubicBezTo>
                  <a:cubicBezTo>
                    <a:pt x="97777" y="26666"/>
                    <a:pt x="97777" y="31111"/>
                    <a:pt x="97777" y="31111"/>
                  </a:cubicBezTo>
                  <a:cubicBezTo>
                    <a:pt x="97777" y="31111"/>
                    <a:pt x="97777" y="31111"/>
                    <a:pt x="97777" y="31111"/>
                  </a:cubicBezTo>
                  <a:cubicBezTo>
                    <a:pt x="102222" y="31111"/>
                    <a:pt x="97777" y="31111"/>
                    <a:pt x="97777" y="35555"/>
                  </a:cubicBezTo>
                  <a:cubicBezTo>
                    <a:pt x="97777" y="35555"/>
                    <a:pt x="97777" y="35555"/>
                    <a:pt x="97777" y="40000"/>
                  </a:cubicBezTo>
                  <a:cubicBezTo>
                    <a:pt x="93333" y="40000"/>
                    <a:pt x="93333" y="40000"/>
                    <a:pt x="93333" y="40000"/>
                  </a:cubicBezTo>
                  <a:cubicBezTo>
                    <a:pt x="93333" y="44444"/>
                    <a:pt x="93333" y="44444"/>
                    <a:pt x="93333" y="44444"/>
                  </a:cubicBezTo>
                  <a:cubicBezTo>
                    <a:pt x="93333" y="44444"/>
                    <a:pt x="93333" y="44444"/>
                    <a:pt x="93333" y="44444"/>
                  </a:cubicBezTo>
                  <a:cubicBezTo>
                    <a:pt x="93333" y="44444"/>
                    <a:pt x="93333" y="44444"/>
                    <a:pt x="93333" y="44444"/>
                  </a:cubicBezTo>
                  <a:cubicBezTo>
                    <a:pt x="93333" y="48888"/>
                    <a:pt x="93333" y="48888"/>
                    <a:pt x="93333" y="48888"/>
                  </a:cubicBezTo>
                  <a:cubicBezTo>
                    <a:pt x="97777" y="48888"/>
                    <a:pt x="97777" y="48888"/>
                    <a:pt x="97777" y="48888"/>
                  </a:cubicBezTo>
                  <a:cubicBezTo>
                    <a:pt x="97777" y="48888"/>
                    <a:pt x="97777" y="48888"/>
                    <a:pt x="97777" y="48888"/>
                  </a:cubicBezTo>
                  <a:cubicBezTo>
                    <a:pt x="97777" y="48888"/>
                    <a:pt x="97777" y="48888"/>
                    <a:pt x="97777" y="53333"/>
                  </a:cubicBezTo>
                  <a:cubicBezTo>
                    <a:pt x="97777" y="53333"/>
                    <a:pt x="97777" y="53333"/>
                    <a:pt x="97777" y="53333"/>
                  </a:cubicBezTo>
                  <a:cubicBezTo>
                    <a:pt x="97777" y="53333"/>
                    <a:pt x="97777" y="53333"/>
                    <a:pt x="97777" y="53333"/>
                  </a:cubicBezTo>
                  <a:cubicBezTo>
                    <a:pt x="97777" y="53333"/>
                    <a:pt x="97777" y="53333"/>
                    <a:pt x="97777" y="57777"/>
                  </a:cubicBezTo>
                  <a:cubicBezTo>
                    <a:pt x="97777" y="57777"/>
                    <a:pt x="97777" y="57777"/>
                    <a:pt x="97777" y="57777"/>
                  </a:cubicBezTo>
                  <a:cubicBezTo>
                    <a:pt x="97777" y="57777"/>
                    <a:pt x="97777" y="57777"/>
                    <a:pt x="97777" y="57777"/>
                  </a:cubicBezTo>
                  <a:cubicBezTo>
                    <a:pt x="97777" y="57777"/>
                    <a:pt x="97777" y="57777"/>
                    <a:pt x="102222" y="57777"/>
                  </a:cubicBezTo>
                  <a:cubicBezTo>
                    <a:pt x="102222" y="57777"/>
                    <a:pt x="106666" y="57777"/>
                    <a:pt x="106666" y="57777"/>
                  </a:cubicBezTo>
                  <a:cubicBezTo>
                    <a:pt x="106666" y="62222"/>
                    <a:pt x="106666" y="62222"/>
                    <a:pt x="106666" y="62222"/>
                  </a:cubicBezTo>
                  <a:cubicBezTo>
                    <a:pt x="106666" y="62222"/>
                    <a:pt x="106666" y="62222"/>
                    <a:pt x="106666" y="62222"/>
                  </a:cubicBezTo>
                  <a:cubicBezTo>
                    <a:pt x="106666" y="62222"/>
                    <a:pt x="111111" y="62222"/>
                    <a:pt x="111111" y="62222"/>
                  </a:cubicBezTo>
                  <a:cubicBezTo>
                    <a:pt x="111111" y="62222"/>
                    <a:pt x="111111" y="62222"/>
                    <a:pt x="111111" y="62222"/>
                  </a:cubicBezTo>
                  <a:cubicBezTo>
                    <a:pt x="111111" y="62222"/>
                    <a:pt x="111111" y="62222"/>
                    <a:pt x="111111" y="62222"/>
                  </a:cubicBezTo>
                  <a:cubicBezTo>
                    <a:pt x="111111" y="66666"/>
                    <a:pt x="111111" y="66666"/>
                    <a:pt x="111111" y="66666"/>
                  </a:cubicBezTo>
                  <a:cubicBezTo>
                    <a:pt x="111111" y="66666"/>
                    <a:pt x="111111" y="66666"/>
                    <a:pt x="111111" y="66666"/>
                  </a:cubicBezTo>
                  <a:cubicBezTo>
                    <a:pt x="111111" y="71111"/>
                    <a:pt x="111111" y="71111"/>
                    <a:pt x="111111" y="71111"/>
                  </a:cubicBezTo>
                  <a:cubicBezTo>
                    <a:pt x="111111" y="71111"/>
                    <a:pt x="111111" y="71111"/>
                    <a:pt x="111111" y="71111"/>
                  </a:cubicBezTo>
                  <a:cubicBezTo>
                    <a:pt x="111111" y="71111"/>
                    <a:pt x="106666" y="71111"/>
                    <a:pt x="106666" y="71111"/>
                  </a:cubicBezTo>
                  <a:cubicBezTo>
                    <a:pt x="106666" y="75555"/>
                    <a:pt x="106666" y="75555"/>
                    <a:pt x="106666" y="75555"/>
                  </a:cubicBezTo>
                  <a:cubicBezTo>
                    <a:pt x="106666" y="75555"/>
                    <a:pt x="106666" y="75555"/>
                    <a:pt x="106666" y="75555"/>
                  </a:cubicBezTo>
                  <a:cubicBezTo>
                    <a:pt x="106666" y="75555"/>
                    <a:pt x="106666" y="75555"/>
                    <a:pt x="106666" y="75555"/>
                  </a:cubicBezTo>
                  <a:cubicBezTo>
                    <a:pt x="106666" y="75555"/>
                    <a:pt x="102222" y="75555"/>
                    <a:pt x="102222" y="75555"/>
                  </a:cubicBezTo>
                  <a:cubicBezTo>
                    <a:pt x="97777" y="75555"/>
                    <a:pt x="97777" y="75555"/>
                    <a:pt x="97777" y="75555"/>
                  </a:cubicBezTo>
                  <a:cubicBezTo>
                    <a:pt x="93333" y="75555"/>
                    <a:pt x="93333" y="75555"/>
                    <a:pt x="93333" y="75555"/>
                  </a:cubicBezTo>
                  <a:cubicBezTo>
                    <a:pt x="93333" y="75555"/>
                    <a:pt x="93333" y="75555"/>
                    <a:pt x="93333" y="80000"/>
                  </a:cubicBezTo>
                  <a:cubicBezTo>
                    <a:pt x="93333" y="80000"/>
                    <a:pt x="93333" y="80000"/>
                    <a:pt x="93333" y="80000"/>
                  </a:cubicBezTo>
                  <a:cubicBezTo>
                    <a:pt x="93333" y="80000"/>
                    <a:pt x="93333" y="80000"/>
                    <a:pt x="93333" y="80000"/>
                  </a:cubicBezTo>
                  <a:cubicBezTo>
                    <a:pt x="93333" y="80000"/>
                    <a:pt x="93333" y="80000"/>
                    <a:pt x="93333" y="84444"/>
                  </a:cubicBezTo>
                  <a:cubicBezTo>
                    <a:pt x="93333" y="84444"/>
                    <a:pt x="93333" y="84444"/>
                    <a:pt x="93333" y="84444"/>
                  </a:cubicBezTo>
                  <a:cubicBezTo>
                    <a:pt x="93333" y="84444"/>
                    <a:pt x="88888" y="84444"/>
                    <a:pt x="88888" y="84444"/>
                  </a:cubicBezTo>
                  <a:cubicBezTo>
                    <a:pt x="88888" y="84444"/>
                    <a:pt x="88888" y="84444"/>
                    <a:pt x="88888" y="84444"/>
                  </a:cubicBezTo>
                  <a:cubicBezTo>
                    <a:pt x="88888" y="88888"/>
                    <a:pt x="88888" y="88888"/>
                    <a:pt x="88888" y="88888"/>
                  </a:cubicBezTo>
                  <a:cubicBezTo>
                    <a:pt x="88888" y="88888"/>
                    <a:pt x="88888" y="88888"/>
                    <a:pt x="88888" y="88888"/>
                  </a:cubicBezTo>
                  <a:cubicBezTo>
                    <a:pt x="88888" y="88888"/>
                    <a:pt x="88888" y="93333"/>
                    <a:pt x="88888" y="93333"/>
                  </a:cubicBezTo>
                  <a:cubicBezTo>
                    <a:pt x="88888" y="93333"/>
                    <a:pt x="88888" y="97777"/>
                    <a:pt x="88888" y="97777"/>
                  </a:cubicBezTo>
                  <a:cubicBezTo>
                    <a:pt x="88888" y="97777"/>
                    <a:pt x="88888" y="97777"/>
                    <a:pt x="88888" y="97777"/>
                  </a:cubicBezTo>
                  <a:cubicBezTo>
                    <a:pt x="88888" y="102222"/>
                    <a:pt x="93333" y="102222"/>
                    <a:pt x="88888" y="102222"/>
                  </a:cubicBezTo>
                  <a:cubicBezTo>
                    <a:pt x="88888" y="102222"/>
                    <a:pt x="88888" y="102222"/>
                    <a:pt x="88888" y="102222"/>
                  </a:cubicBezTo>
                  <a:cubicBezTo>
                    <a:pt x="88888" y="102222"/>
                    <a:pt x="88888" y="102222"/>
                    <a:pt x="88888" y="102222"/>
                  </a:cubicBezTo>
                  <a:cubicBezTo>
                    <a:pt x="88888" y="102222"/>
                    <a:pt x="84444" y="106666"/>
                    <a:pt x="84444" y="106666"/>
                  </a:cubicBezTo>
                  <a:cubicBezTo>
                    <a:pt x="84444" y="106666"/>
                    <a:pt x="84444" y="106666"/>
                    <a:pt x="80000" y="106666"/>
                  </a:cubicBezTo>
                  <a:cubicBezTo>
                    <a:pt x="80000" y="106666"/>
                    <a:pt x="80000" y="106666"/>
                    <a:pt x="80000" y="106666"/>
                  </a:cubicBezTo>
                  <a:cubicBezTo>
                    <a:pt x="80000" y="106666"/>
                    <a:pt x="80000" y="106666"/>
                    <a:pt x="80000" y="106666"/>
                  </a:cubicBezTo>
                  <a:cubicBezTo>
                    <a:pt x="80000" y="106666"/>
                    <a:pt x="75555" y="106666"/>
                    <a:pt x="75555" y="106666"/>
                  </a:cubicBezTo>
                  <a:cubicBezTo>
                    <a:pt x="75555" y="106666"/>
                    <a:pt x="75555" y="106666"/>
                    <a:pt x="71111" y="102222"/>
                  </a:cubicBezTo>
                  <a:cubicBezTo>
                    <a:pt x="71111" y="102222"/>
                    <a:pt x="71111" y="97777"/>
                    <a:pt x="71111" y="97777"/>
                  </a:cubicBezTo>
                  <a:cubicBezTo>
                    <a:pt x="71111" y="97777"/>
                    <a:pt x="71111" y="97777"/>
                    <a:pt x="66666" y="97777"/>
                  </a:cubicBezTo>
                  <a:cubicBezTo>
                    <a:pt x="66666" y="97777"/>
                    <a:pt x="66666" y="97777"/>
                    <a:pt x="66666" y="102222"/>
                  </a:cubicBezTo>
                  <a:cubicBezTo>
                    <a:pt x="66666" y="102222"/>
                    <a:pt x="62222" y="102222"/>
                    <a:pt x="62222" y="102222"/>
                  </a:cubicBezTo>
                  <a:cubicBezTo>
                    <a:pt x="62222" y="102222"/>
                    <a:pt x="62222" y="102222"/>
                    <a:pt x="62222" y="102222"/>
                  </a:cubicBezTo>
                  <a:cubicBezTo>
                    <a:pt x="62222" y="102222"/>
                    <a:pt x="62222" y="102222"/>
                    <a:pt x="62222" y="102222"/>
                  </a:cubicBezTo>
                  <a:cubicBezTo>
                    <a:pt x="62222" y="102222"/>
                    <a:pt x="57777" y="102222"/>
                    <a:pt x="57777" y="102222"/>
                  </a:cubicBezTo>
                  <a:cubicBezTo>
                    <a:pt x="57777" y="102222"/>
                    <a:pt x="57777" y="102222"/>
                    <a:pt x="57777" y="102222"/>
                  </a:cubicBezTo>
                  <a:cubicBezTo>
                    <a:pt x="57777" y="102222"/>
                    <a:pt x="53333" y="102222"/>
                    <a:pt x="53333" y="102222"/>
                  </a:cubicBezTo>
                  <a:cubicBezTo>
                    <a:pt x="53333" y="102222"/>
                    <a:pt x="53333" y="102222"/>
                    <a:pt x="53333" y="106666"/>
                  </a:cubicBezTo>
                  <a:cubicBezTo>
                    <a:pt x="53333" y="106666"/>
                    <a:pt x="53333" y="106666"/>
                    <a:pt x="48888" y="106666"/>
                  </a:cubicBezTo>
                  <a:cubicBezTo>
                    <a:pt x="48888" y="111111"/>
                    <a:pt x="48888" y="111111"/>
                    <a:pt x="48888" y="111111"/>
                  </a:cubicBezTo>
                  <a:cubicBezTo>
                    <a:pt x="48888" y="111111"/>
                    <a:pt x="48888" y="111111"/>
                    <a:pt x="48888" y="111111"/>
                  </a:cubicBezTo>
                  <a:cubicBezTo>
                    <a:pt x="48888" y="111111"/>
                    <a:pt x="48888" y="111111"/>
                    <a:pt x="48888" y="111111"/>
                  </a:cubicBezTo>
                  <a:cubicBezTo>
                    <a:pt x="44444" y="111111"/>
                    <a:pt x="44444" y="111111"/>
                    <a:pt x="44444" y="111111"/>
                  </a:cubicBezTo>
                  <a:cubicBezTo>
                    <a:pt x="44444" y="111111"/>
                    <a:pt x="44444" y="111111"/>
                    <a:pt x="40000" y="111111"/>
                  </a:cubicBezTo>
                  <a:cubicBezTo>
                    <a:pt x="40000" y="111111"/>
                    <a:pt x="40000" y="106666"/>
                    <a:pt x="35555" y="106666"/>
                  </a:cubicBezTo>
                  <a:cubicBezTo>
                    <a:pt x="35555" y="106666"/>
                    <a:pt x="35555" y="106666"/>
                    <a:pt x="35555" y="106666"/>
                  </a:cubicBezTo>
                  <a:cubicBezTo>
                    <a:pt x="35555" y="106666"/>
                    <a:pt x="35555" y="106666"/>
                    <a:pt x="35555" y="106666"/>
                  </a:cubicBezTo>
                  <a:cubicBezTo>
                    <a:pt x="35555" y="106666"/>
                    <a:pt x="35555" y="106666"/>
                    <a:pt x="35555" y="102222"/>
                  </a:cubicBezTo>
                  <a:cubicBezTo>
                    <a:pt x="35555" y="102222"/>
                    <a:pt x="35555" y="102222"/>
                    <a:pt x="35555" y="97777"/>
                  </a:cubicBezTo>
                  <a:cubicBezTo>
                    <a:pt x="35555" y="97777"/>
                    <a:pt x="35555" y="93333"/>
                    <a:pt x="35555" y="93333"/>
                  </a:cubicBezTo>
                  <a:cubicBezTo>
                    <a:pt x="35555" y="93333"/>
                    <a:pt x="35555" y="93333"/>
                    <a:pt x="35555" y="93333"/>
                  </a:cubicBezTo>
                  <a:cubicBezTo>
                    <a:pt x="35555" y="93333"/>
                    <a:pt x="35555" y="93333"/>
                    <a:pt x="35555" y="93333"/>
                  </a:cubicBezTo>
                  <a:cubicBezTo>
                    <a:pt x="35555" y="93333"/>
                    <a:pt x="35555" y="93333"/>
                    <a:pt x="35555" y="93333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31111" y="88888"/>
                  </a:cubicBezTo>
                  <a:cubicBezTo>
                    <a:pt x="31111" y="88888"/>
                    <a:pt x="31111" y="88888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6666" y="84444"/>
                    <a:pt x="26666" y="84444"/>
                    <a:pt x="26666" y="84444"/>
                  </a:cubicBezTo>
                  <a:cubicBezTo>
                    <a:pt x="22222" y="84444"/>
                    <a:pt x="22222" y="84444"/>
                    <a:pt x="22222" y="84444"/>
                  </a:cubicBezTo>
                  <a:cubicBezTo>
                    <a:pt x="17777" y="84444"/>
                    <a:pt x="17777" y="84444"/>
                    <a:pt x="17777" y="84444"/>
                  </a:cubicBezTo>
                  <a:cubicBezTo>
                    <a:pt x="13333" y="84444"/>
                    <a:pt x="13333" y="84444"/>
                    <a:pt x="13333" y="84444"/>
                  </a:cubicBezTo>
                  <a:cubicBezTo>
                    <a:pt x="13333" y="84444"/>
                    <a:pt x="13333" y="84444"/>
                    <a:pt x="13333" y="84444"/>
                  </a:cubicBezTo>
                  <a:cubicBezTo>
                    <a:pt x="13333" y="84444"/>
                    <a:pt x="13333" y="84444"/>
                    <a:pt x="13333" y="84444"/>
                  </a:cubicBezTo>
                  <a:cubicBezTo>
                    <a:pt x="13333" y="84444"/>
                    <a:pt x="13333" y="84444"/>
                    <a:pt x="13333" y="80000"/>
                  </a:cubicBezTo>
                  <a:cubicBezTo>
                    <a:pt x="13333" y="80000"/>
                    <a:pt x="13333" y="80000"/>
                    <a:pt x="13333" y="80000"/>
                  </a:cubicBezTo>
                  <a:cubicBezTo>
                    <a:pt x="8888" y="80000"/>
                    <a:pt x="8888" y="80000"/>
                    <a:pt x="8888" y="80000"/>
                  </a:cubicBezTo>
                  <a:cubicBezTo>
                    <a:pt x="8888" y="75555"/>
                    <a:pt x="8888" y="75555"/>
                    <a:pt x="8888" y="75555"/>
                  </a:cubicBezTo>
                  <a:cubicBezTo>
                    <a:pt x="8888" y="71111"/>
                    <a:pt x="8888" y="71111"/>
                    <a:pt x="8888" y="71111"/>
                  </a:cubicBezTo>
                  <a:cubicBezTo>
                    <a:pt x="8888" y="71111"/>
                    <a:pt x="8888" y="71111"/>
                    <a:pt x="13333" y="71111"/>
                  </a:cubicBezTo>
                  <a:cubicBezTo>
                    <a:pt x="13333" y="71111"/>
                    <a:pt x="13333" y="66666"/>
                    <a:pt x="17777" y="66666"/>
                  </a:cubicBezTo>
                  <a:cubicBezTo>
                    <a:pt x="17777" y="66666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62222"/>
                  </a:cubicBezTo>
                  <a:cubicBezTo>
                    <a:pt x="22222" y="62222"/>
                    <a:pt x="22222" y="62222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7777"/>
                  </a:cubicBezTo>
                  <a:cubicBezTo>
                    <a:pt x="22222" y="57777"/>
                    <a:pt x="22222" y="57777"/>
                    <a:pt x="22222" y="53333"/>
                  </a:cubicBezTo>
                  <a:cubicBezTo>
                    <a:pt x="22222" y="53333"/>
                    <a:pt x="22222" y="53333"/>
                    <a:pt x="22222" y="53333"/>
                  </a:cubicBezTo>
                  <a:cubicBezTo>
                    <a:pt x="22222" y="53333"/>
                    <a:pt x="22222" y="53333"/>
                    <a:pt x="22222" y="48888"/>
                  </a:cubicBezTo>
                  <a:cubicBezTo>
                    <a:pt x="22222" y="48888"/>
                    <a:pt x="22222" y="48888"/>
                    <a:pt x="22222" y="48888"/>
                  </a:cubicBezTo>
                  <a:cubicBezTo>
                    <a:pt x="22222" y="48888"/>
                    <a:pt x="22222" y="48888"/>
                    <a:pt x="22222" y="48888"/>
                  </a:cubicBezTo>
                  <a:cubicBezTo>
                    <a:pt x="22222" y="48888"/>
                    <a:pt x="17777" y="48888"/>
                    <a:pt x="17777" y="44444"/>
                  </a:cubicBezTo>
                  <a:cubicBezTo>
                    <a:pt x="17777" y="44444"/>
                    <a:pt x="13333" y="44444"/>
                    <a:pt x="13333" y="44444"/>
                  </a:cubicBezTo>
                  <a:cubicBezTo>
                    <a:pt x="13333" y="40000"/>
                    <a:pt x="13333" y="40000"/>
                    <a:pt x="13333" y="40000"/>
                  </a:cubicBezTo>
                  <a:cubicBezTo>
                    <a:pt x="13333" y="40000"/>
                    <a:pt x="13333" y="40000"/>
                    <a:pt x="13333" y="40000"/>
                  </a:cubicBezTo>
                  <a:cubicBezTo>
                    <a:pt x="13333" y="35555"/>
                    <a:pt x="13333" y="35555"/>
                    <a:pt x="13333" y="35555"/>
                  </a:cubicBezTo>
                  <a:cubicBezTo>
                    <a:pt x="13333" y="35555"/>
                    <a:pt x="17777" y="35555"/>
                    <a:pt x="17777" y="35555"/>
                  </a:cubicBezTo>
                  <a:cubicBezTo>
                    <a:pt x="17777" y="35555"/>
                    <a:pt x="17777" y="31111"/>
                    <a:pt x="17777" y="31111"/>
                  </a:cubicBezTo>
                  <a:cubicBezTo>
                    <a:pt x="17777" y="31111"/>
                    <a:pt x="17777" y="31111"/>
                    <a:pt x="17777" y="31111"/>
                  </a:cubicBezTo>
                  <a:cubicBezTo>
                    <a:pt x="17777" y="31111"/>
                    <a:pt x="22222" y="31111"/>
                    <a:pt x="22222" y="31111"/>
                  </a:cubicBezTo>
                  <a:cubicBezTo>
                    <a:pt x="22222" y="26666"/>
                    <a:pt x="22222" y="26666"/>
                    <a:pt x="22222" y="31111"/>
                  </a:cubicBezTo>
                  <a:cubicBezTo>
                    <a:pt x="22222" y="31111"/>
                    <a:pt x="26666" y="31111"/>
                    <a:pt x="26666" y="31111"/>
                  </a:cubicBezTo>
                  <a:cubicBezTo>
                    <a:pt x="31111" y="31111"/>
                    <a:pt x="31111" y="31111"/>
                    <a:pt x="31111" y="31111"/>
                  </a:cubicBezTo>
                  <a:cubicBezTo>
                    <a:pt x="31111" y="31111"/>
                    <a:pt x="31111" y="31111"/>
                    <a:pt x="31111" y="31111"/>
                  </a:cubicBezTo>
                  <a:cubicBezTo>
                    <a:pt x="31111" y="31111"/>
                    <a:pt x="35555" y="31111"/>
                    <a:pt x="35555" y="31111"/>
                  </a:cubicBezTo>
                  <a:cubicBezTo>
                    <a:pt x="35555" y="31111"/>
                    <a:pt x="40000" y="26666"/>
                    <a:pt x="40000" y="26666"/>
                  </a:cubicBezTo>
                  <a:cubicBezTo>
                    <a:pt x="40000" y="26666"/>
                    <a:pt x="40000" y="26666"/>
                    <a:pt x="44444" y="26666"/>
                  </a:cubicBezTo>
                  <a:cubicBezTo>
                    <a:pt x="44444" y="26666"/>
                    <a:pt x="44444" y="26666"/>
                    <a:pt x="44444" y="26666"/>
                  </a:cubicBezTo>
                  <a:cubicBezTo>
                    <a:pt x="44444" y="26666"/>
                    <a:pt x="44444" y="26666"/>
                    <a:pt x="44444" y="26666"/>
                  </a:cubicBezTo>
                  <a:cubicBezTo>
                    <a:pt x="44444" y="26666"/>
                    <a:pt x="44444" y="26666"/>
                    <a:pt x="44444" y="22222"/>
                  </a:cubicBezTo>
                  <a:cubicBezTo>
                    <a:pt x="44444" y="22222"/>
                    <a:pt x="44444" y="22222"/>
                    <a:pt x="44444" y="22222"/>
                  </a:cubicBezTo>
                  <a:cubicBezTo>
                    <a:pt x="44444" y="17777"/>
                    <a:pt x="48888" y="13333"/>
                    <a:pt x="48888" y="13333"/>
                  </a:cubicBezTo>
                  <a:cubicBezTo>
                    <a:pt x="48888" y="13333"/>
                    <a:pt x="48888" y="13333"/>
                    <a:pt x="48888" y="13333"/>
                  </a:cubicBezTo>
                  <a:cubicBezTo>
                    <a:pt x="48888" y="13333"/>
                    <a:pt x="48888" y="13333"/>
                    <a:pt x="48888" y="13333"/>
                  </a:cubicBezTo>
                  <a:cubicBezTo>
                    <a:pt x="48888" y="13333"/>
                    <a:pt x="53333" y="13333"/>
                    <a:pt x="53333" y="13333"/>
                  </a:cubicBezTo>
                  <a:cubicBezTo>
                    <a:pt x="53333" y="13333"/>
                    <a:pt x="53333" y="13333"/>
                    <a:pt x="53333" y="13333"/>
                  </a:cubicBezTo>
                  <a:cubicBezTo>
                    <a:pt x="53333" y="13333"/>
                    <a:pt x="57777" y="13333"/>
                    <a:pt x="57777" y="8888"/>
                  </a:cubicBezTo>
                  <a:cubicBezTo>
                    <a:pt x="57777" y="8888"/>
                    <a:pt x="57777" y="8888"/>
                    <a:pt x="57777" y="8888"/>
                  </a:cubicBezTo>
                  <a:cubicBezTo>
                    <a:pt x="57777" y="8888"/>
                    <a:pt x="62222" y="8888"/>
                    <a:pt x="62222" y="8888"/>
                  </a:cubicBezTo>
                  <a:cubicBezTo>
                    <a:pt x="62222" y="8888"/>
                    <a:pt x="62222" y="13333"/>
                    <a:pt x="62222" y="13333"/>
                  </a:cubicBezTo>
                  <a:cubicBezTo>
                    <a:pt x="62222" y="13333"/>
                    <a:pt x="62222" y="13333"/>
                    <a:pt x="62222" y="13333"/>
                  </a:cubicBezTo>
                  <a:cubicBezTo>
                    <a:pt x="62222" y="13333"/>
                    <a:pt x="62222" y="17777"/>
                    <a:pt x="62222" y="17777"/>
                  </a:cubicBezTo>
                  <a:cubicBezTo>
                    <a:pt x="62222" y="17777"/>
                    <a:pt x="66666" y="22222"/>
                    <a:pt x="66666" y="22222"/>
                  </a:cubicBezTo>
                  <a:cubicBezTo>
                    <a:pt x="66666" y="22222"/>
                    <a:pt x="66666" y="22222"/>
                    <a:pt x="66666" y="22222"/>
                  </a:cubicBezTo>
                  <a:cubicBezTo>
                    <a:pt x="66666" y="22222"/>
                    <a:pt x="66666" y="22222"/>
                    <a:pt x="66666" y="22222"/>
                  </a:cubicBezTo>
                  <a:cubicBezTo>
                    <a:pt x="66666" y="22222"/>
                    <a:pt x="66666" y="22222"/>
                    <a:pt x="71111" y="26666"/>
                  </a:cubicBezTo>
                  <a:cubicBezTo>
                    <a:pt x="71111" y="26666"/>
                    <a:pt x="71111" y="26666"/>
                    <a:pt x="71111" y="26666"/>
                  </a:cubicBezTo>
                  <a:cubicBezTo>
                    <a:pt x="71111" y="26666"/>
                    <a:pt x="71111" y="26666"/>
                    <a:pt x="71111" y="26666"/>
                  </a:cubicBezTo>
                  <a:cubicBezTo>
                    <a:pt x="71111" y="26666"/>
                    <a:pt x="71111" y="26666"/>
                    <a:pt x="71111" y="26666"/>
                  </a:cubicBezTo>
                  <a:cubicBezTo>
                    <a:pt x="71111" y="26666"/>
                    <a:pt x="71111" y="26666"/>
                    <a:pt x="75555" y="26666"/>
                  </a:cubicBezTo>
                  <a:cubicBezTo>
                    <a:pt x="75555" y="26666"/>
                    <a:pt x="75555" y="26666"/>
                    <a:pt x="75555" y="26666"/>
                  </a:cubicBezTo>
                  <a:cubicBezTo>
                    <a:pt x="75555" y="26666"/>
                    <a:pt x="75555" y="26666"/>
                    <a:pt x="80000" y="26666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80000" y="26666"/>
                    <a:pt x="84444" y="26666"/>
                  </a:cubicBezTo>
                  <a:cubicBezTo>
                    <a:pt x="84444" y="26666"/>
                    <a:pt x="84444" y="26666"/>
                    <a:pt x="84444" y="22222"/>
                  </a:cubicBezTo>
                  <a:cubicBezTo>
                    <a:pt x="88888" y="22222"/>
                    <a:pt x="88888" y="22222"/>
                    <a:pt x="88888" y="22222"/>
                  </a:cubicBezTo>
                  <a:cubicBezTo>
                    <a:pt x="88888" y="22222"/>
                    <a:pt x="88888" y="22222"/>
                    <a:pt x="88888" y="22222"/>
                  </a:cubicBezTo>
                  <a:moveTo>
                    <a:pt x="44444" y="84444"/>
                  </a:moveTo>
                  <a:cubicBezTo>
                    <a:pt x="44444" y="84444"/>
                    <a:pt x="48888" y="84444"/>
                    <a:pt x="48888" y="88888"/>
                  </a:cubicBezTo>
                  <a:cubicBezTo>
                    <a:pt x="53333" y="88888"/>
                    <a:pt x="53333" y="88888"/>
                    <a:pt x="57777" y="88888"/>
                  </a:cubicBezTo>
                  <a:cubicBezTo>
                    <a:pt x="57777" y="88888"/>
                    <a:pt x="57777" y="88888"/>
                    <a:pt x="62222" y="88888"/>
                  </a:cubicBezTo>
                  <a:cubicBezTo>
                    <a:pt x="62222" y="88888"/>
                    <a:pt x="62222" y="88888"/>
                    <a:pt x="62222" y="88888"/>
                  </a:cubicBezTo>
                  <a:cubicBezTo>
                    <a:pt x="62222" y="88888"/>
                    <a:pt x="62222" y="88888"/>
                    <a:pt x="62222" y="88888"/>
                  </a:cubicBezTo>
                  <a:cubicBezTo>
                    <a:pt x="62222" y="88888"/>
                    <a:pt x="62222" y="88888"/>
                    <a:pt x="66666" y="88888"/>
                  </a:cubicBezTo>
                  <a:cubicBezTo>
                    <a:pt x="66666" y="88888"/>
                    <a:pt x="71111" y="84444"/>
                    <a:pt x="71111" y="84444"/>
                  </a:cubicBezTo>
                  <a:cubicBezTo>
                    <a:pt x="75555" y="84444"/>
                    <a:pt x="75555" y="80000"/>
                    <a:pt x="80000" y="80000"/>
                  </a:cubicBezTo>
                  <a:cubicBezTo>
                    <a:pt x="80000" y="80000"/>
                    <a:pt x="80000" y="80000"/>
                    <a:pt x="80000" y="75555"/>
                  </a:cubicBezTo>
                  <a:cubicBezTo>
                    <a:pt x="80000" y="75555"/>
                    <a:pt x="80000" y="75555"/>
                    <a:pt x="80000" y="75555"/>
                  </a:cubicBezTo>
                  <a:cubicBezTo>
                    <a:pt x="80000" y="75555"/>
                    <a:pt x="80000" y="75555"/>
                    <a:pt x="80000" y="75555"/>
                  </a:cubicBezTo>
                  <a:cubicBezTo>
                    <a:pt x="80000" y="75555"/>
                    <a:pt x="84444" y="75555"/>
                    <a:pt x="84444" y="75555"/>
                  </a:cubicBezTo>
                  <a:cubicBezTo>
                    <a:pt x="84444" y="71111"/>
                    <a:pt x="84444" y="66666"/>
                    <a:pt x="84444" y="66666"/>
                  </a:cubicBezTo>
                  <a:cubicBezTo>
                    <a:pt x="84444" y="62222"/>
                    <a:pt x="84444" y="57777"/>
                    <a:pt x="84444" y="57777"/>
                  </a:cubicBezTo>
                  <a:cubicBezTo>
                    <a:pt x="84444" y="57777"/>
                    <a:pt x="84444" y="57777"/>
                    <a:pt x="84444" y="57777"/>
                  </a:cubicBezTo>
                  <a:cubicBezTo>
                    <a:pt x="84444" y="57777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53333"/>
                    <a:pt x="84444" y="53333"/>
                  </a:cubicBezTo>
                  <a:cubicBezTo>
                    <a:pt x="84444" y="53333"/>
                    <a:pt x="84444" y="48888"/>
                    <a:pt x="84444" y="48888"/>
                  </a:cubicBezTo>
                  <a:cubicBezTo>
                    <a:pt x="80000" y="48888"/>
                    <a:pt x="80000" y="44444"/>
                    <a:pt x="80000" y="44444"/>
                  </a:cubicBezTo>
                  <a:cubicBezTo>
                    <a:pt x="75555" y="40000"/>
                    <a:pt x="75555" y="40000"/>
                    <a:pt x="71111" y="40000"/>
                  </a:cubicBezTo>
                  <a:cubicBezTo>
                    <a:pt x="71111" y="40000"/>
                    <a:pt x="71111" y="40000"/>
                    <a:pt x="71111" y="40000"/>
                  </a:cubicBezTo>
                  <a:cubicBezTo>
                    <a:pt x="71111" y="40000"/>
                    <a:pt x="71111" y="40000"/>
                    <a:pt x="71111" y="40000"/>
                  </a:cubicBezTo>
                  <a:cubicBezTo>
                    <a:pt x="71111" y="40000"/>
                    <a:pt x="71111" y="35555"/>
                    <a:pt x="71111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6666" y="35555"/>
                    <a:pt x="66666" y="35555"/>
                    <a:pt x="66666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62222" y="35555"/>
                    <a:pt x="62222" y="35555"/>
                    <a:pt x="62222" y="35555"/>
                  </a:cubicBezTo>
                  <a:cubicBezTo>
                    <a:pt x="57777" y="35555"/>
                    <a:pt x="57777" y="35555"/>
                    <a:pt x="57777" y="35555"/>
                  </a:cubicBezTo>
                  <a:cubicBezTo>
                    <a:pt x="57777" y="35555"/>
                    <a:pt x="57777" y="35555"/>
                    <a:pt x="57777" y="35555"/>
                  </a:cubicBezTo>
                  <a:cubicBezTo>
                    <a:pt x="57777" y="35555"/>
                    <a:pt x="57777" y="35555"/>
                    <a:pt x="57777" y="35555"/>
                  </a:cubicBezTo>
                  <a:cubicBezTo>
                    <a:pt x="53333" y="35555"/>
                    <a:pt x="48888" y="35555"/>
                    <a:pt x="48888" y="35555"/>
                  </a:cubicBezTo>
                  <a:cubicBezTo>
                    <a:pt x="48888" y="40000"/>
                    <a:pt x="48888" y="40000"/>
                    <a:pt x="44444" y="40000"/>
                  </a:cubicBezTo>
                  <a:cubicBezTo>
                    <a:pt x="44444" y="40000"/>
                    <a:pt x="44444" y="40000"/>
                    <a:pt x="44444" y="40000"/>
                  </a:cubicBezTo>
                  <a:cubicBezTo>
                    <a:pt x="44444" y="40000"/>
                    <a:pt x="44444" y="40000"/>
                    <a:pt x="44444" y="40000"/>
                  </a:cubicBezTo>
                  <a:cubicBezTo>
                    <a:pt x="44444" y="40000"/>
                    <a:pt x="44444" y="40000"/>
                    <a:pt x="44444" y="40000"/>
                  </a:cubicBezTo>
                  <a:cubicBezTo>
                    <a:pt x="40000" y="44444"/>
                    <a:pt x="40000" y="44444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48888"/>
                  </a:cubicBezTo>
                  <a:cubicBezTo>
                    <a:pt x="35555" y="48888"/>
                    <a:pt x="35555" y="48888"/>
                    <a:pt x="35555" y="53333"/>
                  </a:cubicBezTo>
                  <a:cubicBezTo>
                    <a:pt x="35555" y="53333"/>
                    <a:pt x="35555" y="53333"/>
                    <a:pt x="35555" y="53333"/>
                  </a:cubicBezTo>
                  <a:cubicBezTo>
                    <a:pt x="35555" y="53333"/>
                    <a:pt x="35555" y="53333"/>
                    <a:pt x="35555" y="53333"/>
                  </a:cubicBezTo>
                  <a:cubicBezTo>
                    <a:pt x="35555" y="53333"/>
                    <a:pt x="31111" y="53333"/>
                    <a:pt x="31111" y="53333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57777"/>
                    <a:pt x="31111" y="57777"/>
                  </a:cubicBezTo>
                  <a:cubicBezTo>
                    <a:pt x="31111" y="57777"/>
                    <a:pt x="31111" y="62222"/>
                    <a:pt x="31111" y="62222"/>
                  </a:cubicBezTo>
                  <a:cubicBezTo>
                    <a:pt x="31111" y="62222"/>
                    <a:pt x="31111" y="62222"/>
                    <a:pt x="31111" y="62222"/>
                  </a:cubicBezTo>
                  <a:cubicBezTo>
                    <a:pt x="31111" y="62222"/>
                    <a:pt x="31111" y="66666"/>
                    <a:pt x="35555" y="71111"/>
                  </a:cubicBezTo>
                  <a:cubicBezTo>
                    <a:pt x="35555" y="71111"/>
                    <a:pt x="35555" y="75555"/>
                    <a:pt x="35555" y="75555"/>
                  </a:cubicBezTo>
                  <a:cubicBezTo>
                    <a:pt x="35555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0000"/>
                    <a:pt x="40000" y="80000"/>
                  </a:cubicBezTo>
                  <a:cubicBezTo>
                    <a:pt x="40000" y="80000"/>
                    <a:pt x="40000" y="84444"/>
                    <a:pt x="44444" y="84444"/>
                  </a:cubicBezTo>
                  <a:cubicBezTo>
                    <a:pt x="44444" y="84444"/>
                    <a:pt x="44444" y="84444"/>
                    <a:pt x="44444" y="84444"/>
                  </a:cubicBezTo>
                  <a:moveTo>
                    <a:pt x="97777" y="13333"/>
                  </a:moveTo>
                  <a:cubicBezTo>
                    <a:pt x="97777" y="13333"/>
                    <a:pt x="97777" y="13333"/>
                    <a:pt x="97777" y="13333"/>
                  </a:cubicBezTo>
                  <a:cubicBezTo>
                    <a:pt x="93333" y="13333"/>
                    <a:pt x="88888" y="13333"/>
                    <a:pt x="84444" y="13333"/>
                  </a:cubicBezTo>
                  <a:cubicBezTo>
                    <a:pt x="84444" y="13333"/>
                    <a:pt x="84444" y="13333"/>
                    <a:pt x="84444" y="13333"/>
                  </a:cubicBezTo>
                  <a:cubicBezTo>
                    <a:pt x="84444" y="13333"/>
                    <a:pt x="84444" y="17777"/>
                    <a:pt x="80000" y="17777"/>
                  </a:cubicBezTo>
                  <a:cubicBezTo>
                    <a:pt x="80000" y="17777"/>
                    <a:pt x="80000" y="17777"/>
                    <a:pt x="80000" y="17777"/>
                  </a:cubicBezTo>
                  <a:cubicBezTo>
                    <a:pt x="80000" y="17777"/>
                    <a:pt x="80000" y="17777"/>
                    <a:pt x="80000" y="17777"/>
                  </a:cubicBezTo>
                  <a:cubicBezTo>
                    <a:pt x="80000" y="17777"/>
                    <a:pt x="80000" y="17777"/>
                    <a:pt x="80000" y="17777"/>
                  </a:cubicBezTo>
                  <a:cubicBezTo>
                    <a:pt x="80000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5555" y="17777"/>
                  </a:cubicBezTo>
                  <a:cubicBezTo>
                    <a:pt x="75555" y="17777"/>
                    <a:pt x="75555" y="17777"/>
                    <a:pt x="71111" y="17777"/>
                  </a:cubicBezTo>
                  <a:cubicBezTo>
                    <a:pt x="71111" y="13333"/>
                    <a:pt x="71111" y="13333"/>
                    <a:pt x="71111" y="8888"/>
                  </a:cubicBezTo>
                  <a:cubicBezTo>
                    <a:pt x="71111" y="8888"/>
                    <a:pt x="71111" y="4444"/>
                    <a:pt x="66666" y="4444"/>
                  </a:cubicBezTo>
                  <a:cubicBezTo>
                    <a:pt x="66666" y="4444"/>
                    <a:pt x="62222" y="0"/>
                    <a:pt x="62222" y="0"/>
                  </a:cubicBezTo>
                  <a:cubicBezTo>
                    <a:pt x="62222" y="0"/>
                    <a:pt x="62222" y="0"/>
                    <a:pt x="62222" y="0"/>
                  </a:cubicBezTo>
                  <a:cubicBezTo>
                    <a:pt x="62222" y="0"/>
                    <a:pt x="62222" y="0"/>
                    <a:pt x="62222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7777" y="0"/>
                    <a:pt x="57777" y="0"/>
                    <a:pt x="57777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53333" y="0"/>
                  </a:cubicBezTo>
                  <a:cubicBezTo>
                    <a:pt x="53333" y="0"/>
                    <a:pt x="53333" y="0"/>
                    <a:pt x="48888" y="0"/>
                  </a:cubicBezTo>
                  <a:cubicBezTo>
                    <a:pt x="48888" y="0"/>
                    <a:pt x="48888" y="0"/>
                    <a:pt x="48888" y="0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8888" y="4444"/>
                    <a:pt x="48888" y="4444"/>
                    <a:pt x="48888" y="4444"/>
                  </a:cubicBezTo>
                  <a:cubicBezTo>
                    <a:pt x="44444" y="4444"/>
                    <a:pt x="44444" y="4444"/>
                    <a:pt x="44444" y="4444"/>
                  </a:cubicBezTo>
                  <a:cubicBezTo>
                    <a:pt x="44444" y="4444"/>
                    <a:pt x="40000" y="4444"/>
                    <a:pt x="40000" y="8888"/>
                  </a:cubicBezTo>
                  <a:cubicBezTo>
                    <a:pt x="35555" y="13333"/>
                    <a:pt x="35555" y="13333"/>
                    <a:pt x="35555" y="13333"/>
                  </a:cubicBezTo>
                  <a:cubicBezTo>
                    <a:pt x="35555" y="13333"/>
                    <a:pt x="35555" y="17777"/>
                    <a:pt x="35555" y="17777"/>
                  </a:cubicBezTo>
                  <a:cubicBezTo>
                    <a:pt x="35555" y="17777"/>
                    <a:pt x="35555" y="17777"/>
                    <a:pt x="35555" y="17777"/>
                  </a:cubicBezTo>
                  <a:cubicBezTo>
                    <a:pt x="35555" y="22222"/>
                    <a:pt x="35555" y="22222"/>
                    <a:pt x="35555" y="22222"/>
                  </a:cubicBezTo>
                  <a:cubicBezTo>
                    <a:pt x="35555" y="22222"/>
                    <a:pt x="35555" y="22222"/>
                    <a:pt x="35555" y="22222"/>
                  </a:cubicBezTo>
                  <a:cubicBezTo>
                    <a:pt x="35555" y="22222"/>
                    <a:pt x="35555" y="22222"/>
                    <a:pt x="35555" y="22222"/>
                  </a:cubicBezTo>
                  <a:cubicBezTo>
                    <a:pt x="31111" y="22222"/>
                    <a:pt x="31111" y="22222"/>
                    <a:pt x="31111" y="22222"/>
                  </a:cubicBezTo>
                  <a:cubicBezTo>
                    <a:pt x="31111" y="22222"/>
                    <a:pt x="26666" y="22222"/>
                    <a:pt x="26666" y="22222"/>
                  </a:cubicBezTo>
                  <a:cubicBezTo>
                    <a:pt x="26666" y="22222"/>
                    <a:pt x="22222" y="17777"/>
                    <a:pt x="22222" y="17777"/>
                  </a:cubicBezTo>
                  <a:cubicBezTo>
                    <a:pt x="17777" y="17777"/>
                    <a:pt x="13333" y="17777"/>
                    <a:pt x="13333" y="22222"/>
                  </a:cubicBezTo>
                  <a:cubicBezTo>
                    <a:pt x="13333" y="22222"/>
                    <a:pt x="13333" y="22222"/>
                    <a:pt x="13333" y="22222"/>
                  </a:cubicBezTo>
                  <a:cubicBezTo>
                    <a:pt x="13333" y="22222"/>
                    <a:pt x="13333" y="22222"/>
                    <a:pt x="13333" y="22222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13333" y="26666"/>
                    <a:pt x="13333" y="26666"/>
                    <a:pt x="13333" y="26666"/>
                  </a:cubicBezTo>
                  <a:cubicBezTo>
                    <a:pt x="8888" y="26666"/>
                    <a:pt x="8888" y="26666"/>
                    <a:pt x="8888" y="26666"/>
                  </a:cubicBezTo>
                  <a:cubicBezTo>
                    <a:pt x="8888" y="26666"/>
                    <a:pt x="8888" y="26666"/>
                    <a:pt x="8888" y="26666"/>
                  </a:cubicBezTo>
                  <a:cubicBezTo>
                    <a:pt x="8888" y="26666"/>
                    <a:pt x="8888" y="26666"/>
                    <a:pt x="8888" y="26666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8888" y="31111"/>
                    <a:pt x="8888" y="31111"/>
                    <a:pt x="8888" y="31111"/>
                  </a:cubicBezTo>
                  <a:cubicBezTo>
                    <a:pt x="4444" y="31111"/>
                    <a:pt x="4444" y="31111"/>
                    <a:pt x="4444" y="31111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35555"/>
                    <a:pt x="4444" y="35555"/>
                    <a:pt x="4444" y="35555"/>
                  </a:cubicBezTo>
                  <a:cubicBezTo>
                    <a:pt x="4444" y="40000"/>
                    <a:pt x="4444" y="44444"/>
                    <a:pt x="4444" y="44444"/>
                  </a:cubicBezTo>
                  <a:cubicBezTo>
                    <a:pt x="4444" y="48888"/>
                    <a:pt x="8888" y="48888"/>
                    <a:pt x="8888" y="48888"/>
                  </a:cubicBezTo>
                  <a:cubicBezTo>
                    <a:pt x="8888" y="48888"/>
                    <a:pt x="8888" y="53333"/>
                    <a:pt x="13333" y="53333"/>
                  </a:cubicBezTo>
                  <a:cubicBezTo>
                    <a:pt x="13333" y="53333"/>
                    <a:pt x="13333" y="53333"/>
                    <a:pt x="13333" y="53333"/>
                  </a:cubicBezTo>
                  <a:cubicBezTo>
                    <a:pt x="13333" y="53333"/>
                    <a:pt x="13333" y="53333"/>
                    <a:pt x="13333" y="53333"/>
                  </a:cubicBezTo>
                  <a:cubicBezTo>
                    <a:pt x="13333" y="53333"/>
                    <a:pt x="13333" y="53333"/>
                    <a:pt x="13333" y="53333"/>
                  </a:cubicBezTo>
                  <a:cubicBezTo>
                    <a:pt x="13333" y="57777"/>
                    <a:pt x="13333" y="57777"/>
                    <a:pt x="13333" y="57777"/>
                  </a:cubicBezTo>
                  <a:cubicBezTo>
                    <a:pt x="13333" y="57777"/>
                    <a:pt x="13333" y="57777"/>
                    <a:pt x="13333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57777"/>
                    <a:pt x="8888" y="57777"/>
                  </a:cubicBezTo>
                  <a:cubicBezTo>
                    <a:pt x="8888" y="57777"/>
                    <a:pt x="8888" y="62222"/>
                    <a:pt x="4444" y="62222"/>
                  </a:cubicBezTo>
                  <a:cubicBezTo>
                    <a:pt x="0" y="66666"/>
                    <a:pt x="0" y="71111"/>
                    <a:pt x="0" y="75555"/>
                  </a:cubicBezTo>
                  <a:cubicBezTo>
                    <a:pt x="0" y="75555"/>
                    <a:pt x="0" y="75555"/>
                    <a:pt x="0" y="75555"/>
                  </a:cubicBezTo>
                  <a:cubicBezTo>
                    <a:pt x="0" y="75555"/>
                    <a:pt x="0" y="75555"/>
                    <a:pt x="0" y="75555"/>
                  </a:cubicBezTo>
                  <a:cubicBezTo>
                    <a:pt x="0" y="75555"/>
                    <a:pt x="0" y="75555"/>
                    <a:pt x="0" y="75555"/>
                  </a:cubicBezTo>
                  <a:cubicBezTo>
                    <a:pt x="0" y="75555"/>
                    <a:pt x="0" y="80000"/>
                    <a:pt x="0" y="80000"/>
                  </a:cubicBezTo>
                  <a:cubicBezTo>
                    <a:pt x="0" y="80000"/>
                    <a:pt x="0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4444"/>
                    <a:pt x="4444" y="84444"/>
                  </a:cubicBezTo>
                  <a:cubicBezTo>
                    <a:pt x="4444" y="84444"/>
                    <a:pt x="4444" y="88888"/>
                    <a:pt x="4444" y="88888"/>
                  </a:cubicBezTo>
                  <a:cubicBezTo>
                    <a:pt x="4444" y="88888"/>
                    <a:pt x="4444" y="88888"/>
                    <a:pt x="4444" y="88888"/>
                  </a:cubicBezTo>
                  <a:cubicBezTo>
                    <a:pt x="4444" y="88888"/>
                    <a:pt x="4444" y="88888"/>
                    <a:pt x="4444" y="88888"/>
                  </a:cubicBezTo>
                  <a:cubicBezTo>
                    <a:pt x="4444" y="88888"/>
                    <a:pt x="4444" y="88888"/>
                    <a:pt x="4444" y="88888"/>
                  </a:cubicBezTo>
                  <a:cubicBezTo>
                    <a:pt x="4444" y="88888"/>
                    <a:pt x="8888" y="93333"/>
                    <a:pt x="8888" y="93333"/>
                  </a:cubicBezTo>
                  <a:cubicBezTo>
                    <a:pt x="13333" y="93333"/>
                    <a:pt x="13333" y="93333"/>
                    <a:pt x="17777" y="93333"/>
                  </a:cubicBezTo>
                  <a:cubicBezTo>
                    <a:pt x="17777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2222" y="93333"/>
                    <a:pt x="22222" y="93333"/>
                    <a:pt x="22222" y="93333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97777"/>
                    <a:pt x="26666" y="97777"/>
                  </a:cubicBezTo>
                  <a:cubicBezTo>
                    <a:pt x="26666" y="97777"/>
                    <a:pt x="26666" y="102222"/>
                    <a:pt x="26666" y="102222"/>
                  </a:cubicBezTo>
                  <a:cubicBezTo>
                    <a:pt x="22222" y="111111"/>
                    <a:pt x="26666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1111" y="115555"/>
                    <a:pt x="31111" y="115555"/>
                    <a:pt x="31111" y="115555"/>
                  </a:cubicBezTo>
                  <a:cubicBezTo>
                    <a:pt x="35555" y="115555"/>
                    <a:pt x="35555" y="115555"/>
                    <a:pt x="35555" y="115555"/>
                  </a:cubicBezTo>
                  <a:cubicBezTo>
                    <a:pt x="35555" y="115555"/>
                    <a:pt x="35555" y="120000"/>
                    <a:pt x="35555" y="12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40000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4444" y="120000"/>
                    <a:pt x="44444" y="120000"/>
                    <a:pt x="44444" y="120000"/>
                  </a:cubicBezTo>
                  <a:cubicBezTo>
                    <a:pt x="48888" y="120000"/>
                    <a:pt x="53333" y="120000"/>
                    <a:pt x="53333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5555"/>
                    <a:pt x="57777" y="115555"/>
                    <a:pt x="57777" y="115555"/>
                  </a:cubicBezTo>
                  <a:cubicBezTo>
                    <a:pt x="57777" y="111111"/>
                    <a:pt x="57777" y="111111"/>
                    <a:pt x="62222" y="111111"/>
                  </a:cubicBezTo>
                  <a:cubicBezTo>
                    <a:pt x="62222" y="111111"/>
                    <a:pt x="62222" y="111111"/>
                    <a:pt x="62222" y="111111"/>
                  </a:cubicBezTo>
                  <a:cubicBezTo>
                    <a:pt x="62222" y="111111"/>
                    <a:pt x="62222" y="111111"/>
                    <a:pt x="62222" y="111111"/>
                  </a:cubicBezTo>
                  <a:cubicBezTo>
                    <a:pt x="62222" y="111111"/>
                    <a:pt x="62222" y="111111"/>
                    <a:pt x="62222" y="111111"/>
                  </a:cubicBezTo>
                  <a:cubicBezTo>
                    <a:pt x="66666" y="111111"/>
                    <a:pt x="66666" y="111111"/>
                    <a:pt x="66666" y="111111"/>
                  </a:cubicBezTo>
                  <a:cubicBezTo>
                    <a:pt x="66666" y="111111"/>
                    <a:pt x="71111" y="111111"/>
                    <a:pt x="71111" y="111111"/>
                  </a:cubicBezTo>
                  <a:cubicBezTo>
                    <a:pt x="71111" y="115555"/>
                    <a:pt x="71111" y="115555"/>
                    <a:pt x="75555" y="115555"/>
                  </a:cubicBezTo>
                  <a:cubicBezTo>
                    <a:pt x="75555" y="120000"/>
                    <a:pt x="80000" y="120000"/>
                    <a:pt x="84444" y="115555"/>
                  </a:cubicBezTo>
                  <a:cubicBezTo>
                    <a:pt x="84444" y="115555"/>
                    <a:pt x="84444" y="115555"/>
                    <a:pt x="84444" y="115555"/>
                  </a:cubicBezTo>
                  <a:cubicBezTo>
                    <a:pt x="84444" y="115555"/>
                    <a:pt x="84444" y="115555"/>
                    <a:pt x="88888" y="115555"/>
                  </a:cubicBezTo>
                  <a:cubicBezTo>
                    <a:pt x="88888" y="115555"/>
                    <a:pt x="88888" y="115555"/>
                    <a:pt x="88888" y="115555"/>
                  </a:cubicBezTo>
                  <a:cubicBezTo>
                    <a:pt x="88888" y="115555"/>
                    <a:pt x="88888" y="115555"/>
                    <a:pt x="88888" y="115555"/>
                  </a:cubicBezTo>
                  <a:cubicBezTo>
                    <a:pt x="88888" y="115555"/>
                    <a:pt x="88888" y="115555"/>
                    <a:pt x="88888" y="115555"/>
                  </a:cubicBezTo>
                  <a:cubicBezTo>
                    <a:pt x="93333" y="111111"/>
                    <a:pt x="93333" y="111111"/>
                    <a:pt x="93333" y="111111"/>
                  </a:cubicBezTo>
                  <a:cubicBezTo>
                    <a:pt x="93333" y="111111"/>
                    <a:pt x="93333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11111"/>
                    <a:pt x="97777" y="111111"/>
                    <a:pt x="97777" y="111111"/>
                  </a:cubicBezTo>
                  <a:cubicBezTo>
                    <a:pt x="97777" y="106666"/>
                    <a:pt x="102222" y="102222"/>
                    <a:pt x="102222" y="97777"/>
                  </a:cubicBezTo>
                  <a:cubicBezTo>
                    <a:pt x="102222" y="97777"/>
                    <a:pt x="97777" y="97777"/>
                    <a:pt x="97777" y="97777"/>
                  </a:cubicBezTo>
                  <a:cubicBezTo>
                    <a:pt x="97777" y="93333"/>
                    <a:pt x="97777" y="93333"/>
                    <a:pt x="97777" y="93333"/>
                  </a:cubicBezTo>
                  <a:cubicBezTo>
                    <a:pt x="97777" y="93333"/>
                    <a:pt x="97777" y="93333"/>
                    <a:pt x="97777" y="93333"/>
                  </a:cubicBezTo>
                  <a:cubicBezTo>
                    <a:pt x="97777" y="93333"/>
                    <a:pt x="97777" y="93333"/>
                    <a:pt x="97777" y="93333"/>
                  </a:cubicBezTo>
                  <a:cubicBezTo>
                    <a:pt x="97777" y="93333"/>
                    <a:pt x="97777" y="93333"/>
                    <a:pt x="97777" y="88888"/>
                  </a:cubicBezTo>
                  <a:cubicBezTo>
                    <a:pt x="97777" y="88888"/>
                    <a:pt x="97777" y="88888"/>
                    <a:pt x="97777" y="88888"/>
                  </a:cubicBezTo>
                  <a:cubicBezTo>
                    <a:pt x="97777" y="88888"/>
                    <a:pt x="97777" y="88888"/>
                    <a:pt x="97777" y="88888"/>
                  </a:cubicBezTo>
                  <a:cubicBezTo>
                    <a:pt x="97777" y="88888"/>
                    <a:pt x="97777" y="88888"/>
                    <a:pt x="97777" y="88888"/>
                  </a:cubicBezTo>
                  <a:cubicBezTo>
                    <a:pt x="102222" y="88888"/>
                    <a:pt x="102222" y="84444"/>
                    <a:pt x="102222" y="84444"/>
                  </a:cubicBezTo>
                  <a:cubicBezTo>
                    <a:pt x="102222" y="84444"/>
                    <a:pt x="106666" y="84444"/>
                    <a:pt x="106666" y="84444"/>
                  </a:cubicBezTo>
                  <a:cubicBezTo>
                    <a:pt x="115555" y="84444"/>
                    <a:pt x="115555" y="80000"/>
                    <a:pt x="115555" y="80000"/>
                  </a:cubicBezTo>
                  <a:cubicBezTo>
                    <a:pt x="115555" y="75555"/>
                    <a:pt x="115555" y="75555"/>
                    <a:pt x="115555" y="75555"/>
                  </a:cubicBezTo>
                  <a:cubicBezTo>
                    <a:pt x="115555" y="75555"/>
                    <a:pt x="115555" y="75555"/>
                    <a:pt x="115555" y="75555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75555"/>
                    <a:pt x="120000" y="75555"/>
                    <a:pt x="120000" y="75555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71111"/>
                    <a:pt x="120000" y="71111"/>
                    <a:pt x="120000" y="71111"/>
                  </a:cubicBezTo>
                  <a:cubicBezTo>
                    <a:pt x="120000" y="66666"/>
                    <a:pt x="120000" y="66666"/>
                    <a:pt x="120000" y="66666"/>
                  </a:cubicBezTo>
                  <a:cubicBezTo>
                    <a:pt x="120000" y="66666"/>
                    <a:pt x="120000" y="66666"/>
                    <a:pt x="120000" y="62222"/>
                  </a:cubicBezTo>
                  <a:cubicBezTo>
                    <a:pt x="120000" y="62222"/>
                    <a:pt x="120000" y="62222"/>
                    <a:pt x="120000" y="62222"/>
                  </a:cubicBezTo>
                  <a:cubicBezTo>
                    <a:pt x="120000" y="57777"/>
                    <a:pt x="115555" y="53333"/>
                    <a:pt x="115555" y="53333"/>
                  </a:cubicBezTo>
                  <a:cubicBezTo>
                    <a:pt x="111111" y="53333"/>
                    <a:pt x="111111" y="53333"/>
                    <a:pt x="111111" y="53333"/>
                  </a:cubicBezTo>
                  <a:cubicBezTo>
                    <a:pt x="111111" y="53333"/>
                    <a:pt x="111111" y="53333"/>
                    <a:pt x="111111" y="53333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8888"/>
                    <a:pt x="106666" y="48888"/>
                  </a:cubicBezTo>
                  <a:cubicBezTo>
                    <a:pt x="106666" y="48888"/>
                    <a:pt x="106666" y="44444"/>
                    <a:pt x="102222" y="44444"/>
                  </a:cubicBezTo>
                  <a:cubicBezTo>
                    <a:pt x="102222" y="44444"/>
                    <a:pt x="102222" y="44444"/>
                    <a:pt x="102222" y="44444"/>
                  </a:cubicBezTo>
                  <a:cubicBezTo>
                    <a:pt x="106666" y="44444"/>
                    <a:pt x="106666" y="40000"/>
                    <a:pt x="106666" y="40000"/>
                  </a:cubicBezTo>
                  <a:cubicBezTo>
                    <a:pt x="111111" y="35555"/>
                    <a:pt x="111111" y="26666"/>
                    <a:pt x="106666" y="26666"/>
                  </a:cubicBezTo>
                  <a:cubicBezTo>
                    <a:pt x="106666" y="26666"/>
                    <a:pt x="106666" y="26666"/>
                    <a:pt x="106666" y="26666"/>
                  </a:cubicBezTo>
                  <a:cubicBezTo>
                    <a:pt x="106666" y="26666"/>
                    <a:pt x="106666" y="26666"/>
                    <a:pt x="106666" y="26666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6666" y="22222"/>
                    <a:pt x="106666" y="22222"/>
                  </a:cubicBezTo>
                  <a:cubicBezTo>
                    <a:pt x="106666" y="22222"/>
                    <a:pt x="102222" y="22222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102222" y="17777"/>
                    <a:pt x="102222" y="17777"/>
                    <a:pt x="102222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7777"/>
                    <a:pt x="97777" y="17777"/>
                    <a:pt x="97777" y="17777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ubicBezTo>
                    <a:pt x="97777" y="13333"/>
                    <a:pt x="97777" y="13333"/>
                    <a:pt x="97777" y="13333"/>
                  </a:cubicBezTo>
                  <a:close/>
                  <a:moveTo>
                    <a:pt x="66666" y="44444"/>
                  </a:moveTo>
                  <a:cubicBezTo>
                    <a:pt x="66666" y="48888"/>
                    <a:pt x="66666" y="48888"/>
                    <a:pt x="66666" y="48888"/>
                  </a:cubicBezTo>
                  <a:cubicBezTo>
                    <a:pt x="66666" y="48888"/>
                    <a:pt x="66666" y="48888"/>
                    <a:pt x="66666" y="48888"/>
                  </a:cubicBezTo>
                  <a:cubicBezTo>
                    <a:pt x="66666" y="48888"/>
                    <a:pt x="66666" y="48888"/>
                    <a:pt x="66666" y="48888"/>
                  </a:cubicBezTo>
                  <a:cubicBezTo>
                    <a:pt x="71111" y="48888"/>
                    <a:pt x="71111" y="48888"/>
                    <a:pt x="71111" y="48888"/>
                  </a:cubicBezTo>
                  <a:cubicBezTo>
                    <a:pt x="71111" y="48888"/>
                    <a:pt x="71111" y="48888"/>
                    <a:pt x="71111" y="48888"/>
                  </a:cubicBezTo>
                  <a:cubicBezTo>
                    <a:pt x="71111" y="48888"/>
                    <a:pt x="71111" y="48888"/>
                    <a:pt x="71111" y="48888"/>
                  </a:cubicBezTo>
                  <a:cubicBezTo>
                    <a:pt x="71111" y="53333"/>
                    <a:pt x="75555" y="53333"/>
                    <a:pt x="75555" y="53333"/>
                  </a:cubicBezTo>
                  <a:cubicBezTo>
                    <a:pt x="75555" y="53333"/>
                    <a:pt x="75555" y="53333"/>
                    <a:pt x="75555" y="53333"/>
                  </a:cubicBezTo>
                  <a:cubicBezTo>
                    <a:pt x="75555" y="53333"/>
                    <a:pt x="75555" y="53333"/>
                    <a:pt x="75555" y="53333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57777"/>
                    <a:pt x="75555" y="57777"/>
                    <a:pt x="75555" y="57777"/>
                  </a:cubicBezTo>
                  <a:cubicBezTo>
                    <a:pt x="75555" y="62222"/>
                    <a:pt x="75555" y="62222"/>
                    <a:pt x="75555" y="62222"/>
                  </a:cubicBezTo>
                  <a:cubicBezTo>
                    <a:pt x="75555" y="62222"/>
                    <a:pt x="75555" y="62222"/>
                    <a:pt x="75555" y="62222"/>
                  </a:cubicBezTo>
                  <a:cubicBezTo>
                    <a:pt x="75555" y="62222"/>
                    <a:pt x="75555" y="62222"/>
                    <a:pt x="75555" y="62222"/>
                  </a:cubicBezTo>
                  <a:cubicBezTo>
                    <a:pt x="75555" y="66666"/>
                    <a:pt x="75555" y="66666"/>
                    <a:pt x="75555" y="71111"/>
                  </a:cubicBezTo>
                  <a:cubicBezTo>
                    <a:pt x="75555" y="71111"/>
                    <a:pt x="75555" y="71111"/>
                    <a:pt x="75555" y="71111"/>
                  </a:cubicBezTo>
                  <a:cubicBezTo>
                    <a:pt x="75555" y="71111"/>
                    <a:pt x="75555" y="71111"/>
                    <a:pt x="75555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1111"/>
                  </a:cubicBezTo>
                  <a:cubicBezTo>
                    <a:pt x="71111" y="71111"/>
                    <a:pt x="71111" y="71111"/>
                    <a:pt x="71111" y="75555"/>
                  </a:cubicBezTo>
                  <a:cubicBezTo>
                    <a:pt x="71111" y="75555"/>
                    <a:pt x="71111" y="75555"/>
                    <a:pt x="66666" y="75555"/>
                  </a:cubicBezTo>
                  <a:cubicBezTo>
                    <a:pt x="66666" y="75555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62222" y="80000"/>
                    <a:pt x="62222" y="80000"/>
                    <a:pt x="62222" y="80000"/>
                  </a:cubicBezTo>
                  <a:cubicBezTo>
                    <a:pt x="57777" y="80000"/>
                    <a:pt x="57777" y="80000"/>
                    <a:pt x="57777" y="80000"/>
                  </a:cubicBezTo>
                  <a:cubicBezTo>
                    <a:pt x="57777" y="80000"/>
                    <a:pt x="57777" y="80000"/>
                    <a:pt x="57777" y="80000"/>
                  </a:cubicBezTo>
                  <a:cubicBezTo>
                    <a:pt x="57777" y="80000"/>
                    <a:pt x="57777" y="80000"/>
                    <a:pt x="57777" y="80000"/>
                  </a:cubicBezTo>
                  <a:cubicBezTo>
                    <a:pt x="57777" y="80000"/>
                    <a:pt x="53333" y="80000"/>
                    <a:pt x="53333" y="80000"/>
                  </a:cubicBezTo>
                  <a:cubicBezTo>
                    <a:pt x="53333" y="80000"/>
                    <a:pt x="53333" y="80000"/>
                    <a:pt x="53333" y="80000"/>
                  </a:cubicBezTo>
                  <a:cubicBezTo>
                    <a:pt x="53333" y="80000"/>
                    <a:pt x="53333" y="80000"/>
                    <a:pt x="53333" y="80000"/>
                  </a:cubicBezTo>
                  <a:cubicBezTo>
                    <a:pt x="53333" y="75555"/>
                    <a:pt x="53333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8888" y="75555"/>
                    <a:pt x="48888" y="75555"/>
                    <a:pt x="48888" y="75555"/>
                  </a:cubicBezTo>
                  <a:cubicBezTo>
                    <a:pt x="44444" y="75555"/>
                    <a:pt x="44444" y="75555"/>
                    <a:pt x="44444" y="75555"/>
                  </a:cubicBezTo>
                  <a:cubicBezTo>
                    <a:pt x="44444" y="75555"/>
                    <a:pt x="44444" y="75555"/>
                    <a:pt x="44444" y="75555"/>
                  </a:cubicBezTo>
                  <a:cubicBezTo>
                    <a:pt x="44444" y="75555"/>
                    <a:pt x="44444" y="75555"/>
                    <a:pt x="44444" y="75555"/>
                  </a:cubicBezTo>
                  <a:cubicBezTo>
                    <a:pt x="44444" y="71111"/>
                    <a:pt x="44444" y="71111"/>
                    <a:pt x="44444" y="71111"/>
                  </a:cubicBezTo>
                  <a:cubicBezTo>
                    <a:pt x="44444" y="71111"/>
                    <a:pt x="44444" y="71111"/>
                    <a:pt x="44444" y="71111"/>
                  </a:cubicBezTo>
                  <a:cubicBezTo>
                    <a:pt x="44444" y="71111"/>
                    <a:pt x="44444" y="71111"/>
                    <a:pt x="44444" y="71111"/>
                  </a:cubicBezTo>
                  <a:cubicBezTo>
                    <a:pt x="44444" y="71111"/>
                    <a:pt x="44444" y="71111"/>
                    <a:pt x="44444" y="66666"/>
                  </a:cubicBezTo>
                  <a:cubicBezTo>
                    <a:pt x="44444" y="66666"/>
                    <a:pt x="44444" y="66666"/>
                    <a:pt x="44444" y="66666"/>
                  </a:cubicBezTo>
                  <a:cubicBezTo>
                    <a:pt x="44444" y="66666"/>
                    <a:pt x="44444" y="66666"/>
                    <a:pt x="44444" y="66666"/>
                  </a:cubicBezTo>
                  <a:cubicBezTo>
                    <a:pt x="40000" y="66666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62222"/>
                    <a:pt x="40000" y="62222"/>
                    <a:pt x="40000" y="62222"/>
                  </a:cubicBezTo>
                  <a:cubicBezTo>
                    <a:pt x="40000" y="57777"/>
                    <a:pt x="40000" y="57777"/>
                    <a:pt x="40000" y="57777"/>
                  </a:cubicBezTo>
                  <a:cubicBezTo>
                    <a:pt x="40000" y="57777"/>
                    <a:pt x="40000" y="57777"/>
                    <a:pt x="40000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7777"/>
                    <a:pt x="44444" y="57777"/>
                  </a:cubicBezTo>
                  <a:cubicBezTo>
                    <a:pt x="44444" y="57777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53333"/>
                    <a:pt x="44444" y="53333"/>
                    <a:pt x="44444" y="53333"/>
                  </a:cubicBezTo>
                  <a:cubicBezTo>
                    <a:pt x="44444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48888" y="48888"/>
                    <a:pt x="48888" y="48888"/>
                  </a:cubicBezTo>
                  <a:cubicBezTo>
                    <a:pt x="48888" y="48888"/>
                    <a:pt x="53333" y="48888"/>
                    <a:pt x="53333" y="44444"/>
                  </a:cubicBezTo>
                  <a:cubicBezTo>
                    <a:pt x="53333" y="44444"/>
                    <a:pt x="53333" y="44444"/>
                    <a:pt x="53333" y="44444"/>
                  </a:cubicBezTo>
                  <a:cubicBezTo>
                    <a:pt x="53333" y="44444"/>
                    <a:pt x="53333" y="44444"/>
                    <a:pt x="53333" y="44444"/>
                  </a:cubicBezTo>
                  <a:cubicBezTo>
                    <a:pt x="53333" y="44444"/>
                    <a:pt x="53333" y="44444"/>
                    <a:pt x="53333" y="44444"/>
                  </a:cubicBezTo>
                  <a:cubicBezTo>
                    <a:pt x="53333" y="44444"/>
                    <a:pt x="53333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57777" y="44444"/>
                    <a:pt x="57777" y="44444"/>
                    <a:pt x="57777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2222" y="44444"/>
                    <a:pt x="62222" y="44444"/>
                    <a:pt x="62222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ubicBezTo>
                    <a:pt x="66666" y="44444"/>
                    <a:pt x="66666" y="44444"/>
                    <a:pt x="66666" y="44444"/>
                  </a:cubicBezTo>
                  <a:close/>
                </a:path>
              </a:pathLst>
            </a:custGeom>
            <a:solidFill>
              <a:srgbClr val="24AC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</p:grpSp>
      <p:sp>
        <p:nvSpPr>
          <p:cNvPr id="387" name="Shape 1197"/>
          <p:cNvSpPr/>
          <p:nvPr/>
        </p:nvSpPr>
        <p:spPr>
          <a:xfrm rot="16200000">
            <a:off x="2377813" y="2746023"/>
            <a:ext cx="121186" cy="1061371"/>
          </a:xfrm>
          <a:prstGeom prst="upDownArrow">
            <a:avLst>
              <a:gd name="adj1" fmla="val 31458"/>
              <a:gd name="adj2" fmla="val 48965"/>
            </a:avLst>
          </a:prstGeom>
          <a:solidFill>
            <a:srgbClr val="6A8D9A"/>
          </a:solidFill>
          <a:ln w="9525" cap="flat" cmpd="sng">
            <a:solidFill>
              <a:srgbClr val="6A8D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Roboto"/>
              <a:sym typeface="Arial"/>
            </a:endParaRPr>
          </a:p>
        </p:txBody>
      </p:sp>
      <p:grpSp>
        <p:nvGrpSpPr>
          <p:cNvPr id="388" name="Group 387"/>
          <p:cNvGrpSpPr/>
          <p:nvPr/>
        </p:nvGrpSpPr>
        <p:grpSpPr>
          <a:xfrm>
            <a:off x="630338" y="1727926"/>
            <a:ext cx="414925" cy="314929"/>
            <a:chOff x="9855889" y="2157397"/>
            <a:chExt cx="573088" cy="434975"/>
          </a:xfrm>
        </p:grpSpPr>
        <p:sp>
          <p:nvSpPr>
            <p:cNvPr id="389" name="Freeform 65"/>
            <p:cNvSpPr>
              <a:spLocks/>
            </p:cNvSpPr>
            <p:nvPr/>
          </p:nvSpPr>
          <p:spPr bwMode="auto">
            <a:xfrm>
              <a:off x="9940027" y="2317734"/>
              <a:ext cx="488950" cy="274638"/>
            </a:xfrm>
            <a:custGeom>
              <a:avLst/>
              <a:gdLst>
                <a:gd name="T0" fmla="*/ 53 w 64"/>
                <a:gd name="T1" fmla="*/ 0 h 36"/>
                <a:gd name="T2" fmla="*/ 62 w 64"/>
                <a:gd name="T3" fmla="*/ 0 h 36"/>
                <a:gd name="T4" fmla="*/ 63 w 64"/>
                <a:gd name="T5" fmla="*/ 2 h 36"/>
                <a:gd name="T6" fmla="*/ 43 w 64"/>
                <a:gd name="T7" fmla="*/ 34 h 36"/>
                <a:gd name="T8" fmla="*/ 39 w 64"/>
                <a:gd name="T9" fmla="*/ 36 h 36"/>
                <a:gd name="T10" fmla="*/ 2 w 64"/>
                <a:gd name="T11" fmla="*/ 36 h 36"/>
                <a:gd name="T12" fmla="*/ 1 w 64"/>
                <a:gd name="T13" fmla="*/ 34 h 36"/>
                <a:gd name="T14" fmla="*/ 6 w 64"/>
                <a:gd name="T15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5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6" y="25"/>
                    <a:pt x="6" y="25"/>
                    <a:pt x="6" y="25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0" name="Freeform 66"/>
            <p:cNvSpPr>
              <a:spLocks/>
            </p:cNvSpPr>
            <p:nvPr/>
          </p:nvSpPr>
          <p:spPr bwMode="auto">
            <a:xfrm>
              <a:off x="9908277" y="2233597"/>
              <a:ext cx="482600" cy="274638"/>
            </a:xfrm>
            <a:custGeom>
              <a:avLst/>
              <a:gdLst>
                <a:gd name="T0" fmla="*/ 52 w 63"/>
                <a:gd name="T1" fmla="*/ 0 h 36"/>
                <a:gd name="T2" fmla="*/ 61 w 63"/>
                <a:gd name="T3" fmla="*/ 0 h 36"/>
                <a:gd name="T4" fmla="*/ 63 w 63"/>
                <a:gd name="T5" fmla="*/ 2 h 36"/>
                <a:gd name="T6" fmla="*/ 42 w 63"/>
                <a:gd name="T7" fmla="*/ 34 h 36"/>
                <a:gd name="T8" fmla="*/ 39 w 63"/>
                <a:gd name="T9" fmla="*/ 36 h 36"/>
                <a:gd name="T10" fmla="*/ 2 w 63"/>
                <a:gd name="T11" fmla="*/ 36 h 36"/>
                <a:gd name="T12" fmla="*/ 1 w 63"/>
                <a:gd name="T13" fmla="*/ 34 h 36"/>
                <a:gd name="T14" fmla="*/ 5 w 63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6">
                  <a:moveTo>
                    <a:pt x="5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5" y="27"/>
                    <a:pt x="5" y="27"/>
                    <a:pt x="5" y="27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1" name="Freeform 67"/>
            <p:cNvSpPr>
              <a:spLocks/>
            </p:cNvSpPr>
            <p:nvPr/>
          </p:nvSpPr>
          <p:spPr bwMode="auto">
            <a:xfrm>
              <a:off x="9855889" y="2157397"/>
              <a:ext cx="481013" cy="274638"/>
            </a:xfrm>
            <a:custGeom>
              <a:avLst/>
              <a:gdLst>
                <a:gd name="T0" fmla="*/ 21 w 63"/>
                <a:gd name="T1" fmla="*/ 2 h 36"/>
                <a:gd name="T2" fmla="*/ 25 w 63"/>
                <a:gd name="T3" fmla="*/ 0 h 36"/>
                <a:gd name="T4" fmla="*/ 61 w 63"/>
                <a:gd name="T5" fmla="*/ 0 h 36"/>
                <a:gd name="T6" fmla="*/ 63 w 63"/>
                <a:gd name="T7" fmla="*/ 2 h 36"/>
                <a:gd name="T8" fmla="*/ 43 w 63"/>
                <a:gd name="T9" fmla="*/ 34 h 36"/>
                <a:gd name="T10" fmla="*/ 39 w 63"/>
                <a:gd name="T11" fmla="*/ 36 h 36"/>
                <a:gd name="T12" fmla="*/ 2 w 63"/>
                <a:gd name="T13" fmla="*/ 36 h 36"/>
                <a:gd name="T14" fmla="*/ 1 w 63"/>
                <a:gd name="T15" fmla="*/ 34 h 36"/>
                <a:gd name="T16" fmla="*/ 21 w 63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6">
                  <a:moveTo>
                    <a:pt x="21" y="2"/>
                  </a:moveTo>
                  <a:cubicBezTo>
                    <a:pt x="22" y="1"/>
                    <a:pt x="23" y="0"/>
                    <a:pt x="2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lnTo>
                    <a:pt x="21" y="2"/>
                  </a:lnTo>
                  <a:close/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2" name="Line 68"/>
            <p:cNvSpPr>
              <a:spLocks noChangeShapeType="1"/>
            </p:cNvSpPr>
            <p:nvPr/>
          </p:nvSpPr>
          <p:spPr bwMode="auto">
            <a:xfrm flipV="1">
              <a:off x="9992414" y="2233597"/>
              <a:ext cx="69850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3" name="Line 69"/>
            <p:cNvSpPr>
              <a:spLocks noChangeShapeType="1"/>
            </p:cNvSpPr>
            <p:nvPr/>
          </p:nvSpPr>
          <p:spPr bwMode="auto">
            <a:xfrm flipV="1">
              <a:off x="10062264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4" name="Line 70"/>
            <p:cNvSpPr>
              <a:spLocks noChangeShapeType="1"/>
            </p:cNvSpPr>
            <p:nvPr/>
          </p:nvSpPr>
          <p:spPr bwMode="auto">
            <a:xfrm flipV="1">
              <a:off x="10130527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2230079" y="3089393"/>
            <a:ext cx="414925" cy="314929"/>
            <a:chOff x="9855889" y="2157397"/>
            <a:chExt cx="573088" cy="434975"/>
          </a:xfrm>
        </p:grpSpPr>
        <p:sp>
          <p:nvSpPr>
            <p:cNvPr id="396" name="Freeform 65"/>
            <p:cNvSpPr>
              <a:spLocks/>
            </p:cNvSpPr>
            <p:nvPr/>
          </p:nvSpPr>
          <p:spPr bwMode="auto">
            <a:xfrm>
              <a:off x="9940027" y="2317734"/>
              <a:ext cx="488950" cy="274638"/>
            </a:xfrm>
            <a:custGeom>
              <a:avLst/>
              <a:gdLst>
                <a:gd name="T0" fmla="*/ 53 w 64"/>
                <a:gd name="T1" fmla="*/ 0 h 36"/>
                <a:gd name="T2" fmla="*/ 62 w 64"/>
                <a:gd name="T3" fmla="*/ 0 h 36"/>
                <a:gd name="T4" fmla="*/ 63 w 64"/>
                <a:gd name="T5" fmla="*/ 2 h 36"/>
                <a:gd name="T6" fmla="*/ 43 w 64"/>
                <a:gd name="T7" fmla="*/ 34 h 36"/>
                <a:gd name="T8" fmla="*/ 39 w 64"/>
                <a:gd name="T9" fmla="*/ 36 h 36"/>
                <a:gd name="T10" fmla="*/ 2 w 64"/>
                <a:gd name="T11" fmla="*/ 36 h 36"/>
                <a:gd name="T12" fmla="*/ 1 w 64"/>
                <a:gd name="T13" fmla="*/ 34 h 36"/>
                <a:gd name="T14" fmla="*/ 6 w 64"/>
                <a:gd name="T15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5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6" y="25"/>
                    <a:pt x="6" y="25"/>
                    <a:pt x="6" y="25"/>
                  </a:cubicBezTo>
                </a:path>
              </a:pathLst>
            </a:custGeom>
            <a:solidFill>
              <a:srgbClr val="FFFFFF"/>
            </a:solidFill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7" name="Freeform 66"/>
            <p:cNvSpPr>
              <a:spLocks/>
            </p:cNvSpPr>
            <p:nvPr/>
          </p:nvSpPr>
          <p:spPr bwMode="auto">
            <a:xfrm>
              <a:off x="9908277" y="2233597"/>
              <a:ext cx="482600" cy="274638"/>
            </a:xfrm>
            <a:custGeom>
              <a:avLst/>
              <a:gdLst>
                <a:gd name="T0" fmla="*/ 52 w 63"/>
                <a:gd name="T1" fmla="*/ 0 h 36"/>
                <a:gd name="T2" fmla="*/ 61 w 63"/>
                <a:gd name="T3" fmla="*/ 0 h 36"/>
                <a:gd name="T4" fmla="*/ 63 w 63"/>
                <a:gd name="T5" fmla="*/ 2 h 36"/>
                <a:gd name="T6" fmla="*/ 42 w 63"/>
                <a:gd name="T7" fmla="*/ 34 h 36"/>
                <a:gd name="T8" fmla="*/ 39 w 63"/>
                <a:gd name="T9" fmla="*/ 36 h 36"/>
                <a:gd name="T10" fmla="*/ 2 w 63"/>
                <a:gd name="T11" fmla="*/ 36 h 36"/>
                <a:gd name="T12" fmla="*/ 1 w 63"/>
                <a:gd name="T13" fmla="*/ 34 h 36"/>
                <a:gd name="T14" fmla="*/ 5 w 63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6">
                  <a:moveTo>
                    <a:pt x="5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5" y="27"/>
                    <a:pt x="5" y="27"/>
                    <a:pt x="5" y="27"/>
                  </a:cubicBezTo>
                </a:path>
              </a:pathLst>
            </a:custGeom>
            <a:solidFill>
              <a:srgbClr val="FFFFFF"/>
            </a:solidFill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8" name="Freeform 67"/>
            <p:cNvSpPr>
              <a:spLocks/>
            </p:cNvSpPr>
            <p:nvPr/>
          </p:nvSpPr>
          <p:spPr bwMode="auto">
            <a:xfrm>
              <a:off x="9855889" y="2157397"/>
              <a:ext cx="481013" cy="274638"/>
            </a:xfrm>
            <a:custGeom>
              <a:avLst/>
              <a:gdLst>
                <a:gd name="T0" fmla="*/ 21 w 63"/>
                <a:gd name="T1" fmla="*/ 2 h 36"/>
                <a:gd name="T2" fmla="*/ 25 w 63"/>
                <a:gd name="T3" fmla="*/ 0 h 36"/>
                <a:gd name="T4" fmla="*/ 61 w 63"/>
                <a:gd name="T5" fmla="*/ 0 h 36"/>
                <a:gd name="T6" fmla="*/ 63 w 63"/>
                <a:gd name="T7" fmla="*/ 2 h 36"/>
                <a:gd name="T8" fmla="*/ 43 w 63"/>
                <a:gd name="T9" fmla="*/ 34 h 36"/>
                <a:gd name="T10" fmla="*/ 39 w 63"/>
                <a:gd name="T11" fmla="*/ 36 h 36"/>
                <a:gd name="T12" fmla="*/ 2 w 63"/>
                <a:gd name="T13" fmla="*/ 36 h 36"/>
                <a:gd name="T14" fmla="*/ 1 w 63"/>
                <a:gd name="T15" fmla="*/ 34 h 36"/>
                <a:gd name="T16" fmla="*/ 21 w 63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6">
                  <a:moveTo>
                    <a:pt x="21" y="2"/>
                  </a:moveTo>
                  <a:cubicBezTo>
                    <a:pt x="22" y="1"/>
                    <a:pt x="23" y="0"/>
                    <a:pt x="2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lnTo>
                    <a:pt x="21" y="2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399" name="Line 68"/>
            <p:cNvSpPr>
              <a:spLocks noChangeShapeType="1"/>
            </p:cNvSpPr>
            <p:nvPr/>
          </p:nvSpPr>
          <p:spPr bwMode="auto">
            <a:xfrm flipV="1">
              <a:off x="9992414" y="2233597"/>
              <a:ext cx="69850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00" name="Line 69"/>
            <p:cNvSpPr>
              <a:spLocks noChangeShapeType="1"/>
            </p:cNvSpPr>
            <p:nvPr/>
          </p:nvSpPr>
          <p:spPr bwMode="auto">
            <a:xfrm flipV="1">
              <a:off x="10062264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01" name="Line 70"/>
            <p:cNvSpPr>
              <a:spLocks noChangeShapeType="1"/>
            </p:cNvSpPr>
            <p:nvPr/>
          </p:nvSpPr>
          <p:spPr bwMode="auto">
            <a:xfrm flipV="1">
              <a:off x="10130527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</p:grpSp>
      <p:sp>
        <p:nvSpPr>
          <p:cNvPr id="402" name="Shape 1174"/>
          <p:cNvSpPr/>
          <p:nvPr/>
        </p:nvSpPr>
        <p:spPr>
          <a:xfrm rot="16200000">
            <a:off x="2576284" y="2376673"/>
            <a:ext cx="2307145" cy="1359486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6A8D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endParaRPr sz="800">
              <a:solidFill>
                <a:schemeClr val="lt1"/>
              </a:solidFill>
              <a:latin typeface="Roboto"/>
            </a:endParaRPr>
          </a:p>
        </p:txBody>
      </p:sp>
      <p:grpSp>
        <p:nvGrpSpPr>
          <p:cNvPr id="403" name="Shape 1208"/>
          <p:cNvGrpSpPr/>
          <p:nvPr/>
        </p:nvGrpSpPr>
        <p:grpSpPr>
          <a:xfrm>
            <a:off x="3516281" y="1747091"/>
            <a:ext cx="475089" cy="470421"/>
            <a:chOff x="4114996" y="2072304"/>
            <a:chExt cx="475089" cy="470421"/>
          </a:xfrm>
        </p:grpSpPr>
        <p:sp>
          <p:nvSpPr>
            <p:cNvPr id="404" name="Shape 1209"/>
            <p:cNvSpPr/>
            <p:nvPr/>
          </p:nvSpPr>
          <p:spPr>
            <a:xfrm>
              <a:off x="4154932" y="2096816"/>
              <a:ext cx="114147" cy="131239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24ACFF"/>
              </a:solidFill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sp>
          <p:nvSpPr>
            <p:cNvPr id="405" name="Shape 1210"/>
            <p:cNvSpPr/>
            <p:nvPr/>
          </p:nvSpPr>
          <p:spPr>
            <a:xfrm>
              <a:off x="4350594" y="2091878"/>
              <a:ext cx="188280" cy="131239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24ACFF"/>
              </a:solidFill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>
                <a:solidFill>
                  <a:schemeClr val="lt1"/>
                </a:solidFill>
                <a:latin typeface="Roboto"/>
                <a:sym typeface="Arial"/>
              </a:endParaRPr>
            </a:p>
          </p:txBody>
        </p:sp>
        <p:grpSp>
          <p:nvGrpSpPr>
            <p:cNvPr id="406" name="Shape 1211"/>
            <p:cNvGrpSpPr/>
            <p:nvPr/>
          </p:nvGrpSpPr>
          <p:grpSpPr>
            <a:xfrm>
              <a:off x="4114996" y="2072304"/>
              <a:ext cx="475089" cy="470421"/>
              <a:chOff x="4343297" y="2377595"/>
              <a:chExt cx="394170" cy="390297"/>
            </a:xfrm>
          </p:grpSpPr>
          <p:sp>
            <p:nvSpPr>
              <p:cNvPr id="407" name="Shape 1212"/>
              <p:cNvSpPr/>
              <p:nvPr/>
            </p:nvSpPr>
            <p:spPr>
              <a:xfrm>
                <a:off x="4394091" y="2518683"/>
                <a:ext cx="278486" cy="176502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chemeClr val="lt1"/>
                  </a:solidFill>
                  <a:latin typeface="Roboto"/>
                  <a:sym typeface="Arial"/>
                </a:endParaRPr>
              </a:p>
            </p:txBody>
          </p:sp>
          <p:grpSp>
            <p:nvGrpSpPr>
              <p:cNvPr id="408" name="Shape 1213"/>
              <p:cNvGrpSpPr/>
              <p:nvPr/>
            </p:nvGrpSpPr>
            <p:grpSpPr>
              <a:xfrm>
                <a:off x="4343297" y="2377595"/>
                <a:ext cx="394170" cy="390297"/>
                <a:chOff x="620712" y="2868613"/>
                <a:chExt cx="646112" cy="639762"/>
              </a:xfrm>
            </p:grpSpPr>
            <p:sp>
              <p:nvSpPr>
                <p:cNvPr id="409" name="Shape 1214"/>
                <p:cNvSpPr/>
                <p:nvPr/>
              </p:nvSpPr>
              <p:spPr>
                <a:xfrm>
                  <a:off x="620712" y="2868613"/>
                  <a:ext cx="646112" cy="6397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8461" y="49655"/>
                      </a:moveTo>
                      <a:cubicBezTo>
                        <a:pt x="18461" y="84827"/>
                        <a:pt x="18461" y="84827"/>
                        <a:pt x="18461" y="84827"/>
                      </a:cubicBezTo>
                      <a:cubicBezTo>
                        <a:pt x="18461" y="84827"/>
                        <a:pt x="18461" y="84827"/>
                        <a:pt x="18461" y="84827"/>
                      </a:cubicBezTo>
                      <a:cubicBezTo>
                        <a:pt x="100512" y="84827"/>
                        <a:pt x="100512" y="84827"/>
                        <a:pt x="100512" y="84827"/>
                      </a:cubicBezTo>
                      <a:cubicBezTo>
                        <a:pt x="100512" y="49655"/>
                        <a:pt x="100512" y="49655"/>
                        <a:pt x="100512" y="49655"/>
                      </a:cubicBezTo>
                      <a:lnTo>
                        <a:pt x="18461" y="49655"/>
                      </a:lnTo>
                      <a:close/>
                      <a:moveTo>
                        <a:pt x="18461" y="34137"/>
                      </a:moveTo>
                      <a:cubicBezTo>
                        <a:pt x="18461" y="5172"/>
                        <a:pt x="18461" y="5172"/>
                        <a:pt x="18461" y="5172"/>
                      </a:cubicBezTo>
                      <a:cubicBezTo>
                        <a:pt x="18461" y="2068"/>
                        <a:pt x="16410" y="0"/>
                        <a:pt x="13333" y="0"/>
                      </a:cubicBezTo>
                      <a:cubicBezTo>
                        <a:pt x="5128" y="0"/>
                        <a:pt x="5128" y="0"/>
                        <a:pt x="5128" y="0"/>
                      </a:cubicBezTo>
                      <a:cubicBezTo>
                        <a:pt x="2051" y="0"/>
                        <a:pt x="0" y="2068"/>
                        <a:pt x="0" y="5172"/>
                      </a:cubicBezTo>
                      <a:cubicBezTo>
                        <a:pt x="0" y="115862"/>
                        <a:pt x="0" y="115862"/>
                        <a:pt x="0" y="115862"/>
                      </a:cubicBezTo>
                      <a:cubicBezTo>
                        <a:pt x="0" y="117931"/>
                        <a:pt x="2051" y="120000"/>
                        <a:pt x="5128" y="120000"/>
                      </a:cubicBezTo>
                      <a:cubicBezTo>
                        <a:pt x="13333" y="120000"/>
                        <a:pt x="13333" y="120000"/>
                        <a:pt x="13333" y="120000"/>
                      </a:cubicBezTo>
                      <a:cubicBezTo>
                        <a:pt x="16410" y="120000"/>
                        <a:pt x="18461" y="117931"/>
                        <a:pt x="18461" y="115862"/>
                      </a:cubicBezTo>
                      <a:cubicBezTo>
                        <a:pt x="18461" y="99310"/>
                        <a:pt x="18461" y="99310"/>
                        <a:pt x="18461" y="99310"/>
                      </a:cubicBezTo>
                      <a:cubicBezTo>
                        <a:pt x="100512" y="99310"/>
                        <a:pt x="100512" y="99310"/>
                        <a:pt x="100512" y="99310"/>
                      </a:cubicBezTo>
                      <a:cubicBezTo>
                        <a:pt x="100512" y="115862"/>
                        <a:pt x="100512" y="115862"/>
                        <a:pt x="100512" y="115862"/>
                      </a:cubicBezTo>
                      <a:cubicBezTo>
                        <a:pt x="100512" y="117931"/>
                        <a:pt x="103589" y="120000"/>
                        <a:pt x="106666" y="120000"/>
                      </a:cubicBezTo>
                      <a:cubicBezTo>
                        <a:pt x="114871" y="120000"/>
                        <a:pt x="114871" y="120000"/>
                        <a:pt x="114871" y="120000"/>
                      </a:cubicBezTo>
                      <a:cubicBezTo>
                        <a:pt x="117948" y="120000"/>
                        <a:pt x="120000" y="117931"/>
                        <a:pt x="120000" y="115862"/>
                      </a:cubicBezTo>
                      <a:cubicBezTo>
                        <a:pt x="120000" y="5172"/>
                        <a:pt x="120000" y="5172"/>
                        <a:pt x="120000" y="5172"/>
                      </a:cubicBezTo>
                      <a:cubicBezTo>
                        <a:pt x="120000" y="2068"/>
                        <a:pt x="117948" y="0"/>
                        <a:pt x="114871" y="0"/>
                      </a:cubicBezTo>
                      <a:cubicBezTo>
                        <a:pt x="106666" y="0"/>
                        <a:pt x="106666" y="0"/>
                        <a:pt x="106666" y="0"/>
                      </a:cubicBezTo>
                      <a:cubicBezTo>
                        <a:pt x="103589" y="0"/>
                        <a:pt x="100512" y="2068"/>
                        <a:pt x="100512" y="5172"/>
                      </a:cubicBezTo>
                      <a:cubicBezTo>
                        <a:pt x="100512" y="34137"/>
                        <a:pt x="100512" y="34137"/>
                        <a:pt x="100512" y="34137"/>
                      </a:cubicBezTo>
                      <a:lnTo>
                        <a:pt x="18461" y="3413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587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sp>
              <p:nvSpPr>
                <p:cNvPr id="410" name="Shape 1215"/>
                <p:cNvSpPr/>
                <p:nvPr/>
              </p:nvSpPr>
              <p:spPr>
                <a:xfrm>
                  <a:off x="730250" y="2901950"/>
                  <a:ext cx="100013" cy="142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106666" y="0"/>
                        <a:pt x="106666" y="0"/>
                        <a:pt x="106666" y="0"/>
                      </a:cubicBezTo>
                      <a:cubicBezTo>
                        <a:pt x="113333" y="0"/>
                        <a:pt x="120000" y="4615"/>
                        <a:pt x="120000" y="9230"/>
                      </a:cubicBezTo>
                      <a:cubicBezTo>
                        <a:pt x="120000" y="120000"/>
                        <a:pt x="120000" y="120000"/>
                        <a:pt x="120000" y="120000"/>
                      </a:cubicBezTo>
                    </a:path>
                  </a:pathLst>
                </a:custGeom>
                <a:solidFill>
                  <a:schemeClr val="lt1"/>
                </a:solidFill>
                <a:ln w="1587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sp>
              <p:nvSpPr>
                <p:cNvPr id="411" name="Shape 1216"/>
                <p:cNvSpPr/>
                <p:nvPr/>
              </p:nvSpPr>
              <p:spPr>
                <a:xfrm>
                  <a:off x="946150" y="2901950"/>
                  <a:ext cx="214312" cy="142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cubicBezTo>
                        <a:pt x="0" y="9230"/>
                        <a:pt x="0" y="9230"/>
                        <a:pt x="0" y="9230"/>
                      </a:cubicBezTo>
                      <a:cubicBezTo>
                        <a:pt x="0" y="4615"/>
                        <a:pt x="3076" y="0"/>
                        <a:pt x="6153" y="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</a:path>
                  </a:pathLst>
                </a:custGeom>
                <a:solidFill>
                  <a:schemeClr val="lt1"/>
                </a:solidFill>
                <a:ln w="1587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Roboto"/>
                    <a:sym typeface="Arial"/>
                  </a:endParaRPr>
                </a:p>
              </p:txBody>
            </p:sp>
            <p:cxnSp>
              <p:nvCxnSpPr>
                <p:cNvPr id="412" name="Shape 1217"/>
                <p:cNvCxnSpPr/>
                <p:nvPr/>
              </p:nvCxnSpPr>
              <p:spPr>
                <a:xfrm>
                  <a:off x="830262" y="3133725"/>
                  <a:ext cx="0" cy="176212"/>
                </a:xfrm>
                <a:prstGeom prst="straightConnector1">
                  <a:avLst/>
                </a:prstGeom>
                <a:solidFill>
                  <a:schemeClr val="lt1"/>
                </a:solidFill>
                <a:ln w="1587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Shape 1218"/>
                <p:cNvCxnSpPr/>
                <p:nvPr/>
              </p:nvCxnSpPr>
              <p:spPr>
                <a:xfrm>
                  <a:off x="939800" y="3133725"/>
                  <a:ext cx="0" cy="176212"/>
                </a:xfrm>
                <a:prstGeom prst="straightConnector1">
                  <a:avLst/>
                </a:prstGeom>
                <a:solidFill>
                  <a:schemeClr val="lt1"/>
                </a:solidFill>
                <a:ln w="1587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Shape 1219"/>
                <p:cNvCxnSpPr/>
                <p:nvPr/>
              </p:nvCxnSpPr>
              <p:spPr>
                <a:xfrm>
                  <a:off x="1050925" y="3133725"/>
                  <a:ext cx="0" cy="176212"/>
                </a:xfrm>
                <a:prstGeom prst="straightConnector1">
                  <a:avLst/>
                </a:prstGeom>
                <a:solidFill>
                  <a:schemeClr val="lt1"/>
                </a:solidFill>
                <a:ln w="1587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Shape 1220"/>
                <p:cNvCxnSpPr/>
                <p:nvPr/>
              </p:nvCxnSpPr>
              <p:spPr>
                <a:xfrm>
                  <a:off x="1050925" y="2901950"/>
                  <a:ext cx="0" cy="147638"/>
                </a:xfrm>
                <a:prstGeom prst="straightConnector1">
                  <a:avLst/>
                </a:prstGeom>
                <a:solidFill>
                  <a:schemeClr val="lt1"/>
                </a:solidFill>
                <a:ln w="15875" cap="flat" cmpd="sng">
                  <a:solidFill>
                    <a:srgbClr val="24A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16" name="Group 415"/>
          <p:cNvGrpSpPr/>
          <p:nvPr/>
        </p:nvGrpSpPr>
        <p:grpSpPr>
          <a:xfrm>
            <a:off x="3222976" y="2597199"/>
            <a:ext cx="414925" cy="314929"/>
            <a:chOff x="9855889" y="2157397"/>
            <a:chExt cx="573088" cy="434975"/>
          </a:xfrm>
        </p:grpSpPr>
        <p:sp>
          <p:nvSpPr>
            <p:cNvPr id="417" name="Freeform 65"/>
            <p:cNvSpPr>
              <a:spLocks/>
            </p:cNvSpPr>
            <p:nvPr/>
          </p:nvSpPr>
          <p:spPr bwMode="auto">
            <a:xfrm>
              <a:off x="9940027" y="2317734"/>
              <a:ext cx="488950" cy="274638"/>
            </a:xfrm>
            <a:custGeom>
              <a:avLst/>
              <a:gdLst>
                <a:gd name="T0" fmla="*/ 53 w 64"/>
                <a:gd name="T1" fmla="*/ 0 h 36"/>
                <a:gd name="T2" fmla="*/ 62 w 64"/>
                <a:gd name="T3" fmla="*/ 0 h 36"/>
                <a:gd name="T4" fmla="*/ 63 w 64"/>
                <a:gd name="T5" fmla="*/ 2 h 36"/>
                <a:gd name="T6" fmla="*/ 43 w 64"/>
                <a:gd name="T7" fmla="*/ 34 h 36"/>
                <a:gd name="T8" fmla="*/ 39 w 64"/>
                <a:gd name="T9" fmla="*/ 36 h 36"/>
                <a:gd name="T10" fmla="*/ 2 w 64"/>
                <a:gd name="T11" fmla="*/ 36 h 36"/>
                <a:gd name="T12" fmla="*/ 1 w 64"/>
                <a:gd name="T13" fmla="*/ 34 h 36"/>
                <a:gd name="T14" fmla="*/ 6 w 64"/>
                <a:gd name="T15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5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6" y="25"/>
                    <a:pt x="6" y="25"/>
                    <a:pt x="6" y="25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18" name="Freeform 66"/>
            <p:cNvSpPr>
              <a:spLocks/>
            </p:cNvSpPr>
            <p:nvPr/>
          </p:nvSpPr>
          <p:spPr bwMode="auto">
            <a:xfrm>
              <a:off x="9908277" y="2233597"/>
              <a:ext cx="482600" cy="274638"/>
            </a:xfrm>
            <a:custGeom>
              <a:avLst/>
              <a:gdLst>
                <a:gd name="T0" fmla="*/ 52 w 63"/>
                <a:gd name="T1" fmla="*/ 0 h 36"/>
                <a:gd name="T2" fmla="*/ 61 w 63"/>
                <a:gd name="T3" fmla="*/ 0 h 36"/>
                <a:gd name="T4" fmla="*/ 63 w 63"/>
                <a:gd name="T5" fmla="*/ 2 h 36"/>
                <a:gd name="T6" fmla="*/ 42 w 63"/>
                <a:gd name="T7" fmla="*/ 34 h 36"/>
                <a:gd name="T8" fmla="*/ 39 w 63"/>
                <a:gd name="T9" fmla="*/ 36 h 36"/>
                <a:gd name="T10" fmla="*/ 2 w 63"/>
                <a:gd name="T11" fmla="*/ 36 h 36"/>
                <a:gd name="T12" fmla="*/ 1 w 63"/>
                <a:gd name="T13" fmla="*/ 34 h 36"/>
                <a:gd name="T14" fmla="*/ 5 w 63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6">
                  <a:moveTo>
                    <a:pt x="5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5" y="27"/>
                    <a:pt x="5" y="27"/>
                    <a:pt x="5" y="27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19" name="Freeform 67"/>
            <p:cNvSpPr>
              <a:spLocks/>
            </p:cNvSpPr>
            <p:nvPr/>
          </p:nvSpPr>
          <p:spPr bwMode="auto">
            <a:xfrm>
              <a:off x="9855889" y="2157397"/>
              <a:ext cx="481013" cy="274638"/>
            </a:xfrm>
            <a:custGeom>
              <a:avLst/>
              <a:gdLst>
                <a:gd name="T0" fmla="*/ 21 w 63"/>
                <a:gd name="T1" fmla="*/ 2 h 36"/>
                <a:gd name="T2" fmla="*/ 25 w 63"/>
                <a:gd name="T3" fmla="*/ 0 h 36"/>
                <a:gd name="T4" fmla="*/ 61 w 63"/>
                <a:gd name="T5" fmla="*/ 0 h 36"/>
                <a:gd name="T6" fmla="*/ 63 w 63"/>
                <a:gd name="T7" fmla="*/ 2 h 36"/>
                <a:gd name="T8" fmla="*/ 43 w 63"/>
                <a:gd name="T9" fmla="*/ 34 h 36"/>
                <a:gd name="T10" fmla="*/ 39 w 63"/>
                <a:gd name="T11" fmla="*/ 36 h 36"/>
                <a:gd name="T12" fmla="*/ 2 w 63"/>
                <a:gd name="T13" fmla="*/ 36 h 36"/>
                <a:gd name="T14" fmla="*/ 1 w 63"/>
                <a:gd name="T15" fmla="*/ 34 h 36"/>
                <a:gd name="T16" fmla="*/ 21 w 63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6">
                  <a:moveTo>
                    <a:pt x="21" y="2"/>
                  </a:moveTo>
                  <a:cubicBezTo>
                    <a:pt x="22" y="1"/>
                    <a:pt x="23" y="0"/>
                    <a:pt x="2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lnTo>
                    <a:pt x="21" y="2"/>
                  </a:lnTo>
                  <a:close/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0" name="Line 68"/>
            <p:cNvSpPr>
              <a:spLocks noChangeShapeType="1"/>
            </p:cNvSpPr>
            <p:nvPr/>
          </p:nvSpPr>
          <p:spPr bwMode="auto">
            <a:xfrm flipV="1">
              <a:off x="9992414" y="2233597"/>
              <a:ext cx="69850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1" name="Line 69"/>
            <p:cNvSpPr>
              <a:spLocks noChangeShapeType="1"/>
            </p:cNvSpPr>
            <p:nvPr/>
          </p:nvSpPr>
          <p:spPr bwMode="auto">
            <a:xfrm flipV="1">
              <a:off x="10062264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2" name="Line 70"/>
            <p:cNvSpPr>
              <a:spLocks noChangeShapeType="1"/>
            </p:cNvSpPr>
            <p:nvPr/>
          </p:nvSpPr>
          <p:spPr bwMode="auto">
            <a:xfrm flipV="1">
              <a:off x="10130527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3222976" y="3149509"/>
            <a:ext cx="414925" cy="314929"/>
            <a:chOff x="9855889" y="2157397"/>
            <a:chExt cx="573088" cy="434975"/>
          </a:xfrm>
        </p:grpSpPr>
        <p:sp>
          <p:nvSpPr>
            <p:cNvPr id="424" name="Freeform 65"/>
            <p:cNvSpPr>
              <a:spLocks/>
            </p:cNvSpPr>
            <p:nvPr/>
          </p:nvSpPr>
          <p:spPr bwMode="auto">
            <a:xfrm>
              <a:off x="9940027" y="2317734"/>
              <a:ext cx="488950" cy="274638"/>
            </a:xfrm>
            <a:custGeom>
              <a:avLst/>
              <a:gdLst>
                <a:gd name="T0" fmla="*/ 53 w 64"/>
                <a:gd name="T1" fmla="*/ 0 h 36"/>
                <a:gd name="T2" fmla="*/ 62 w 64"/>
                <a:gd name="T3" fmla="*/ 0 h 36"/>
                <a:gd name="T4" fmla="*/ 63 w 64"/>
                <a:gd name="T5" fmla="*/ 2 h 36"/>
                <a:gd name="T6" fmla="*/ 43 w 64"/>
                <a:gd name="T7" fmla="*/ 34 h 36"/>
                <a:gd name="T8" fmla="*/ 39 w 64"/>
                <a:gd name="T9" fmla="*/ 36 h 36"/>
                <a:gd name="T10" fmla="*/ 2 w 64"/>
                <a:gd name="T11" fmla="*/ 36 h 36"/>
                <a:gd name="T12" fmla="*/ 1 w 64"/>
                <a:gd name="T13" fmla="*/ 34 h 36"/>
                <a:gd name="T14" fmla="*/ 6 w 64"/>
                <a:gd name="T15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5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6" y="25"/>
                    <a:pt x="6" y="25"/>
                    <a:pt x="6" y="25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5" name="Freeform 66"/>
            <p:cNvSpPr>
              <a:spLocks/>
            </p:cNvSpPr>
            <p:nvPr/>
          </p:nvSpPr>
          <p:spPr bwMode="auto">
            <a:xfrm>
              <a:off x="9908277" y="2233597"/>
              <a:ext cx="482600" cy="274638"/>
            </a:xfrm>
            <a:custGeom>
              <a:avLst/>
              <a:gdLst>
                <a:gd name="T0" fmla="*/ 52 w 63"/>
                <a:gd name="T1" fmla="*/ 0 h 36"/>
                <a:gd name="T2" fmla="*/ 61 w 63"/>
                <a:gd name="T3" fmla="*/ 0 h 36"/>
                <a:gd name="T4" fmla="*/ 63 w 63"/>
                <a:gd name="T5" fmla="*/ 2 h 36"/>
                <a:gd name="T6" fmla="*/ 42 w 63"/>
                <a:gd name="T7" fmla="*/ 34 h 36"/>
                <a:gd name="T8" fmla="*/ 39 w 63"/>
                <a:gd name="T9" fmla="*/ 36 h 36"/>
                <a:gd name="T10" fmla="*/ 2 w 63"/>
                <a:gd name="T11" fmla="*/ 36 h 36"/>
                <a:gd name="T12" fmla="*/ 1 w 63"/>
                <a:gd name="T13" fmla="*/ 34 h 36"/>
                <a:gd name="T14" fmla="*/ 5 w 63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6">
                  <a:moveTo>
                    <a:pt x="5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5" y="27"/>
                    <a:pt x="5" y="27"/>
                    <a:pt x="5" y="27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6" name="Freeform 67"/>
            <p:cNvSpPr>
              <a:spLocks/>
            </p:cNvSpPr>
            <p:nvPr/>
          </p:nvSpPr>
          <p:spPr bwMode="auto">
            <a:xfrm>
              <a:off x="9855889" y="2157397"/>
              <a:ext cx="481013" cy="274638"/>
            </a:xfrm>
            <a:custGeom>
              <a:avLst/>
              <a:gdLst>
                <a:gd name="T0" fmla="*/ 21 w 63"/>
                <a:gd name="T1" fmla="*/ 2 h 36"/>
                <a:gd name="T2" fmla="*/ 25 w 63"/>
                <a:gd name="T3" fmla="*/ 0 h 36"/>
                <a:gd name="T4" fmla="*/ 61 w 63"/>
                <a:gd name="T5" fmla="*/ 0 h 36"/>
                <a:gd name="T6" fmla="*/ 63 w 63"/>
                <a:gd name="T7" fmla="*/ 2 h 36"/>
                <a:gd name="T8" fmla="*/ 43 w 63"/>
                <a:gd name="T9" fmla="*/ 34 h 36"/>
                <a:gd name="T10" fmla="*/ 39 w 63"/>
                <a:gd name="T11" fmla="*/ 36 h 36"/>
                <a:gd name="T12" fmla="*/ 2 w 63"/>
                <a:gd name="T13" fmla="*/ 36 h 36"/>
                <a:gd name="T14" fmla="*/ 1 w 63"/>
                <a:gd name="T15" fmla="*/ 34 h 36"/>
                <a:gd name="T16" fmla="*/ 21 w 63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6">
                  <a:moveTo>
                    <a:pt x="21" y="2"/>
                  </a:moveTo>
                  <a:cubicBezTo>
                    <a:pt x="22" y="1"/>
                    <a:pt x="23" y="0"/>
                    <a:pt x="2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lnTo>
                    <a:pt x="21" y="2"/>
                  </a:lnTo>
                  <a:close/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7" name="Line 68"/>
            <p:cNvSpPr>
              <a:spLocks noChangeShapeType="1"/>
            </p:cNvSpPr>
            <p:nvPr/>
          </p:nvSpPr>
          <p:spPr bwMode="auto">
            <a:xfrm flipV="1">
              <a:off x="9992414" y="2233597"/>
              <a:ext cx="69850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8" name="Line 69"/>
            <p:cNvSpPr>
              <a:spLocks noChangeShapeType="1"/>
            </p:cNvSpPr>
            <p:nvPr/>
          </p:nvSpPr>
          <p:spPr bwMode="auto">
            <a:xfrm flipV="1">
              <a:off x="10062264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29" name="Line 70"/>
            <p:cNvSpPr>
              <a:spLocks noChangeShapeType="1"/>
            </p:cNvSpPr>
            <p:nvPr/>
          </p:nvSpPr>
          <p:spPr bwMode="auto">
            <a:xfrm flipV="1">
              <a:off x="10130527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3222976" y="3701819"/>
            <a:ext cx="414925" cy="314929"/>
            <a:chOff x="9855889" y="2157397"/>
            <a:chExt cx="573088" cy="434975"/>
          </a:xfrm>
        </p:grpSpPr>
        <p:sp>
          <p:nvSpPr>
            <p:cNvPr id="431" name="Freeform 65"/>
            <p:cNvSpPr>
              <a:spLocks/>
            </p:cNvSpPr>
            <p:nvPr/>
          </p:nvSpPr>
          <p:spPr bwMode="auto">
            <a:xfrm>
              <a:off x="9940027" y="2317734"/>
              <a:ext cx="488950" cy="274638"/>
            </a:xfrm>
            <a:custGeom>
              <a:avLst/>
              <a:gdLst>
                <a:gd name="T0" fmla="*/ 53 w 64"/>
                <a:gd name="T1" fmla="*/ 0 h 36"/>
                <a:gd name="T2" fmla="*/ 62 w 64"/>
                <a:gd name="T3" fmla="*/ 0 h 36"/>
                <a:gd name="T4" fmla="*/ 63 w 64"/>
                <a:gd name="T5" fmla="*/ 2 h 36"/>
                <a:gd name="T6" fmla="*/ 43 w 64"/>
                <a:gd name="T7" fmla="*/ 34 h 36"/>
                <a:gd name="T8" fmla="*/ 39 w 64"/>
                <a:gd name="T9" fmla="*/ 36 h 36"/>
                <a:gd name="T10" fmla="*/ 2 w 64"/>
                <a:gd name="T11" fmla="*/ 36 h 36"/>
                <a:gd name="T12" fmla="*/ 1 w 64"/>
                <a:gd name="T13" fmla="*/ 34 h 36"/>
                <a:gd name="T14" fmla="*/ 6 w 64"/>
                <a:gd name="T15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5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6" y="25"/>
                    <a:pt x="6" y="25"/>
                    <a:pt x="6" y="25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32" name="Freeform 66"/>
            <p:cNvSpPr>
              <a:spLocks/>
            </p:cNvSpPr>
            <p:nvPr/>
          </p:nvSpPr>
          <p:spPr bwMode="auto">
            <a:xfrm>
              <a:off x="9908277" y="2233597"/>
              <a:ext cx="482600" cy="274638"/>
            </a:xfrm>
            <a:custGeom>
              <a:avLst/>
              <a:gdLst>
                <a:gd name="T0" fmla="*/ 52 w 63"/>
                <a:gd name="T1" fmla="*/ 0 h 36"/>
                <a:gd name="T2" fmla="*/ 61 w 63"/>
                <a:gd name="T3" fmla="*/ 0 h 36"/>
                <a:gd name="T4" fmla="*/ 63 w 63"/>
                <a:gd name="T5" fmla="*/ 2 h 36"/>
                <a:gd name="T6" fmla="*/ 42 w 63"/>
                <a:gd name="T7" fmla="*/ 34 h 36"/>
                <a:gd name="T8" fmla="*/ 39 w 63"/>
                <a:gd name="T9" fmla="*/ 36 h 36"/>
                <a:gd name="T10" fmla="*/ 2 w 63"/>
                <a:gd name="T11" fmla="*/ 36 h 36"/>
                <a:gd name="T12" fmla="*/ 1 w 63"/>
                <a:gd name="T13" fmla="*/ 34 h 36"/>
                <a:gd name="T14" fmla="*/ 5 w 63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6">
                  <a:moveTo>
                    <a:pt x="5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5" y="27"/>
                    <a:pt x="5" y="27"/>
                    <a:pt x="5" y="27"/>
                  </a:cubicBezTo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33" name="Freeform 67"/>
            <p:cNvSpPr>
              <a:spLocks/>
            </p:cNvSpPr>
            <p:nvPr/>
          </p:nvSpPr>
          <p:spPr bwMode="auto">
            <a:xfrm>
              <a:off x="9855889" y="2157397"/>
              <a:ext cx="481013" cy="274638"/>
            </a:xfrm>
            <a:custGeom>
              <a:avLst/>
              <a:gdLst>
                <a:gd name="T0" fmla="*/ 21 w 63"/>
                <a:gd name="T1" fmla="*/ 2 h 36"/>
                <a:gd name="T2" fmla="*/ 25 w 63"/>
                <a:gd name="T3" fmla="*/ 0 h 36"/>
                <a:gd name="T4" fmla="*/ 61 w 63"/>
                <a:gd name="T5" fmla="*/ 0 h 36"/>
                <a:gd name="T6" fmla="*/ 63 w 63"/>
                <a:gd name="T7" fmla="*/ 2 h 36"/>
                <a:gd name="T8" fmla="*/ 43 w 63"/>
                <a:gd name="T9" fmla="*/ 34 h 36"/>
                <a:gd name="T10" fmla="*/ 39 w 63"/>
                <a:gd name="T11" fmla="*/ 36 h 36"/>
                <a:gd name="T12" fmla="*/ 2 w 63"/>
                <a:gd name="T13" fmla="*/ 36 h 36"/>
                <a:gd name="T14" fmla="*/ 1 w 63"/>
                <a:gd name="T15" fmla="*/ 34 h 36"/>
                <a:gd name="T16" fmla="*/ 21 w 63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6">
                  <a:moveTo>
                    <a:pt x="21" y="2"/>
                  </a:moveTo>
                  <a:cubicBezTo>
                    <a:pt x="22" y="1"/>
                    <a:pt x="23" y="0"/>
                    <a:pt x="2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5"/>
                    <a:pt x="40" y="36"/>
                    <a:pt x="39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lnTo>
                    <a:pt x="21" y="2"/>
                  </a:lnTo>
                  <a:close/>
                </a:path>
              </a:pathLst>
            </a:custGeom>
            <a:noFill/>
            <a:ln w="22225" cap="flat">
              <a:solidFill>
                <a:srgbClr val="24AC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34" name="Line 68"/>
            <p:cNvSpPr>
              <a:spLocks noChangeShapeType="1"/>
            </p:cNvSpPr>
            <p:nvPr/>
          </p:nvSpPr>
          <p:spPr bwMode="auto">
            <a:xfrm flipV="1">
              <a:off x="9992414" y="2233597"/>
              <a:ext cx="69850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35" name="Line 69"/>
            <p:cNvSpPr>
              <a:spLocks noChangeShapeType="1"/>
            </p:cNvSpPr>
            <p:nvPr/>
          </p:nvSpPr>
          <p:spPr bwMode="auto">
            <a:xfrm flipV="1">
              <a:off x="10062264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  <p:sp>
          <p:nvSpPr>
            <p:cNvPr id="436" name="Line 70"/>
            <p:cNvSpPr>
              <a:spLocks noChangeShapeType="1"/>
            </p:cNvSpPr>
            <p:nvPr/>
          </p:nvSpPr>
          <p:spPr bwMode="auto">
            <a:xfrm flipV="1">
              <a:off x="10130527" y="2233597"/>
              <a:ext cx="68263" cy="114300"/>
            </a:xfrm>
            <a:prstGeom prst="line">
              <a:avLst/>
            </a:prstGeom>
            <a:noFill/>
            <a:ln w="22225" cap="rnd">
              <a:solidFill>
                <a:srgbClr val="24A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latin typeface="Roboto"/>
              </a:endParaRPr>
            </a:p>
          </p:txBody>
        </p:sp>
      </p:grpSp>
      <p:sp>
        <p:nvSpPr>
          <p:cNvPr id="437" name="Freeform 137"/>
          <p:cNvSpPr>
            <a:spLocks noChangeAspect="1" noEditPoints="1"/>
          </p:cNvSpPr>
          <p:nvPr/>
        </p:nvSpPr>
        <p:spPr bwMode="auto">
          <a:xfrm rot="5400000" flipV="1">
            <a:off x="3873033" y="3636210"/>
            <a:ext cx="222864" cy="448400"/>
          </a:xfrm>
          <a:custGeom>
            <a:avLst/>
            <a:gdLst>
              <a:gd name="T0" fmla="*/ 72 w 145"/>
              <a:gd name="T1" fmla="*/ 0 h 293"/>
              <a:gd name="T2" fmla="*/ 145 w 145"/>
              <a:gd name="T3" fmla="*/ 73 h 293"/>
              <a:gd name="T4" fmla="*/ 100 w 145"/>
              <a:gd name="T5" fmla="*/ 140 h 293"/>
              <a:gd name="T6" fmla="*/ 100 w 145"/>
              <a:gd name="T7" fmla="*/ 167 h 293"/>
              <a:gd name="T8" fmla="*/ 109 w 145"/>
              <a:gd name="T9" fmla="*/ 177 h 293"/>
              <a:gd name="T10" fmla="*/ 118 w 145"/>
              <a:gd name="T11" fmla="*/ 187 h 293"/>
              <a:gd name="T12" fmla="*/ 109 w 145"/>
              <a:gd name="T13" fmla="*/ 197 h 293"/>
              <a:gd name="T14" fmla="*/ 100 w 145"/>
              <a:gd name="T15" fmla="*/ 206 h 293"/>
              <a:gd name="T16" fmla="*/ 109 w 145"/>
              <a:gd name="T17" fmla="*/ 216 h 293"/>
              <a:gd name="T18" fmla="*/ 118 w 145"/>
              <a:gd name="T19" fmla="*/ 226 h 293"/>
              <a:gd name="T20" fmla="*/ 109 w 145"/>
              <a:gd name="T21" fmla="*/ 236 h 293"/>
              <a:gd name="T22" fmla="*/ 100 w 145"/>
              <a:gd name="T23" fmla="*/ 246 h 293"/>
              <a:gd name="T24" fmla="*/ 100 w 145"/>
              <a:gd name="T25" fmla="*/ 272 h 293"/>
              <a:gd name="T26" fmla="*/ 72 w 145"/>
              <a:gd name="T27" fmla="*/ 293 h 293"/>
              <a:gd name="T28" fmla="*/ 45 w 145"/>
              <a:gd name="T29" fmla="*/ 272 h 293"/>
              <a:gd name="T30" fmla="*/ 45 w 145"/>
              <a:gd name="T31" fmla="*/ 140 h 293"/>
              <a:gd name="T32" fmla="*/ 0 w 145"/>
              <a:gd name="T33" fmla="*/ 73 h 293"/>
              <a:gd name="T34" fmla="*/ 72 w 145"/>
              <a:gd name="T35" fmla="*/ 0 h 293"/>
              <a:gd name="T36" fmla="*/ 72 w 145"/>
              <a:gd name="T37" fmla="*/ 20 h 293"/>
              <a:gd name="T38" fmla="*/ 92 w 145"/>
              <a:gd name="T39" fmla="*/ 40 h 293"/>
              <a:gd name="T40" fmla="*/ 72 w 145"/>
              <a:gd name="T41" fmla="*/ 60 h 293"/>
              <a:gd name="T42" fmla="*/ 52 w 145"/>
              <a:gd name="T43" fmla="*/ 40 h 293"/>
              <a:gd name="T44" fmla="*/ 72 w 145"/>
              <a:gd name="T45" fmla="*/ 2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293">
                <a:moveTo>
                  <a:pt x="72" y="0"/>
                </a:moveTo>
                <a:cubicBezTo>
                  <a:pt x="112" y="0"/>
                  <a:pt x="145" y="33"/>
                  <a:pt x="145" y="73"/>
                </a:cubicBezTo>
                <a:cubicBezTo>
                  <a:pt x="145" y="103"/>
                  <a:pt x="126" y="129"/>
                  <a:pt x="100" y="140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0" y="206"/>
                  <a:pt x="100" y="206"/>
                  <a:pt x="100" y="206"/>
                </a:cubicBezTo>
                <a:cubicBezTo>
                  <a:pt x="109" y="216"/>
                  <a:pt x="109" y="216"/>
                  <a:pt x="109" y="216"/>
                </a:cubicBezTo>
                <a:cubicBezTo>
                  <a:pt x="118" y="226"/>
                  <a:pt x="118" y="226"/>
                  <a:pt x="118" y="226"/>
                </a:cubicBezTo>
                <a:cubicBezTo>
                  <a:pt x="109" y="236"/>
                  <a:pt x="109" y="236"/>
                  <a:pt x="109" y="236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100" y="272"/>
                  <a:pt x="100" y="272"/>
                  <a:pt x="100" y="272"/>
                </a:cubicBezTo>
                <a:cubicBezTo>
                  <a:pt x="72" y="293"/>
                  <a:pt x="72" y="293"/>
                  <a:pt x="72" y="293"/>
                </a:cubicBezTo>
                <a:cubicBezTo>
                  <a:pt x="45" y="272"/>
                  <a:pt x="45" y="272"/>
                  <a:pt x="45" y="272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18" y="129"/>
                  <a:pt x="0" y="103"/>
                  <a:pt x="0" y="73"/>
                </a:cubicBezTo>
                <a:cubicBezTo>
                  <a:pt x="0" y="33"/>
                  <a:pt x="32" y="0"/>
                  <a:pt x="72" y="0"/>
                </a:cubicBezTo>
                <a:close/>
                <a:moveTo>
                  <a:pt x="72" y="20"/>
                </a:moveTo>
                <a:cubicBezTo>
                  <a:pt x="83" y="20"/>
                  <a:pt x="92" y="29"/>
                  <a:pt x="92" y="40"/>
                </a:cubicBezTo>
                <a:cubicBezTo>
                  <a:pt x="92" y="51"/>
                  <a:pt x="83" y="60"/>
                  <a:pt x="72" y="60"/>
                </a:cubicBezTo>
                <a:cubicBezTo>
                  <a:pt x="61" y="60"/>
                  <a:pt x="52" y="51"/>
                  <a:pt x="52" y="40"/>
                </a:cubicBezTo>
                <a:cubicBezTo>
                  <a:pt x="52" y="29"/>
                  <a:pt x="61" y="20"/>
                  <a:pt x="72" y="20"/>
                </a:cubicBezTo>
                <a:close/>
              </a:path>
            </a:pathLst>
          </a:custGeom>
          <a:solidFill>
            <a:srgbClr val="24AC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Roboto"/>
            </a:endParaRPr>
          </a:p>
        </p:txBody>
      </p:sp>
      <p:sp>
        <p:nvSpPr>
          <p:cNvPr id="438" name="Freeform 137"/>
          <p:cNvSpPr>
            <a:spLocks noChangeAspect="1" noEditPoints="1"/>
          </p:cNvSpPr>
          <p:nvPr/>
        </p:nvSpPr>
        <p:spPr bwMode="auto">
          <a:xfrm rot="5400000" flipV="1">
            <a:off x="3873033" y="3112115"/>
            <a:ext cx="222864" cy="448400"/>
          </a:xfrm>
          <a:custGeom>
            <a:avLst/>
            <a:gdLst>
              <a:gd name="T0" fmla="*/ 72 w 145"/>
              <a:gd name="T1" fmla="*/ 0 h 293"/>
              <a:gd name="T2" fmla="*/ 145 w 145"/>
              <a:gd name="T3" fmla="*/ 73 h 293"/>
              <a:gd name="T4" fmla="*/ 100 w 145"/>
              <a:gd name="T5" fmla="*/ 140 h 293"/>
              <a:gd name="T6" fmla="*/ 100 w 145"/>
              <a:gd name="T7" fmla="*/ 167 h 293"/>
              <a:gd name="T8" fmla="*/ 109 w 145"/>
              <a:gd name="T9" fmla="*/ 177 h 293"/>
              <a:gd name="T10" fmla="*/ 118 w 145"/>
              <a:gd name="T11" fmla="*/ 187 h 293"/>
              <a:gd name="T12" fmla="*/ 109 w 145"/>
              <a:gd name="T13" fmla="*/ 197 h 293"/>
              <a:gd name="T14" fmla="*/ 100 w 145"/>
              <a:gd name="T15" fmla="*/ 206 h 293"/>
              <a:gd name="T16" fmla="*/ 109 w 145"/>
              <a:gd name="T17" fmla="*/ 216 h 293"/>
              <a:gd name="T18" fmla="*/ 118 w 145"/>
              <a:gd name="T19" fmla="*/ 226 h 293"/>
              <a:gd name="T20" fmla="*/ 109 w 145"/>
              <a:gd name="T21" fmla="*/ 236 h 293"/>
              <a:gd name="T22" fmla="*/ 100 w 145"/>
              <a:gd name="T23" fmla="*/ 246 h 293"/>
              <a:gd name="T24" fmla="*/ 100 w 145"/>
              <a:gd name="T25" fmla="*/ 272 h 293"/>
              <a:gd name="T26" fmla="*/ 72 w 145"/>
              <a:gd name="T27" fmla="*/ 293 h 293"/>
              <a:gd name="T28" fmla="*/ 45 w 145"/>
              <a:gd name="T29" fmla="*/ 272 h 293"/>
              <a:gd name="T30" fmla="*/ 45 w 145"/>
              <a:gd name="T31" fmla="*/ 140 h 293"/>
              <a:gd name="T32" fmla="*/ 0 w 145"/>
              <a:gd name="T33" fmla="*/ 73 h 293"/>
              <a:gd name="T34" fmla="*/ 72 w 145"/>
              <a:gd name="T35" fmla="*/ 0 h 293"/>
              <a:gd name="T36" fmla="*/ 72 w 145"/>
              <a:gd name="T37" fmla="*/ 20 h 293"/>
              <a:gd name="T38" fmla="*/ 92 w 145"/>
              <a:gd name="T39" fmla="*/ 40 h 293"/>
              <a:gd name="T40" fmla="*/ 72 w 145"/>
              <a:gd name="T41" fmla="*/ 60 h 293"/>
              <a:gd name="T42" fmla="*/ 52 w 145"/>
              <a:gd name="T43" fmla="*/ 40 h 293"/>
              <a:gd name="T44" fmla="*/ 72 w 145"/>
              <a:gd name="T45" fmla="*/ 2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293">
                <a:moveTo>
                  <a:pt x="72" y="0"/>
                </a:moveTo>
                <a:cubicBezTo>
                  <a:pt x="112" y="0"/>
                  <a:pt x="145" y="33"/>
                  <a:pt x="145" y="73"/>
                </a:cubicBezTo>
                <a:cubicBezTo>
                  <a:pt x="145" y="103"/>
                  <a:pt x="126" y="129"/>
                  <a:pt x="100" y="140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0" y="206"/>
                  <a:pt x="100" y="206"/>
                  <a:pt x="100" y="206"/>
                </a:cubicBezTo>
                <a:cubicBezTo>
                  <a:pt x="109" y="216"/>
                  <a:pt x="109" y="216"/>
                  <a:pt x="109" y="216"/>
                </a:cubicBezTo>
                <a:cubicBezTo>
                  <a:pt x="118" y="226"/>
                  <a:pt x="118" y="226"/>
                  <a:pt x="118" y="226"/>
                </a:cubicBezTo>
                <a:cubicBezTo>
                  <a:pt x="109" y="236"/>
                  <a:pt x="109" y="236"/>
                  <a:pt x="109" y="236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100" y="272"/>
                  <a:pt x="100" y="272"/>
                  <a:pt x="100" y="272"/>
                </a:cubicBezTo>
                <a:cubicBezTo>
                  <a:pt x="72" y="293"/>
                  <a:pt x="72" y="293"/>
                  <a:pt x="72" y="293"/>
                </a:cubicBezTo>
                <a:cubicBezTo>
                  <a:pt x="45" y="272"/>
                  <a:pt x="45" y="272"/>
                  <a:pt x="45" y="272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18" y="129"/>
                  <a:pt x="0" y="103"/>
                  <a:pt x="0" y="73"/>
                </a:cubicBezTo>
                <a:cubicBezTo>
                  <a:pt x="0" y="33"/>
                  <a:pt x="32" y="0"/>
                  <a:pt x="72" y="0"/>
                </a:cubicBezTo>
                <a:close/>
                <a:moveTo>
                  <a:pt x="72" y="20"/>
                </a:moveTo>
                <a:cubicBezTo>
                  <a:pt x="83" y="20"/>
                  <a:pt x="92" y="29"/>
                  <a:pt x="92" y="40"/>
                </a:cubicBezTo>
                <a:cubicBezTo>
                  <a:pt x="92" y="51"/>
                  <a:pt x="83" y="60"/>
                  <a:pt x="72" y="60"/>
                </a:cubicBezTo>
                <a:cubicBezTo>
                  <a:pt x="61" y="60"/>
                  <a:pt x="52" y="51"/>
                  <a:pt x="52" y="40"/>
                </a:cubicBezTo>
                <a:cubicBezTo>
                  <a:pt x="52" y="29"/>
                  <a:pt x="61" y="20"/>
                  <a:pt x="72" y="20"/>
                </a:cubicBezTo>
                <a:close/>
              </a:path>
            </a:pathLst>
          </a:custGeom>
          <a:solidFill>
            <a:srgbClr val="24AC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Roboto"/>
            </a:endParaRPr>
          </a:p>
        </p:txBody>
      </p:sp>
      <p:sp>
        <p:nvSpPr>
          <p:cNvPr id="439" name="Freeform 137"/>
          <p:cNvSpPr>
            <a:spLocks noChangeAspect="1" noEditPoints="1"/>
          </p:cNvSpPr>
          <p:nvPr/>
        </p:nvSpPr>
        <p:spPr bwMode="auto">
          <a:xfrm rot="5400000" flipV="1">
            <a:off x="3873033" y="2550680"/>
            <a:ext cx="222864" cy="448400"/>
          </a:xfrm>
          <a:custGeom>
            <a:avLst/>
            <a:gdLst>
              <a:gd name="T0" fmla="*/ 72 w 145"/>
              <a:gd name="T1" fmla="*/ 0 h 293"/>
              <a:gd name="T2" fmla="*/ 145 w 145"/>
              <a:gd name="T3" fmla="*/ 73 h 293"/>
              <a:gd name="T4" fmla="*/ 100 w 145"/>
              <a:gd name="T5" fmla="*/ 140 h 293"/>
              <a:gd name="T6" fmla="*/ 100 w 145"/>
              <a:gd name="T7" fmla="*/ 167 h 293"/>
              <a:gd name="T8" fmla="*/ 109 w 145"/>
              <a:gd name="T9" fmla="*/ 177 h 293"/>
              <a:gd name="T10" fmla="*/ 118 w 145"/>
              <a:gd name="T11" fmla="*/ 187 h 293"/>
              <a:gd name="T12" fmla="*/ 109 w 145"/>
              <a:gd name="T13" fmla="*/ 197 h 293"/>
              <a:gd name="T14" fmla="*/ 100 w 145"/>
              <a:gd name="T15" fmla="*/ 206 h 293"/>
              <a:gd name="T16" fmla="*/ 109 w 145"/>
              <a:gd name="T17" fmla="*/ 216 h 293"/>
              <a:gd name="T18" fmla="*/ 118 w 145"/>
              <a:gd name="T19" fmla="*/ 226 h 293"/>
              <a:gd name="T20" fmla="*/ 109 w 145"/>
              <a:gd name="T21" fmla="*/ 236 h 293"/>
              <a:gd name="T22" fmla="*/ 100 w 145"/>
              <a:gd name="T23" fmla="*/ 246 h 293"/>
              <a:gd name="T24" fmla="*/ 100 w 145"/>
              <a:gd name="T25" fmla="*/ 272 h 293"/>
              <a:gd name="T26" fmla="*/ 72 w 145"/>
              <a:gd name="T27" fmla="*/ 293 h 293"/>
              <a:gd name="T28" fmla="*/ 45 w 145"/>
              <a:gd name="T29" fmla="*/ 272 h 293"/>
              <a:gd name="T30" fmla="*/ 45 w 145"/>
              <a:gd name="T31" fmla="*/ 140 h 293"/>
              <a:gd name="T32" fmla="*/ 0 w 145"/>
              <a:gd name="T33" fmla="*/ 73 h 293"/>
              <a:gd name="T34" fmla="*/ 72 w 145"/>
              <a:gd name="T35" fmla="*/ 0 h 293"/>
              <a:gd name="T36" fmla="*/ 72 w 145"/>
              <a:gd name="T37" fmla="*/ 20 h 293"/>
              <a:gd name="T38" fmla="*/ 92 w 145"/>
              <a:gd name="T39" fmla="*/ 40 h 293"/>
              <a:gd name="T40" fmla="*/ 72 w 145"/>
              <a:gd name="T41" fmla="*/ 60 h 293"/>
              <a:gd name="T42" fmla="*/ 52 w 145"/>
              <a:gd name="T43" fmla="*/ 40 h 293"/>
              <a:gd name="T44" fmla="*/ 72 w 145"/>
              <a:gd name="T45" fmla="*/ 2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293">
                <a:moveTo>
                  <a:pt x="72" y="0"/>
                </a:moveTo>
                <a:cubicBezTo>
                  <a:pt x="112" y="0"/>
                  <a:pt x="145" y="33"/>
                  <a:pt x="145" y="73"/>
                </a:cubicBezTo>
                <a:cubicBezTo>
                  <a:pt x="145" y="103"/>
                  <a:pt x="126" y="129"/>
                  <a:pt x="100" y="140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0" y="206"/>
                  <a:pt x="100" y="206"/>
                  <a:pt x="100" y="206"/>
                </a:cubicBezTo>
                <a:cubicBezTo>
                  <a:pt x="109" y="216"/>
                  <a:pt x="109" y="216"/>
                  <a:pt x="109" y="216"/>
                </a:cubicBezTo>
                <a:cubicBezTo>
                  <a:pt x="118" y="226"/>
                  <a:pt x="118" y="226"/>
                  <a:pt x="118" y="226"/>
                </a:cubicBezTo>
                <a:cubicBezTo>
                  <a:pt x="109" y="236"/>
                  <a:pt x="109" y="236"/>
                  <a:pt x="109" y="236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100" y="272"/>
                  <a:pt x="100" y="272"/>
                  <a:pt x="100" y="272"/>
                </a:cubicBezTo>
                <a:cubicBezTo>
                  <a:pt x="72" y="293"/>
                  <a:pt x="72" y="293"/>
                  <a:pt x="72" y="293"/>
                </a:cubicBezTo>
                <a:cubicBezTo>
                  <a:pt x="45" y="272"/>
                  <a:pt x="45" y="272"/>
                  <a:pt x="45" y="272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18" y="129"/>
                  <a:pt x="0" y="103"/>
                  <a:pt x="0" y="73"/>
                </a:cubicBezTo>
                <a:cubicBezTo>
                  <a:pt x="0" y="33"/>
                  <a:pt x="32" y="0"/>
                  <a:pt x="72" y="0"/>
                </a:cubicBezTo>
                <a:close/>
                <a:moveTo>
                  <a:pt x="72" y="20"/>
                </a:moveTo>
                <a:cubicBezTo>
                  <a:pt x="83" y="20"/>
                  <a:pt x="92" y="29"/>
                  <a:pt x="92" y="40"/>
                </a:cubicBezTo>
                <a:cubicBezTo>
                  <a:pt x="92" y="51"/>
                  <a:pt x="83" y="60"/>
                  <a:pt x="72" y="60"/>
                </a:cubicBezTo>
                <a:cubicBezTo>
                  <a:pt x="61" y="60"/>
                  <a:pt x="52" y="51"/>
                  <a:pt x="52" y="40"/>
                </a:cubicBezTo>
                <a:cubicBezTo>
                  <a:pt x="52" y="29"/>
                  <a:pt x="61" y="20"/>
                  <a:pt x="72" y="20"/>
                </a:cubicBezTo>
                <a:close/>
              </a:path>
            </a:pathLst>
          </a:custGeom>
          <a:solidFill>
            <a:srgbClr val="24AC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Roboto"/>
            </a:endParaRPr>
          </a:p>
        </p:txBody>
      </p:sp>
      <p:pic>
        <p:nvPicPr>
          <p:cNvPr id="440" name="Picture 12" descr="http://www.b3chain.com/wp-content/uploads/cache/images/2017/06/mcrsft/mcrsft-22330304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72" y="974464"/>
            <a:ext cx="857996" cy="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Shape 48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061" y="1343954"/>
            <a:ext cx="989944" cy="15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Picture 14" descr="https://electricimp.com/docs/attachments/images/partnerlogos/a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76" y="1224479"/>
            <a:ext cx="948927" cy="94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16" descr="http://www.kluren.com/images/technologies/ibm-blumi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71" y="1898843"/>
            <a:ext cx="481770" cy="4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13"/>
          <p:cNvSpPr/>
          <p:nvPr/>
        </p:nvSpPr>
        <p:spPr>
          <a:xfrm>
            <a:off x="224291" y="426097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lvl="0">
              <a:spcBef>
                <a:spcPts val="500"/>
              </a:spcBef>
              <a:buClr>
                <a:srgbClr val="FFFFFF"/>
              </a:buClr>
              <a:buSzPct val="25000"/>
            </a:pPr>
            <a:r>
              <a:rPr lang="en-IN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Periodic Table of </a:t>
            </a:r>
            <a:r>
              <a:rPr lang="en-IN" sz="850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Devop</a:t>
            </a:r>
            <a:r>
              <a:rPr lang="en-IN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Tools </a:t>
            </a:r>
            <a:r>
              <a:rPr lang="en-IN" sz="850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integrable</a:t>
            </a:r>
            <a:r>
              <a:rPr lang="en-IN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-IN" sz="850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CaaS</a:t>
            </a:r>
            <a:r>
              <a:rPr lang="en-IN" sz="85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the public cloud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6" y="700297"/>
            <a:ext cx="806574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448</Words>
  <Application>Microsoft Office PowerPoint</Application>
  <PresentationFormat>On-screen Show (16:9)</PresentationFormat>
  <Paragraphs>116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Roboto</vt:lpstr>
      <vt:lpstr>GCP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>Dwaipayan BANERJEE</dc:creator>
  <cp:keywords/>
  <dc:description/>
  <cp:lastModifiedBy>Dwaipayan BANERJEE</cp:lastModifiedBy>
  <cp:revision>37</cp:revision>
  <dcterms:modified xsi:type="dcterms:W3CDTF">2017-06-12T12:32:45Z</dcterms:modified>
  <cp:category/>
</cp:coreProperties>
</file>