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0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4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8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1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0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5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4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0823-AEAF-45B0-8B3F-9C160D13F372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B217-B61A-48D7-8BA8-AA4D4D0AA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9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6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dwaipayan nandi</dc:creator>
  <cp:lastModifiedBy>dwaipayan nandi</cp:lastModifiedBy>
  <cp:revision>1</cp:revision>
  <dcterms:created xsi:type="dcterms:W3CDTF">2023-10-18T22:34:48Z</dcterms:created>
  <dcterms:modified xsi:type="dcterms:W3CDTF">2023-10-18T22:35:04Z</dcterms:modified>
</cp:coreProperties>
</file>