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6E4"/>
    <a:srgbClr val="D18568"/>
    <a:srgbClr val="E79473"/>
    <a:srgbClr val="895744"/>
    <a:srgbClr val="DCE9F1"/>
    <a:srgbClr val="00A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A8EF7-A894-48CF-B6A4-C32B1765EEF9}" v="39" dt="2024-05-22T12:17:4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49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oychoudhuri" userId="577f3aec-67f0-47ff-9519-aef4ef46f579" providerId="ADAL" clId="{199A8EF7-A894-48CF-B6A4-C32B1765EEF9}"/>
    <pc:docChg chg="undo custSel addSld modSld">
      <pc:chgData name="Rahul Roychoudhuri" userId="577f3aec-67f0-47ff-9519-aef4ef46f579" providerId="ADAL" clId="{199A8EF7-A894-48CF-B6A4-C32B1765EEF9}" dt="2024-05-22T12:18:34.424" v="124" actId="478"/>
      <pc:docMkLst>
        <pc:docMk/>
      </pc:docMkLst>
      <pc:sldChg chg="delSp modSp mod">
        <pc:chgData name="Rahul Roychoudhuri" userId="577f3aec-67f0-47ff-9519-aef4ef46f579" providerId="ADAL" clId="{199A8EF7-A894-48CF-B6A4-C32B1765EEF9}" dt="2024-05-22T11:02:22.552" v="40" actId="1076"/>
        <pc:sldMkLst>
          <pc:docMk/>
          <pc:sldMk cId="1770564900" sldId="256"/>
        </pc:sldMkLst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28" creationId="{BE0384EC-0880-23E5-37CE-C71A0EAF1EB0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1" creationId="{15CB2292-A11F-B6BE-0705-21C740D4B6A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2" creationId="{285644AA-6B36-7E6E-ADEA-BAEAA104DDC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3" creationId="{AE5C10A5-6E4A-FA0E-D1DF-911800D93C62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4" creationId="{096AA8F0-06FA-B40D-91CC-25BFA2106E44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5" creationId="{4C0E263C-10A4-9ECB-6D4F-D062D20B7F47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6" creationId="{BAAAB2F3-8175-6993-BC21-15D40B6F826D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7" creationId="{AE03164A-55EF-A64B-8A49-BAB34400852D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8" creationId="{323B435A-F088-5D55-7459-A270B86D6B8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9" creationId="{033D810B-6CA8-3EFF-EADF-22CC29C408C6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2" creationId="{45AD60BC-2242-A9C1-1D86-811778C137E4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3" creationId="{927FA642-D704-1F92-CF92-07A17E72A0BE}"/>
          </ac:spMkLst>
        </pc:spChg>
        <pc:spChg chg="mod">
          <ac:chgData name="Rahul Roychoudhuri" userId="577f3aec-67f0-47ff-9519-aef4ef46f579" providerId="ADAL" clId="{199A8EF7-A894-48CF-B6A4-C32B1765EEF9}" dt="2024-05-22T10:53:24.817" v="28" actId="1036"/>
          <ac:spMkLst>
            <pc:docMk/>
            <pc:sldMk cId="1770564900" sldId="256"/>
            <ac:spMk id="44" creationId="{E8B6DBD7-3604-9124-E55A-FFE0E758CF78}"/>
          </ac:spMkLst>
        </pc:spChg>
        <pc:spChg chg="mod">
          <ac:chgData name="Rahul Roychoudhuri" userId="577f3aec-67f0-47ff-9519-aef4ef46f579" providerId="ADAL" clId="{199A8EF7-A894-48CF-B6A4-C32B1765EEF9}" dt="2024-05-22T10:53:30.386" v="32" actId="1035"/>
          <ac:spMkLst>
            <pc:docMk/>
            <pc:sldMk cId="1770564900" sldId="256"/>
            <ac:spMk id="45" creationId="{FE29BDB3-47DC-9469-CCBA-494DFA5AFDA0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6" creationId="{7B2F18C6-EE8E-8D44-3948-9345A5EB9706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7" creationId="{C63FB772-4FB0-ED8D-EBDF-084CDCDA3978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8" creationId="{B09464B7-E44E-01F3-DEEF-1A673D666D5C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9" creationId="{064FDB1F-C4C5-8043-34D3-CDED7B2CE4A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2" creationId="{9DB64101-4099-AC5E-8332-870076319581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3" creationId="{9407D842-2A6D-C68E-C533-E687DD158E47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4" creationId="{D58A3D47-D1A8-2668-8F0A-468C665996C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5" creationId="{950BA412-364C-E21D-44BE-F96BFE6F53AA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6" creationId="{A39516B3-EECE-7CE3-6D8B-B27705B82631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7" creationId="{D645CC29-1764-4653-3698-BC363E1E792E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8" creationId="{68E1015D-343C-62A7-CA63-3CFB91EA694D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9" creationId="{ADBBAA96-2CD6-70BA-91AA-A3FF6AE3DF5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0" creationId="{2205D2E8-EEA2-242C-84C9-067AD9F793C2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5" creationId="{082D2F51-B3BE-717A-3C1A-6D1B13594250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6" creationId="{151733D9-9B3F-D2D7-BDDE-87CC4D67A561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7" creationId="{F7C12825-2142-BD67-2787-E4C1A0D12DD2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8" creationId="{5C528472-E56C-1B46-FFA8-5C2A22DF6D7B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70" creationId="{E6893330-A867-C8E7-A6B3-F27A414366D3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73" creationId="{69C35639-C66E-A78E-AED9-AD31086FE3AA}"/>
          </ac:spMkLst>
        </pc:spChg>
        <pc:spChg chg="del">
          <ac:chgData name="Rahul Roychoudhuri" userId="577f3aec-67f0-47ff-9519-aef4ef46f579" providerId="ADAL" clId="{199A8EF7-A894-48CF-B6A4-C32B1765EEF9}" dt="2024-05-22T10:52:35.747" v="9" actId="478"/>
          <ac:spMkLst>
            <pc:docMk/>
            <pc:sldMk cId="1770564900" sldId="256"/>
            <ac:spMk id="74" creationId="{3F7DDD89-FB8F-CFC4-B3A9-D4D4194CC127}"/>
          </ac:spMkLst>
        </pc:spChg>
        <pc:spChg chg="mod ord">
          <ac:chgData name="Rahul Roychoudhuri" userId="577f3aec-67f0-47ff-9519-aef4ef46f579" providerId="ADAL" clId="{199A8EF7-A894-48CF-B6A4-C32B1765EEF9}" dt="2024-05-22T11:02:22.552" v="40" actId="1076"/>
          <ac:spMkLst>
            <pc:docMk/>
            <pc:sldMk cId="1770564900" sldId="256"/>
            <ac:spMk id="99" creationId="{28ED8F7B-5F3C-DDD5-3C47-E41B24CF044F}"/>
          </ac:spMkLst>
        </pc:spChg>
        <pc:spChg chg="mod">
          <ac:chgData name="Rahul Roychoudhuri" userId="577f3aec-67f0-47ff-9519-aef4ef46f579" providerId="ADAL" clId="{199A8EF7-A894-48CF-B6A4-C32B1765EEF9}" dt="2024-05-22T10:52:22.558" v="8" actId="207"/>
          <ac:spMkLst>
            <pc:docMk/>
            <pc:sldMk cId="1770564900" sldId="256"/>
            <ac:spMk id="102" creationId="{BA37485D-D458-730D-DFA0-31F2126A08F7}"/>
          </ac:spMkLst>
        </pc:spChg>
        <pc:spChg chg="mod">
          <ac:chgData name="Rahul Roychoudhuri" userId="577f3aec-67f0-47ff-9519-aef4ef46f579" providerId="ADAL" clId="{199A8EF7-A894-48CF-B6A4-C32B1765EEF9}" dt="2024-05-22T10:50:03.956" v="0" actId="207"/>
          <ac:spMkLst>
            <pc:docMk/>
            <pc:sldMk cId="1770564900" sldId="256"/>
            <ac:spMk id="103" creationId="{A9554E95-2113-EA4C-D60D-2E7E4AADE6B1}"/>
          </ac:spMkLst>
        </pc:spChg>
        <pc:spChg chg="mod">
          <ac:chgData name="Rahul Roychoudhuri" userId="577f3aec-67f0-47ff-9519-aef4ef46f579" providerId="ADAL" clId="{199A8EF7-A894-48CF-B6A4-C32B1765EEF9}" dt="2024-05-22T10:50:35.370" v="3" actId="207"/>
          <ac:spMkLst>
            <pc:docMk/>
            <pc:sldMk cId="1770564900" sldId="256"/>
            <ac:spMk id="104" creationId="{8363FB97-758E-7FE5-2064-490587F1858D}"/>
          </ac:spMkLst>
        </pc:spChg>
        <pc:spChg chg="mod">
          <ac:chgData name="Rahul Roychoudhuri" userId="577f3aec-67f0-47ff-9519-aef4ef46f579" providerId="ADAL" clId="{199A8EF7-A894-48CF-B6A4-C32B1765EEF9}" dt="2024-05-22T10:50:15.507" v="1" actId="207"/>
          <ac:spMkLst>
            <pc:docMk/>
            <pc:sldMk cId="1770564900" sldId="256"/>
            <ac:spMk id="105" creationId="{65A2DF07-1F65-C195-3762-115173D6DB61}"/>
          </ac:spMkLst>
        </pc:spChg>
        <pc:spChg chg="mod">
          <ac:chgData name="Rahul Roychoudhuri" userId="577f3aec-67f0-47ff-9519-aef4ef46f579" providerId="ADAL" clId="{199A8EF7-A894-48CF-B6A4-C32B1765EEF9}" dt="2024-05-22T10:50:26.420" v="2" actId="207"/>
          <ac:spMkLst>
            <pc:docMk/>
            <pc:sldMk cId="1770564900" sldId="256"/>
            <ac:spMk id="106" creationId="{BA531988-5AE4-AF39-21B1-7A6CA0E03B93}"/>
          </ac:spMkLst>
        </pc:spChg>
        <pc:spChg chg="mod">
          <ac:chgData name="Rahul Roychoudhuri" userId="577f3aec-67f0-47ff-9519-aef4ef46f579" providerId="ADAL" clId="{199A8EF7-A894-48CF-B6A4-C32B1765EEF9}" dt="2024-05-22T10:50:43.994" v="4" actId="207"/>
          <ac:spMkLst>
            <pc:docMk/>
            <pc:sldMk cId="1770564900" sldId="256"/>
            <ac:spMk id="107" creationId="{72D1F6AB-5121-0ACA-9FAA-7740BDB7EE24}"/>
          </ac:spMkLst>
        </pc:spChg>
        <pc:spChg chg="mod">
          <ac:chgData name="Rahul Roychoudhuri" userId="577f3aec-67f0-47ff-9519-aef4ef46f579" providerId="ADAL" clId="{199A8EF7-A894-48CF-B6A4-C32B1765EEF9}" dt="2024-05-22T10:50:51.714" v="5" actId="207"/>
          <ac:spMkLst>
            <pc:docMk/>
            <pc:sldMk cId="1770564900" sldId="256"/>
            <ac:spMk id="108" creationId="{4041CDCE-81CF-D36E-BE7B-4F770B58560E}"/>
          </ac:spMkLst>
        </pc:spChg>
        <pc:grpChg chg="mod">
          <ac:chgData name="Rahul Roychoudhuri" userId="577f3aec-67f0-47ff-9519-aef4ef46f579" providerId="ADAL" clId="{199A8EF7-A894-48CF-B6A4-C32B1765EEF9}" dt="2024-05-22T10:53:09.727" v="22" actId="1076"/>
          <ac:grpSpMkLst>
            <pc:docMk/>
            <pc:sldMk cId="1770564900" sldId="256"/>
            <ac:grpSpMk id="29" creationId="{58E9282F-BC9E-B2BA-272E-4EBD1AC96B04}"/>
          </ac:grpSpMkLst>
        </pc:grpChg>
        <pc:grpChg chg="mod">
          <ac:chgData name="Rahul Roychoudhuri" userId="577f3aec-67f0-47ff-9519-aef4ef46f579" providerId="ADAL" clId="{199A8EF7-A894-48CF-B6A4-C32B1765EEF9}" dt="2024-05-22T10:53:09.727" v="22" actId="1076"/>
          <ac:grpSpMkLst>
            <pc:docMk/>
            <pc:sldMk cId="1770564900" sldId="256"/>
            <ac:grpSpMk id="64" creationId="{85E7731A-4757-C293-03D4-9ABC987CFA2C}"/>
          </ac:grpSpMkLst>
        </pc:grpChg>
        <pc:grpChg chg="mod">
          <ac:chgData name="Rahul Roychoudhuri" userId="577f3aec-67f0-47ff-9519-aef4ef46f579" providerId="ADAL" clId="{199A8EF7-A894-48CF-B6A4-C32B1765EEF9}" dt="2024-05-22T10:53:09.727" v="22" actId="1076"/>
          <ac:grpSpMkLst>
            <pc:docMk/>
            <pc:sldMk cId="1770564900" sldId="256"/>
            <ac:grpSpMk id="75" creationId="{EA77D18E-9A44-7342-7876-92470B2507AF}"/>
          </ac:grpSpMkLst>
        </pc:grp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30" creationId="{70D5DB01-FA48-0B42-8DE0-18F4521E7576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61" creationId="{663AD021-9035-292D-F5BC-868934B4ED0E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69" creationId="{8A396602-2B83-EFE0-83E3-7305D573E226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71" creationId="{068F2718-0C17-634D-8A43-69D09E79FFAC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72" creationId="{84B6D3C3-802B-D244-B9BA-706D9033AE4C}"/>
          </ac:picMkLst>
        </pc:pic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40" creationId="{7286C9D4-BB6B-0611-2AD5-15DDBEC470AD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41" creationId="{879EA9CA-11A6-D18E-FD38-2186E21BAF11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50" creationId="{C0267A47-ED46-4730-4B7B-6301FE18F03D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51" creationId="{2C885A85-ACC0-CE21-CC09-8C2D1A2FC457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62" creationId="{014B113B-1E66-358E-8B5B-2D6572BEC766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63" creationId="{3AADA374-ABE1-3020-54BD-D793DA29721C}"/>
          </ac:cxnSpMkLst>
        </pc:cxnChg>
      </pc:sldChg>
      <pc:sldChg chg="addSp delSp modSp new mod">
        <pc:chgData name="Rahul Roychoudhuri" userId="577f3aec-67f0-47ff-9519-aef4ef46f579" providerId="ADAL" clId="{199A8EF7-A894-48CF-B6A4-C32B1765EEF9}" dt="2024-05-22T12:04:31.925" v="98" actId="1037"/>
        <pc:sldMkLst>
          <pc:docMk/>
          <pc:sldMk cId="690014815" sldId="257"/>
        </pc:sldMkLst>
        <pc:spChg chg="del">
          <ac:chgData name="Rahul Roychoudhuri" userId="577f3aec-67f0-47ff-9519-aef4ef46f579" providerId="ADAL" clId="{199A8EF7-A894-48CF-B6A4-C32B1765EEF9}" dt="2024-05-22T12:01:09.048" v="42" actId="478"/>
          <ac:spMkLst>
            <pc:docMk/>
            <pc:sldMk cId="690014815" sldId="257"/>
            <ac:spMk id="2" creationId="{3F10061E-71EE-55AE-8AB8-0DC8CD44BD75}"/>
          </ac:spMkLst>
        </pc:spChg>
        <pc:spChg chg="del">
          <ac:chgData name="Rahul Roychoudhuri" userId="577f3aec-67f0-47ff-9519-aef4ef46f579" providerId="ADAL" clId="{199A8EF7-A894-48CF-B6A4-C32B1765EEF9}" dt="2024-05-22T12:01:09.048" v="42" actId="478"/>
          <ac:spMkLst>
            <pc:docMk/>
            <pc:sldMk cId="690014815" sldId="257"/>
            <ac:spMk id="3" creationId="{6A6311ED-34FD-47B6-DB82-E50D79E9B29D}"/>
          </ac:spMkLst>
        </pc:spChg>
        <pc:spChg chg="add mod">
          <ac:chgData name="Rahul Roychoudhuri" userId="577f3aec-67f0-47ff-9519-aef4ef46f579" providerId="ADAL" clId="{199A8EF7-A894-48CF-B6A4-C32B1765EEF9}" dt="2024-05-22T12:04:31.925" v="98" actId="1037"/>
          <ac:spMkLst>
            <pc:docMk/>
            <pc:sldMk cId="690014815" sldId="257"/>
            <ac:spMk id="4" creationId="{A0739130-AD0C-C5D0-6726-941F67318D1E}"/>
          </ac:spMkLst>
        </pc:spChg>
        <pc:spChg chg="add mod">
          <ac:chgData name="Rahul Roychoudhuri" userId="577f3aec-67f0-47ff-9519-aef4ef46f579" providerId="ADAL" clId="{199A8EF7-A894-48CF-B6A4-C32B1765EEF9}" dt="2024-05-22T12:03:46.390" v="84" actId="1076"/>
          <ac:spMkLst>
            <pc:docMk/>
            <pc:sldMk cId="690014815" sldId="257"/>
            <ac:spMk id="5" creationId="{6BC4A5E2-83F6-98A6-1358-6FFDE6243A33}"/>
          </ac:spMkLst>
        </pc:spChg>
        <pc:spChg chg="add mod">
          <ac:chgData name="Rahul Roychoudhuri" userId="577f3aec-67f0-47ff-9519-aef4ef46f579" providerId="ADAL" clId="{199A8EF7-A894-48CF-B6A4-C32B1765EEF9}" dt="2024-05-22T12:03:50.812" v="85" actId="1076"/>
          <ac:spMkLst>
            <pc:docMk/>
            <pc:sldMk cId="690014815" sldId="257"/>
            <ac:spMk id="6" creationId="{4EEC4A56-489D-B132-8A82-7A1664F1B9D7}"/>
          </ac:spMkLst>
        </pc:spChg>
        <pc:spChg chg="add mod">
          <ac:chgData name="Rahul Roychoudhuri" userId="577f3aec-67f0-47ff-9519-aef4ef46f579" providerId="ADAL" clId="{199A8EF7-A894-48CF-B6A4-C32B1765EEF9}" dt="2024-05-22T12:02:13.258" v="54" actId="1076"/>
          <ac:spMkLst>
            <pc:docMk/>
            <pc:sldMk cId="690014815" sldId="257"/>
            <ac:spMk id="13" creationId="{14729BB0-527D-652D-B687-E6CE9F6C7601}"/>
          </ac:spMkLst>
        </pc:spChg>
        <pc:spChg chg="add mod">
          <ac:chgData name="Rahul Roychoudhuri" userId="577f3aec-67f0-47ff-9519-aef4ef46f579" providerId="ADAL" clId="{199A8EF7-A894-48CF-B6A4-C32B1765EEF9}" dt="2024-05-22T12:04:16.033" v="94" actId="1038"/>
          <ac:spMkLst>
            <pc:docMk/>
            <pc:sldMk cId="690014815" sldId="257"/>
            <ac:spMk id="14" creationId="{DCD4D907-E38E-D4D1-84C3-7E25B4D39E46}"/>
          </ac:spMkLst>
        </pc:spChg>
        <pc:spChg chg="add mod">
          <ac:chgData name="Rahul Roychoudhuri" userId="577f3aec-67f0-47ff-9519-aef4ef46f579" providerId="ADAL" clId="{199A8EF7-A894-48CF-B6A4-C32B1765EEF9}" dt="2024-05-22T12:02:27.206" v="56" actId="1076"/>
          <ac:spMkLst>
            <pc:docMk/>
            <pc:sldMk cId="690014815" sldId="257"/>
            <ac:spMk id="15" creationId="{EEAADF3E-E2A4-DAED-E4E0-DB3F123633AE}"/>
          </ac:spMkLst>
        </pc:spChg>
        <pc:spChg chg="add mod">
          <ac:chgData name="Rahul Roychoudhuri" userId="577f3aec-67f0-47ff-9519-aef4ef46f579" providerId="ADAL" clId="{199A8EF7-A894-48CF-B6A4-C32B1765EEF9}" dt="2024-05-22T12:04:10.656" v="90" actId="1037"/>
          <ac:spMkLst>
            <pc:docMk/>
            <pc:sldMk cId="690014815" sldId="257"/>
            <ac:spMk id="16" creationId="{F686B383-3821-E926-2DDC-14AD3B945476}"/>
          </ac:spMkLst>
        </pc:spChg>
        <pc:spChg chg="add mod">
          <ac:chgData name="Rahul Roychoudhuri" userId="577f3aec-67f0-47ff-9519-aef4ef46f579" providerId="ADAL" clId="{199A8EF7-A894-48CF-B6A4-C32B1765EEF9}" dt="2024-05-22T12:04:22.880" v="95" actId="1037"/>
          <ac:spMkLst>
            <pc:docMk/>
            <pc:sldMk cId="690014815" sldId="257"/>
            <ac:spMk id="17" creationId="{6225E154-AF2F-F4C0-8CB4-28C5F5EA9CB3}"/>
          </ac:spMkLst>
        </pc:spChg>
        <pc:spChg chg="add mod">
          <ac:chgData name="Rahul Roychoudhuri" userId="577f3aec-67f0-47ff-9519-aef4ef46f579" providerId="ADAL" clId="{199A8EF7-A894-48CF-B6A4-C32B1765EEF9}" dt="2024-05-22T12:01:52.635" v="50" actId="403"/>
          <ac:spMkLst>
            <pc:docMk/>
            <pc:sldMk cId="690014815" sldId="257"/>
            <ac:spMk id="18" creationId="{84D8FBEA-C376-1D36-6135-47DC8D77AEF2}"/>
          </ac:spMkLst>
        </pc:spChg>
        <pc:spChg chg="add mod">
          <ac:chgData name="Rahul Roychoudhuri" userId="577f3aec-67f0-47ff-9519-aef4ef46f579" providerId="ADAL" clId="{199A8EF7-A894-48CF-B6A4-C32B1765EEF9}" dt="2024-05-22T12:01:52.635" v="50" actId="403"/>
          <ac:spMkLst>
            <pc:docMk/>
            <pc:sldMk cId="690014815" sldId="257"/>
            <ac:spMk id="22" creationId="{5FC9EEA4-460A-4E87-C85A-134264EC2CE3}"/>
          </ac:spMkLst>
        </pc:spChg>
        <pc:spChg chg="add mod">
          <ac:chgData name="Rahul Roychoudhuri" userId="577f3aec-67f0-47ff-9519-aef4ef46f579" providerId="ADAL" clId="{199A8EF7-A894-48CF-B6A4-C32B1765EEF9}" dt="2024-05-22T12:01:52.635" v="50" actId="403"/>
          <ac:spMkLst>
            <pc:docMk/>
            <pc:sldMk cId="690014815" sldId="257"/>
            <ac:spMk id="28" creationId="{1B8E211E-B26B-A931-4D85-20CD105C95A0}"/>
          </ac:spMkLst>
        </pc:spChg>
        <pc:spChg chg="add mod">
          <ac:chgData name="Rahul Roychoudhuri" userId="577f3aec-67f0-47ff-9519-aef4ef46f579" providerId="ADAL" clId="{199A8EF7-A894-48CF-B6A4-C32B1765EEF9}" dt="2024-05-22T12:01:52.635" v="50" actId="403"/>
          <ac:spMkLst>
            <pc:docMk/>
            <pc:sldMk cId="690014815" sldId="257"/>
            <ac:spMk id="29" creationId="{C8D8D43E-CE6D-04A7-2DB6-C77AB0ADC08C}"/>
          </ac:spMkLst>
        </pc:spChg>
        <pc:spChg chg="add mod">
          <ac:chgData name="Rahul Roychoudhuri" userId="577f3aec-67f0-47ff-9519-aef4ef46f579" providerId="ADAL" clId="{199A8EF7-A894-48CF-B6A4-C32B1765EEF9}" dt="2024-05-22T12:03:24.299" v="77" actId="1076"/>
          <ac:spMkLst>
            <pc:docMk/>
            <pc:sldMk cId="690014815" sldId="257"/>
            <ac:spMk id="31" creationId="{47C252C7-32E5-7DD2-F662-EC83A04DEFDD}"/>
          </ac:spMkLst>
        </pc:spChg>
        <pc:spChg chg="mod">
          <ac:chgData name="Rahul Roychoudhuri" userId="577f3aec-67f0-47ff-9519-aef4ef46f579" providerId="ADAL" clId="{199A8EF7-A894-48CF-B6A4-C32B1765EEF9}" dt="2024-05-22T12:01:09.473" v="43"/>
          <ac:spMkLst>
            <pc:docMk/>
            <pc:sldMk cId="690014815" sldId="257"/>
            <ac:spMk id="33" creationId="{1F51CD2E-1DA6-EE1E-74B1-5B4E8C2559BD}"/>
          </ac:spMkLst>
        </pc:spChg>
        <pc:spChg chg="add mod">
          <ac:chgData name="Rahul Roychoudhuri" userId="577f3aec-67f0-47ff-9519-aef4ef46f579" providerId="ADAL" clId="{199A8EF7-A894-48CF-B6A4-C32B1765EEF9}" dt="2024-05-22T12:03:34.860" v="82" actId="1038"/>
          <ac:spMkLst>
            <pc:docMk/>
            <pc:sldMk cId="690014815" sldId="257"/>
            <ac:spMk id="35" creationId="{90DB3E49-80E5-46ED-6284-9ABF631ACB6B}"/>
          </ac:spMkLst>
        </pc:spChg>
        <pc:spChg chg="add mod">
          <ac:chgData name="Rahul Roychoudhuri" userId="577f3aec-67f0-47ff-9519-aef4ef46f579" providerId="ADAL" clId="{199A8EF7-A894-48CF-B6A4-C32B1765EEF9}" dt="2024-05-22T12:02:48.322" v="64" actId="1038"/>
          <ac:spMkLst>
            <pc:docMk/>
            <pc:sldMk cId="690014815" sldId="257"/>
            <ac:spMk id="37" creationId="{15599ADA-F16E-F885-BFE2-E70B214EF45B}"/>
          </ac:spMkLst>
        </pc:spChg>
        <pc:spChg chg="mod">
          <ac:chgData name="Rahul Roychoudhuri" userId="577f3aec-67f0-47ff-9519-aef4ef46f579" providerId="ADAL" clId="{199A8EF7-A894-48CF-B6A4-C32B1765EEF9}" dt="2024-05-22T12:01:09.473" v="43"/>
          <ac:spMkLst>
            <pc:docMk/>
            <pc:sldMk cId="690014815" sldId="257"/>
            <ac:spMk id="39" creationId="{7DCFFD58-2A20-9D09-31E4-6CA4334E634F}"/>
          </ac:spMkLst>
        </pc:spChg>
        <pc:spChg chg="mod">
          <ac:chgData name="Rahul Roychoudhuri" userId="577f3aec-67f0-47ff-9519-aef4ef46f579" providerId="ADAL" clId="{199A8EF7-A894-48CF-B6A4-C32B1765EEF9}" dt="2024-05-22T12:01:09.473" v="43"/>
          <ac:spMkLst>
            <pc:docMk/>
            <pc:sldMk cId="690014815" sldId="257"/>
            <ac:spMk id="43" creationId="{D1E8EA56-5313-C257-1E61-BC812EE4C75E}"/>
          </ac:spMkLst>
        </pc:spChg>
        <pc:spChg chg="mod">
          <ac:chgData name="Rahul Roychoudhuri" userId="577f3aec-67f0-47ff-9519-aef4ef46f579" providerId="ADAL" clId="{199A8EF7-A894-48CF-B6A4-C32B1765EEF9}" dt="2024-05-22T12:01:09.473" v="43"/>
          <ac:spMkLst>
            <pc:docMk/>
            <pc:sldMk cId="690014815" sldId="257"/>
            <ac:spMk id="45" creationId="{54A5253C-B25C-65FF-531E-7423BED24FA9}"/>
          </ac:spMkLst>
        </pc:spChg>
        <pc:spChg chg="mod">
          <ac:chgData name="Rahul Roychoudhuri" userId="577f3aec-67f0-47ff-9519-aef4ef46f579" providerId="ADAL" clId="{199A8EF7-A894-48CF-B6A4-C32B1765EEF9}" dt="2024-05-22T12:01:09.473" v="43"/>
          <ac:spMkLst>
            <pc:docMk/>
            <pc:sldMk cId="690014815" sldId="257"/>
            <ac:spMk id="46" creationId="{5F06B69D-392C-5906-BECB-EC6AB5F68AD9}"/>
          </ac:spMkLst>
        </pc:spChg>
        <pc:spChg chg="add mod">
          <ac:chgData name="Rahul Roychoudhuri" userId="577f3aec-67f0-47ff-9519-aef4ef46f579" providerId="ADAL" clId="{199A8EF7-A894-48CF-B6A4-C32B1765EEF9}" dt="2024-05-22T12:02:08.723" v="53" actId="1076"/>
          <ac:spMkLst>
            <pc:docMk/>
            <pc:sldMk cId="690014815" sldId="257"/>
            <ac:spMk id="48" creationId="{5B86031C-532F-29FA-7CCC-97D9E1B75CB5}"/>
          </ac:spMkLst>
        </pc:spChg>
        <pc:spChg chg="add mod">
          <ac:chgData name="Rahul Roychoudhuri" userId="577f3aec-67f0-47ff-9519-aef4ef46f579" providerId="ADAL" clId="{199A8EF7-A894-48CF-B6A4-C32B1765EEF9}" dt="2024-05-22T12:01:52.635" v="50" actId="403"/>
          <ac:spMkLst>
            <pc:docMk/>
            <pc:sldMk cId="690014815" sldId="257"/>
            <ac:spMk id="49" creationId="{A545DCD3-CDAC-B5CE-72EA-F8C6DDF2B7A2}"/>
          </ac:spMkLst>
        </pc:spChg>
        <pc:spChg chg="add mod">
          <ac:chgData name="Rahul Roychoudhuri" userId="577f3aec-67f0-47ff-9519-aef4ef46f579" providerId="ADAL" clId="{199A8EF7-A894-48CF-B6A4-C32B1765EEF9}" dt="2024-05-22T12:01:52.635" v="50" actId="403"/>
          <ac:spMkLst>
            <pc:docMk/>
            <pc:sldMk cId="690014815" sldId="257"/>
            <ac:spMk id="50" creationId="{6CDF314E-38B6-6C1B-C4B1-9DC33EBE3EF5}"/>
          </ac:spMkLst>
        </pc:spChg>
        <pc:spChg chg="add mod">
          <ac:chgData name="Rahul Roychoudhuri" userId="577f3aec-67f0-47ff-9519-aef4ef46f579" providerId="ADAL" clId="{199A8EF7-A894-48CF-B6A4-C32B1765EEF9}" dt="2024-05-22T12:01:52.635" v="50" actId="403"/>
          <ac:spMkLst>
            <pc:docMk/>
            <pc:sldMk cId="690014815" sldId="257"/>
            <ac:spMk id="51" creationId="{56CE50E7-BFD0-3D9F-5561-0E126FBC0984}"/>
          </ac:spMkLst>
        </pc:spChg>
        <pc:spChg chg="add mod">
          <ac:chgData name="Rahul Roychoudhuri" userId="577f3aec-67f0-47ff-9519-aef4ef46f579" providerId="ADAL" clId="{199A8EF7-A894-48CF-B6A4-C32B1765EEF9}" dt="2024-05-22T12:02:48.322" v="64" actId="1038"/>
          <ac:spMkLst>
            <pc:docMk/>
            <pc:sldMk cId="690014815" sldId="257"/>
            <ac:spMk id="55" creationId="{B7C540A6-6114-BD9E-945B-9A90C6F8FB30}"/>
          </ac:spMkLst>
        </pc:spChg>
        <pc:spChg chg="add mod">
          <ac:chgData name="Rahul Roychoudhuri" userId="577f3aec-67f0-47ff-9519-aef4ef46f579" providerId="ADAL" clId="{199A8EF7-A894-48CF-B6A4-C32B1765EEF9}" dt="2024-05-22T12:02:04.493" v="52" actId="1076"/>
          <ac:spMkLst>
            <pc:docMk/>
            <pc:sldMk cId="690014815" sldId="257"/>
            <ac:spMk id="56" creationId="{0E44CA59-1F57-5CE0-A676-EDBB0ABFB432}"/>
          </ac:spMkLst>
        </pc:spChg>
        <pc:spChg chg="add mod">
          <ac:chgData name="Rahul Roychoudhuri" userId="577f3aec-67f0-47ff-9519-aef4ef46f579" providerId="ADAL" clId="{199A8EF7-A894-48CF-B6A4-C32B1765EEF9}" dt="2024-05-22T12:02:00.303" v="51" actId="14100"/>
          <ac:spMkLst>
            <pc:docMk/>
            <pc:sldMk cId="690014815" sldId="257"/>
            <ac:spMk id="63" creationId="{ACA1B14B-E548-FCE4-D0E9-2D7477726501}"/>
          </ac:spMkLst>
        </pc:spChg>
        <pc:grpChg chg="add mod">
          <ac:chgData name="Rahul Roychoudhuri" userId="577f3aec-67f0-47ff-9519-aef4ef46f579" providerId="ADAL" clId="{199A8EF7-A894-48CF-B6A4-C32B1765EEF9}" dt="2024-05-22T12:01:52.635" v="50" actId="403"/>
          <ac:grpSpMkLst>
            <pc:docMk/>
            <pc:sldMk cId="690014815" sldId="257"/>
            <ac:grpSpMk id="19" creationId="{997EEA07-7932-121C-FCDF-9D921794E2A2}"/>
          </ac:grpSpMkLst>
        </pc:grpChg>
        <pc:grpChg chg="add mod">
          <ac:chgData name="Rahul Roychoudhuri" userId="577f3aec-67f0-47ff-9519-aef4ef46f579" providerId="ADAL" clId="{199A8EF7-A894-48CF-B6A4-C32B1765EEF9}" dt="2024-05-22T12:01:52.635" v="50" actId="403"/>
          <ac:grpSpMkLst>
            <pc:docMk/>
            <pc:sldMk cId="690014815" sldId="257"/>
            <ac:grpSpMk id="32" creationId="{1EA7D84F-2669-E2C8-986D-40543BB8FEDC}"/>
          </ac:grpSpMkLst>
        </pc:grpChg>
        <pc:grpChg chg="add mod">
          <ac:chgData name="Rahul Roychoudhuri" userId="577f3aec-67f0-47ff-9519-aef4ef46f579" providerId="ADAL" clId="{199A8EF7-A894-48CF-B6A4-C32B1765EEF9}" dt="2024-05-22T12:01:52.635" v="50" actId="403"/>
          <ac:grpSpMkLst>
            <pc:docMk/>
            <pc:sldMk cId="690014815" sldId="257"/>
            <ac:grpSpMk id="38" creationId="{8D725E4D-2D7A-F85C-7355-6CA176532D8B}"/>
          </ac:grpSpMkLst>
        </pc:grpChg>
        <pc:grpChg chg="add mod">
          <ac:chgData name="Rahul Roychoudhuri" userId="577f3aec-67f0-47ff-9519-aef4ef46f579" providerId="ADAL" clId="{199A8EF7-A894-48CF-B6A4-C32B1765EEF9}" dt="2024-05-22T12:01:52.635" v="50" actId="403"/>
          <ac:grpSpMkLst>
            <pc:docMk/>
            <pc:sldMk cId="690014815" sldId="257"/>
            <ac:grpSpMk id="41" creationId="{4679C26D-4890-17ED-9A3E-53173379F004}"/>
          </ac:grpSpMkLst>
        </pc:grpChg>
        <pc:grpChg chg="mod">
          <ac:chgData name="Rahul Roychoudhuri" userId="577f3aec-67f0-47ff-9519-aef4ef46f579" providerId="ADAL" clId="{199A8EF7-A894-48CF-B6A4-C32B1765EEF9}" dt="2024-05-22T12:01:09.473" v="43"/>
          <ac:grpSpMkLst>
            <pc:docMk/>
            <pc:sldMk cId="690014815" sldId="257"/>
            <ac:grpSpMk id="42" creationId="{098B2A1B-7024-49DD-2778-280C5CC65A07}"/>
          </ac:grpSpMkLst>
        </pc:grpChg>
        <pc:grpChg chg="mod">
          <ac:chgData name="Rahul Roychoudhuri" userId="577f3aec-67f0-47ff-9519-aef4ef46f579" providerId="ADAL" clId="{199A8EF7-A894-48CF-B6A4-C32B1765EEF9}" dt="2024-05-22T12:01:09.473" v="43"/>
          <ac:grpSpMkLst>
            <pc:docMk/>
            <pc:sldMk cId="690014815" sldId="257"/>
            <ac:grpSpMk id="44" creationId="{A12915E9-B8FC-8DD0-9A52-C0FA97BE4CB4}"/>
          </ac:grpSpMkLst>
        </pc:grpChg>
        <pc:grpChg chg="add mod">
          <ac:chgData name="Rahul Roychoudhuri" userId="577f3aec-67f0-47ff-9519-aef4ef46f579" providerId="ADAL" clId="{199A8EF7-A894-48CF-B6A4-C32B1765EEF9}" dt="2024-05-22T12:01:52.635" v="50" actId="403"/>
          <ac:grpSpMkLst>
            <pc:docMk/>
            <pc:sldMk cId="690014815" sldId="257"/>
            <ac:grpSpMk id="57" creationId="{0BC3075C-8950-4301-BA6A-6598F69AF5B2}"/>
          </ac:grpSpMkLst>
        </pc:grpChg>
        <pc:grpChg chg="add mod">
          <ac:chgData name="Rahul Roychoudhuri" userId="577f3aec-67f0-47ff-9519-aef4ef46f579" providerId="ADAL" clId="{199A8EF7-A894-48CF-B6A4-C32B1765EEF9}" dt="2024-05-22T12:01:52.635" v="50" actId="403"/>
          <ac:grpSpMkLst>
            <pc:docMk/>
            <pc:sldMk cId="690014815" sldId="257"/>
            <ac:grpSpMk id="60" creationId="{F61EEFE2-D5EE-60F5-E83D-8730F2B0A035}"/>
          </ac:grpSpMkLst>
        </pc:grp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7" creationId="{0F3B0266-F0A8-D0F2-EFB1-186E054246BC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8" creationId="{2BBD38C3-4C95-F72D-E011-A24E48633A63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9" creationId="{4299F1E8-66C4-7140-8305-4851020E424D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10" creationId="{C4782910-0D36-B2F1-F946-A31E1E210CBC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23" creationId="{CD0E0B3E-2190-9446-8074-69B7E6C5C852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24" creationId="{936F752F-608F-44FA-B446-F94E7252ED0A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25" creationId="{9520A6DA-B12C-3A30-E206-C766427B9810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26" creationId="{1C489B64-0277-41E9-60C9-D82E303FE1CE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27" creationId="{08DF8050-1CE6-0DE9-B431-FBA358ABE478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30" creationId="{376703BC-4343-0C38-002B-A2BFA7C56DB7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36" creationId="{F5182945-29DC-6F12-98E9-BB7E68930D7D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52" creationId="{58DA8A6F-E5B6-863A-0356-08CE8675D51F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53" creationId="{3469AD88-D66A-73F7-A07F-7FE90E80312D}"/>
          </ac:picMkLst>
        </pc:picChg>
        <pc:picChg chg="add mod">
          <ac:chgData name="Rahul Roychoudhuri" userId="577f3aec-67f0-47ff-9519-aef4ef46f579" providerId="ADAL" clId="{199A8EF7-A894-48CF-B6A4-C32B1765EEF9}" dt="2024-05-22T12:01:52.635" v="50" actId="403"/>
          <ac:picMkLst>
            <pc:docMk/>
            <pc:sldMk cId="690014815" sldId="257"/>
            <ac:picMk id="54" creationId="{25D5AAE6-2D61-13E0-8E00-A64375C14228}"/>
          </ac:picMkLst>
        </pc:picChg>
        <pc:cxnChg chg="add mod">
          <ac:chgData name="Rahul Roychoudhuri" userId="577f3aec-67f0-47ff-9519-aef4ef46f579" providerId="ADAL" clId="{199A8EF7-A894-48CF-B6A4-C32B1765EEF9}" dt="2024-05-22T12:01:52.635" v="50" actId="403"/>
          <ac:cxnSpMkLst>
            <pc:docMk/>
            <pc:sldMk cId="690014815" sldId="257"/>
            <ac:cxnSpMk id="11" creationId="{B0913E22-8858-7CED-2CE7-7025EAB6A5F1}"/>
          </ac:cxnSpMkLst>
        </pc:cxnChg>
        <pc:cxnChg chg="add mod">
          <ac:chgData name="Rahul Roychoudhuri" userId="577f3aec-67f0-47ff-9519-aef4ef46f579" providerId="ADAL" clId="{199A8EF7-A894-48CF-B6A4-C32B1765EEF9}" dt="2024-05-22T12:01:52.635" v="50" actId="403"/>
          <ac:cxnSpMkLst>
            <pc:docMk/>
            <pc:sldMk cId="690014815" sldId="257"/>
            <ac:cxnSpMk id="12" creationId="{EC0E1DE3-F1AC-8786-D42C-BC91332FCA75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20" creationId="{1E6D4175-E484-F94B-1775-7657F7BD3074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21" creationId="{EE887C3E-204E-84BA-2627-9F37B6A80679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34" creationId="{65AF1ECE-FE0C-E8D0-4649-C8FD8C76B1DA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40" creationId="{C675E7DE-D8CF-11B2-3A96-C8F1E8E7592D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47" creationId="{44CBB48C-7E77-C3B2-8FD4-3DED5D382C2F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58" creationId="{A1A504B8-5833-D395-18E3-9FB240F2597F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59" creationId="{307D5E33-DAB1-F620-08EE-5EFEF653B9C5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61" creationId="{FC1EBAA7-6044-CA0F-6F3D-AE72902156EC}"/>
          </ac:cxnSpMkLst>
        </pc:cxnChg>
        <pc:cxnChg chg="mod">
          <ac:chgData name="Rahul Roychoudhuri" userId="577f3aec-67f0-47ff-9519-aef4ef46f579" providerId="ADAL" clId="{199A8EF7-A894-48CF-B6A4-C32B1765EEF9}" dt="2024-05-22T12:01:09.473" v="43"/>
          <ac:cxnSpMkLst>
            <pc:docMk/>
            <pc:sldMk cId="690014815" sldId="257"/>
            <ac:cxnSpMk id="62" creationId="{5566970D-248A-3D0A-23FA-510455C12AEB}"/>
          </ac:cxnSpMkLst>
        </pc:cxnChg>
      </pc:sldChg>
      <pc:sldChg chg="addSp delSp modSp new mod">
        <pc:chgData name="Rahul Roychoudhuri" userId="577f3aec-67f0-47ff-9519-aef4ef46f579" providerId="ADAL" clId="{199A8EF7-A894-48CF-B6A4-C32B1765EEF9}" dt="2024-05-22T12:18:34.424" v="124" actId="478"/>
        <pc:sldMkLst>
          <pc:docMk/>
          <pc:sldMk cId="2290027546" sldId="258"/>
        </pc:sldMkLst>
        <pc:spChg chg="del">
          <ac:chgData name="Rahul Roychoudhuri" userId="577f3aec-67f0-47ff-9519-aef4ef46f579" providerId="ADAL" clId="{199A8EF7-A894-48CF-B6A4-C32B1765EEF9}" dt="2024-05-22T12:05:26.038" v="100" actId="478"/>
          <ac:spMkLst>
            <pc:docMk/>
            <pc:sldMk cId="2290027546" sldId="258"/>
            <ac:spMk id="2" creationId="{473DBC51-C481-B8A1-7A58-B17A38F8AB3E}"/>
          </ac:spMkLst>
        </pc:spChg>
        <pc:spChg chg="del">
          <ac:chgData name="Rahul Roychoudhuri" userId="577f3aec-67f0-47ff-9519-aef4ef46f579" providerId="ADAL" clId="{199A8EF7-A894-48CF-B6A4-C32B1765EEF9}" dt="2024-05-22T12:05:26.038" v="100" actId="478"/>
          <ac:spMkLst>
            <pc:docMk/>
            <pc:sldMk cId="2290027546" sldId="258"/>
            <ac:spMk id="3" creationId="{3367CA72-4005-B8A9-F63C-D02A2A2A4A46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26" creationId="{30F1440B-CB6D-C3F3-A448-BCB075F1BC2C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27" creationId="{DD6B8EBD-9BBD-AE88-AD83-8A084A2168FF}"/>
          </ac:spMkLst>
        </pc:spChg>
        <pc:spChg chg="add mod">
          <ac:chgData name="Rahul Roychoudhuri" userId="577f3aec-67f0-47ff-9519-aef4ef46f579" providerId="ADAL" clId="{199A8EF7-A894-48CF-B6A4-C32B1765EEF9}" dt="2024-05-22T12:06:07.708" v="112" actId="1037"/>
          <ac:spMkLst>
            <pc:docMk/>
            <pc:sldMk cId="2290027546" sldId="258"/>
            <ac:spMk id="28" creationId="{1359B790-B715-76B9-51EB-4B07EAE18FD1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29" creationId="{006B6311-ABC4-2352-20A6-0EF78EB3AF5F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30" creationId="{5856D026-74EE-2260-883B-F0FA98B59353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31" creationId="{4B5627C4-3027-5263-3AB4-B5C0BCAA1573}"/>
          </ac:spMkLst>
        </pc:spChg>
        <pc:spChg chg="add mod">
          <ac:chgData name="Rahul Roychoudhuri" userId="577f3aec-67f0-47ff-9519-aef4ef46f579" providerId="ADAL" clId="{199A8EF7-A894-48CF-B6A4-C32B1765EEF9}" dt="2024-05-22T12:06:23.098" v="114" actId="1076"/>
          <ac:spMkLst>
            <pc:docMk/>
            <pc:sldMk cId="2290027546" sldId="258"/>
            <ac:spMk id="32" creationId="{6081AC32-3E41-33A8-FF0D-1A83A91B73F1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33" creationId="{0FEE4D63-7D7F-0534-FF5C-60C16B360FD1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34" creationId="{21EFDC53-35A7-96F2-FA6C-A7E25FC050EA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35" creationId="{F7BF7B4B-E297-40D9-3F1F-AFEE1A53EF18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43" creationId="{C93BCF04-E167-5748-77C1-46277D26BC0C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47" creationId="{CA07F437-AFF5-0841-633A-98F667CEBB2C}"/>
          </ac:spMkLst>
        </pc:spChg>
        <pc:spChg chg="add mod">
          <ac:chgData name="Rahul Roychoudhuri" userId="577f3aec-67f0-47ff-9519-aef4ef46f579" providerId="ADAL" clId="{199A8EF7-A894-48CF-B6A4-C32B1765EEF9}" dt="2024-05-22T12:06:19.537" v="113" actId="1076"/>
          <ac:spMkLst>
            <pc:docMk/>
            <pc:sldMk cId="2290027546" sldId="258"/>
            <ac:spMk id="48" creationId="{9E617F2E-FF78-EA6C-DE9D-02041F61E806}"/>
          </ac:spMkLst>
        </pc:spChg>
        <pc:spChg chg="add mod">
          <ac:chgData name="Rahul Roychoudhuri" userId="577f3aec-67f0-47ff-9519-aef4ef46f579" providerId="ADAL" clId="{199A8EF7-A894-48CF-B6A4-C32B1765EEF9}" dt="2024-05-22T12:06:38.645" v="115" actId="404"/>
          <ac:spMkLst>
            <pc:docMk/>
            <pc:sldMk cId="2290027546" sldId="258"/>
            <ac:spMk id="49" creationId="{0CF43AC3-0AC9-5BAE-D790-5AC733A5E0A5}"/>
          </ac:spMkLst>
        </pc:spChg>
        <pc:spChg chg="add mod">
          <ac:chgData name="Rahul Roychoudhuri" userId="577f3aec-67f0-47ff-9519-aef4ef46f579" providerId="ADAL" clId="{199A8EF7-A894-48CF-B6A4-C32B1765EEF9}" dt="2024-05-22T12:06:38.645" v="115" actId="404"/>
          <ac:spMkLst>
            <pc:docMk/>
            <pc:sldMk cId="2290027546" sldId="258"/>
            <ac:spMk id="50" creationId="{5FF08E4F-B07C-DAE9-A55E-7AD4624CB597}"/>
          </ac:spMkLst>
        </pc:spChg>
        <pc:spChg chg="add mod">
          <ac:chgData name="Rahul Roychoudhuri" userId="577f3aec-67f0-47ff-9519-aef4ef46f579" providerId="ADAL" clId="{199A8EF7-A894-48CF-B6A4-C32B1765EEF9}" dt="2024-05-22T12:05:33.593" v="103" actId="403"/>
          <ac:spMkLst>
            <pc:docMk/>
            <pc:sldMk cId="2290027546" sldId="258"/>
            <ac:spMk id="51" creationId="{6CB3F620-FB33-3293-AE04-2F7A43353907}"/>
          </ac:spMkLst>
        </pc:spChg>
        <pc:spChg chg="add del">
          <ac:chgData name="Rahul Roychoudhuri" userId="577f3aec-67f0-47ff-9519-aef4ef46f579" providerId="ADAL" clId="{199A8EF7-A894-48CF-B6A4-C32B1765EEF9}" dt="2024-05-22T12:17:27.855" v="117" actId="478"/>
          <ac:spMkLst>
            <pc:docMk/>
            <pc:sldMk cId="2290027546" sldId="258"/>
            <ac:spMk id="52" creationId="{301D2169-FF6A-6107-0AF5-FB502D724894}"/>
          </ac:spMkLst>
        </pc:spChg>
        <pc:grpChg chg="add mod">
          <ac:chgData name="Rahul Roychoudhuri" userId="577f3aec-67f0-47ff-9519-aef4ef46f579" providerId="ADAL" clId="{199A8EF7-A894-48CF-B6A4-C32B1765EEF9}" dt="2024-05-22T12:05:33.593" v="103" actId="403"/>
          <ac:grpSpMkLst>
            <pc:docMk/>
            <pc:sldMk cId="2290027546" sldId="258"/>
            <ac:grpSpMk id="4" creationId="{06945F97-2546-FD7F-DF7F-E2874C5CB7EA}"/>
          </ac:grpSpMkLst>
        </pc:grpChg>
        <pc:grpChg chg="add mod">
          <ac:chgData name="Rahul Roychoudhuri" userId="577f3aec-67f0-47ff-9519-aef4ef46f579" providerId="ADAL" clId="{199A8EF7-A894-48CF-B6A4-C32B1765EEF9}" dt="2024-05-22T12:05:33.593" v="103" actId="403"/>
          <ac:grpSpMkLst>
            <pc:docMk/>
            <pc:sldMk cId="2290027546" sldId="258"/>
            <ac:grpSpMk id="44" creationId="{E5813259-FD1D-1523-A539-813B243AE119}"/>
          </ac:grpSpMkLst>
        </pc:grpChg>
        <pc:picChg chg="mod">
          <ac:chgData name="Rahul Roychoudhuri" userId="577f3aec-67f0-47ff-9519-aef4ef46f579" providerId="ADAL" clId="{199A8EF7-A894-48CF-B6A4-C32B1765EEF9}" dt="2024-05-22T12:05:27.025" v="101"/>
          <ac:picMkLst>
            <pc:docMk/>
            <pc:sldMk cId="2290027546" sldId="258"/>
            <ac:picMk id="5" creationId="{E336846D-AC07-77F1-4D70-E1E96C99CA21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7" creationId="{2942C8EF-90DB-B453-8F8B-DE8AFFAE59EE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8" creationId="{23349957-90CD-D3D4-7A26-E126EF790EE4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9" creationId="{C1D01CA5-BFFA-30E0-858D-2A2A60C906A4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0" creationId="{A8E2E32F-917F-D631-BA50-EAB00FF01D27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1" creationId="{E8EE0568-09BD-5140-41B2-72D9C4A1B881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2" creationId="{7B144CAD-AF88-FD11-8CE6-111838CF687C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3" creationId="{4EB3E2FA-726F-B719-A6D2-66DD96A18C8D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4" creationId="{3827530A-8F3F-D51E-42C3-749D6AA830B3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5" creationId="{17DEE2C4-DA8D-251E-1755-211EF5CAE8F9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6" creationId="{73FA68D9-9165-A5A3-67B1-BF6453B63C7B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7" creationId="{9B4061A3-0E34-120A-CA5D-C90A56F449A5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8" creationId="{255FE1E8-F70E-12AB-D305-88C5F1B59A3A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19" creationId="{8AAB3C4F-1904-74A2-CC8C-F2D09F766B41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20" creationId="{786321C0-3212-F060-F731-FC7447317951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21" creationId="{D4303A26-400C-9EB5-F5A7-2E05ACD081A8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22" creationId="{436F5CA7-CEA2-DAA8-CC91-5A9A72404BC4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23" creationId="{70E6542D-810F-096F-5B54-33C6F2E1CCDF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24" creationId="{6E2189A3-5E1A-5D36-921E-469468489B3C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25" creationId="{A5819C41-B36F-3EC7-EF84-55E71C13EAC0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36" creationId="{17FFC985-EEB8-6004-F2E0-1643F6D03805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37" creationId="{CD70E2D8-F4CE-E4B8-B18C-A1C71CB867D8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38" creationId="{83ED2040-CF33-2E64-71F8-8A31A31AFDD2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39" creationId="{FA35AE59-DAB4-9756-2DFA-5AB582A28DF4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40" creationId="{45ACA867-C20F-33BB-7DD7-0BA23FEA6FCB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41" creationId="{1C79DFB1-80D2-3711-752C-231D3B85B03A}"/>
          </ac:picMkLst>
        </pc:picChg>
        <pc:picChg chg="add mod">
          <ac:chgData name="Rahul Roychoudhuri" userId="577f3aec-67f0-47ff-9519-aef4ef46f579" providerId="ADAL" clId="{199A8EF7-A894-48CF-B6A4-C32B1765EEF9}" dt="2024-05-22T12:05:33.593" v="103" actId="403"/>
          <ac:picMkLst>
            <pc:docMk/>
            <pc:sldMk cId="2290027546" sldId="258"/>
            <ac:picMk id="42" creationId="{277107AA-89B7-37D0-5F20-FC5E3FC6921F}"/>
          </ac:picMkLst>
        </pc:picChg>
        <pc:picChg chg="mod">
          <ac:chgData name="Rahul Roychoudhuri" userId="577f3aec-67f0-47ff-9519-aef4ef46f579" providerId="ADAL" clId="{199A8EF7-A894-48CF-B6A4-C32B1765EEF9}" dt="2024-05-22T12:05:27.025" v="101"/>
          <ac:picMkLst>
            <pc:docMk/>
            <pc:sldMk cId="2290027546" sldId="258"/>
            <ac:picMk id="45" creationId="{71244758-7E69-B9A0-5E2A-45F20E1E5306}"/>
          </ac:picMkLst>
        </pc:picChg>
        <pc:picChg chg="mod">
          <ac:chgData name="Rahul Roychoudhuri" userId="577f3aec-67f0-47ff-9519-aef4ef46f579" providerId="ADAL" clId="{199A8EF7-A894-48CF-B6A4-C32B1765EEF9}" dt="2024-05-22T12:05:27.025" v="101"/>
          <ac:picMkLst>
            <pc:docMk/>
            <pc:sldMk cId="2290027546" sldId="258"/>
            <ac:picMk id="46" creationId="{168CB310-AE01-3EA9-7851-6CC8F8389CE6}"/>
          </ac:picMkLst>
        </pc:picChg>
        <pc:picChg chg="del mod">
          <ac:chgData name="Rahul Roychoudhuri" userId="577f3aec-67f0-47ff-9519-aef4ef46f579" providerId="ADAL" clId="{199A8EF7-A894-48CF-B6A4-C32B1765EEF9}" dt="2024-05-22T12:18:34.424" v="124" actId="478"/>
          <ac:picMkLst>
            <pc:docMk/>
            <pc:sldMk cId="2290027546" sldId="258"/>
            <ac:picMk id="53" creationId="{B1A0AD15-0E7B-67EB-4430-F5879E2C5264}"/>
          </ac:picMkLst>
        </pc:picChg>
        <pc:cxnChg chg="mod">
          <ac:chgData name="Rahul Roychoudhuri" userId="577f3aec-67f0-47ff-9519-aef4ef46f579" providerId="ADAL" clId="{199A8EF7-A894-48CF-B6A4-C32B1765EEF9}" dt="2024-05-22T12:05:27.025" v="101"/>
          <ac:cxnSpMkLst>
            <pc:docMk/>
            <pc:sldMk cId="2290027546" sldId="258"/>
            <ac:cxnSpMk id="6" creationId="{054EA24A-25DB-2919-09D1-1B01529427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384A-DBD0-52B5-148C-F10015AC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3D63C-78E5-8126-450A-55A6B6C82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1608-DA0B-ECFF-7A38-44D7B28D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8167-0C8D-3AF6-87BE-7BE4AAC7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7D61-B3A8-6417-FF67-74C60134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B8AF-81DA-39A8-828A-C537058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99B9A-8E90-E4D4-85B0-A7A8C455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47CF-1603-5BD6-5494-513A1F3C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E9B2-E87D-6999-0C96-0EABF23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83AD-9782-7A5F-4F25-EA6EB71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77E1E-C678-8373-E7E5-0FDE7B64A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B0D73-15AE-6103-9EAC-E9789F00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E60-D199-99C0-7BD5-3CD8A0B2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91D2-2793-359A-13A3-F90D95B5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DA7F-BEF3-950C-438F-29854BBD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03-C6AF-6B9B-B3A9-9777DF7D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96F1-9E61-F277-F9FF-92BABE9C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42FD-EC81-C467-48DB-B2046FD7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987D-FDC7-2790-148A-ECE44238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24D9-92B9-D8E2-0405-2116B82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2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3966-A703-1850-80CF-F9988CFF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9B0A-DBF4-D39A-39CE-294E6F94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583E-AA9E-7CD4-F25D-1EFE3945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004E-93B1-BB02-0842-5B7668A9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A229-963E-5CB2-D35D-2E96354D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AD3-987C-EEB7-B65F-E24CBEB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BBE-7F91-0EAC-B690-7104E154D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5F539-89D4-E108-817D-BD5A9E49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E847-F932-16DF-CE5E-A93EC84E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C4E1-9C9C-5556-C63E-2F134EA2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5AEB1-3440-2453-56A5-31565B7F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3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A60-6903-9FAD-0271-CA78A9E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122-92EC-13AF-B2C3-372E70F7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AA0F2-BFD0-703D-B4D0-3C97FC17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F04B-B256-70C9-A87B-188F5D0F8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A3328-BC44-32B7-2798-01A6C8FED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BAA82-616F-B30F-F93B-E4B5DFE9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BAA73-D3C5-C398-6102-E5207DDD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D3F8-73FC-DAE9-869F-DB3F0AC7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4050-29FE-ED92-53D3-6B53B940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8DB0-A964-C8C2-0B9D-AABA13B0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F8391-FD2C-7AF6-DC75-8F3BDC96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D1DFF-6B7A-6759-7B43-4831689D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9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85CF8-7B46-D4AB-B997-CBC30A9A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D8D3A-CBE0-5C34-0341-9F70ABEB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ED98B-F65A-EB89-C2B6-62D9B373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4DF6-16B5-FAF7-B4C9-E3831448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88A9-F1BF-1EF7-C946-9D7CE568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9670-E291-30E4-DE86-D20DB365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22E6-E319-CE74-74CB-FB0B12C6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6A12-820A-2570-DE68-091A2BF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2EEF-E491-D949-0A49-E353143C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6EB-6612-A4C2-7415-DED84B7E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96AE9-EE4D-DE31-D871-152096C9B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08FAB-7EB9-3AC6-1AF3-D45FC74A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8086-12DC-75DA-172B-AEA360F6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7AF59-6D76-C821-F1DC-4E41F0AA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B808C-D9B3-30F7-1EE4-E41942A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D927D-B70D-BEA8-8AE0-3983ACCB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DB8-639C-1B31-0651-D049B257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EE14-C496-A463-56E3-68D23455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52BE-12A1-1BC1-A630-6EC045179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8663-E807-0D11-07EF-63BD5EF4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9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8.emf"/><Relationship Id="rId2" Type="http://schemas.openxmlformats.org/officeDocument/2006/relationships/image" Target="../media/image9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7.emf"/><Relationship Id="rId5" Type="http://schemas.openxmlformats.org/officeDocument/2006/relationships/image" Target="../media/image12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6.emf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A77D18E-9A44-7342-7876-92470B2507AF}"/>
              </a:ext>
            </a:extLst>
          </p:cNvPr>
          <p:cNvGrpSpPr/>
          <p:nvPr/>
        </p:nvGrpSpPr>
        <p:grpSpPr>
          <a:xfrm>
            <a:off x="1851099" y="3479142"/>
            <a:ext cx="5776275" cy="2981413"/>
            <a:chOff x="4505374" y="279727"/>
            <a:chExt cx="8963660" cy="46265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0384EC-0880-23E5-37CE-C71A0EAF1EB0}"/>
                </a:ext>
              </a:extLst>
            </p:cNvPr>
            <p:cNvSpPr/>
            <p:nvPr/>
          </p:nvSpPr>
          <p:spPr>
            <a:xfrm>
              <a:off x="7916594" y="3948723"/>
              <a:ext cx="5486400" cy="69850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E9282F-BC9E-B2BA-272E-4EBD1AC96B04}"/>
                </a:ext>
              </a:extLst>
            </p:cNvPr>
            <p:cNvGrpSpPr/>
            <p:nvPr/>
          </p:nvGrpSpPr>
          <p:grpSpPr>
            <a:xfrm>
              <a:off x="4528234" y="583661"/>
              <a:ext cx="8879840" cy="3914220"/>
              <a:chOff x="132080" y="1867338"/>
              <a:chExt cx="8879840" cy="3914220"/>
            </a:xfrm>
          </p:grpSpPr>
          <p:pic>
            <p:nvPicPr>
              <p:cNvPr id="30" name="Picture 2" descr="Frontiers | The development of CD8 T-cell exhaustion heterogeneity and the  therapeutic potentials in cancer">
                <a:extLst>
                  <a:ext uri="{FF2B5EF4-FFF2-40B4-BE49-F238E27FC236}">
                    <a16:creationId xmlns:a16="http://schemas.microsoft.com/office/drawing/2014/main" id="{70D5DB01-FA48-0B42-8DE0-18F4521E7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80" y="1867338"/>
                <a:ext cx="8879840" cy="3914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5CB2292-A11F-B6BE-0705-21C740D4B6A5}"/>
                  </a:ext>
                </a:extLst>
              </p:cNvPr>
              <p:cNvSpPr/>
              <p:nvPr/>
            </p:nvSpPr>
            <p:spPr>
              <a:xfrm>
                <a:off x="3352800" y="2692251"/>
                <a:ext cx="140853" cy="1981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85644AA-6B36-7E6E-ADEA-BAEAA104DDC5}"/>
                  </a:ext>
                </a:extLst>
              </p:cNvPr>
              <p:cNvSpPr/>
              <p:nvPr/>
            </p:nvSpPr>
            <p:spPr>
              <a:xfrm>
                <a:off x="3289300" y="2783691"/>
                <a:ext cx="163713" cy="1887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5C10A5-6E4A-FA0E-D1DF-911800D93C62}"/>
                  </a:ext>
                </a:extLst>
              </p:cNvPr>
              <p:cNvSpPr/>
              <p:nvPr/>
            </p:nvSpPr>
            <p:spPr>
              <a:xfrm>
                <a:off x="3258820" y="2722731"/>
                <a:ext cx="163713" cy="1887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96AA8F0-06FA-B40D-91CC-25BFA2106E44}"/>
                  </a:ext>
                </a:extLst>
              </p:cNvPr>
              <p:cNvSpPr/>
              <p:nvPr/>
            </p:nvSpPr>
            <p:spPr>
              <a:xfrm>
                <a:off x="3401061" y="4561839"/>
                <a:ext cx="104140" cy="353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0E263C-10A4-9ECB-6D4F-D062D20B7F47}"/>
                </a:ext>
              </a:extLst>
            </p:cNvPr>
            <p:cNvSpPr/>
            <p:nvPr/>
          </p:nvSpPr>
          <p:spPr>
            <a:xfrm>
              <a:off x="7459394" y="590843"/>
              <a:ext cx="5288280" cy="16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AAB2F3-8175-6993-BC21-15D40B6F826D}"/>
                </a:ext>
              </a:extLst>
            </p:cNvPr>
            <p:cNvSpPr txBox="1"/>
            <p:nvPr/>
          </p:nvSpPr>
          <p:spPr>
            <a:xfrm>
              <a:off x="8998634" y="804203"/>
              <a:ext cx="52785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03164A-55EF-A64B-8A49-BAB34400852D}"/>
                </a:ext>
              </a:extLst>
            </p:cNvPr>
            <p:cNvSpPr txBox="1"/>
            <p:nvPr/>
          </p:nvSpPr>
          <p:spPr>
            <a:xfrm>
              <a:off x="10827434" y="804203"/>
              <a:ext cx="52785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3B435A-F088-5D55-7459-A270B86D6B85}"/>
                </a:ext>
              </a:extLst>
            </p:cNvPr>
            <p:cNvSpPr txBox="1"/>
            <p:nvPr/>
          </p:nvSpPr>
          <p:spPr>
            <a:xfrm>
              <a:off x="7456498" y="279727"/>
              <a:ext cx="179650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Central memory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3D810B-6CA8-3EFF-EADF-22CC29C408C6}"/>
                </a:ext>
              </a:extLst>
            </p:cNvPr>
            <p:cNvSpPr txBox="1"/>
            <p:nvPr/>
          </p:nvSpPr>
          <p:spPr>
            <a:xfrm>
              <a:off x="11254153" y="279727"/>
              <a:ext cx="1896011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Terminal effector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86C9D4-BB6B-0611-2AD5-15DDBEC470AD}"/>
                </a:ext>
              </a:extLst>
            </p:cNvPr>
            <p:cNvCxnSpPr/>
            <p:nvPr/>
          </p:nvCxnSpPr>
          <p:spPr>
            <a:xfrm>
              <a:off x="12061874" y="888023"/>
              <a:ext cx="0" cy="47244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9EA9CA-11A6-D18E-FD38-2186E21BA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8994" y="1055663"/>
              <a:ext cx="3505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AD60BC-2242-A9C1-1D86-811778C137E4}"/>
                </a:ext>
              </a:extLst>
            </p:cNvPr>
            <p:cNvSpPr/>
            <p:nvPr/>
          </p:nvSpPr>
          <p:spPr>
            <a:xfrm>
              <a:off x="6285914" y="2836203"/>
              <a:ext cx="1280160" cy="756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7FA642-D704-1F92-CF92-07A17E72A0BE}"/>
                </a:ext>
              </a:extLst>
            </p:cNvPr>
            <p:cNvSpPr/>
            <p:nvPr/>
          </p:nvSpPr>
          <p:spPr>
            <a:xfrm>
              <a:off x="6971714" y="2638083"/>
              <a:ext cx="579120" cy="223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B6DBD7-3604-9124-E55A-FFE0E758CF78}"/>
                </a:ext>
              </a:extLst>
            </p:cNvPr>
            <p:cNvSpPr txBox="1"/>
            <p:nvPr/>
          </p:nvSpPr>
          <p:spPr>
            <a:xfrm>
              <a:off x="5209354" y="656883"/>
              <a:ext cx="1774121" cy="3820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Acute response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29BDB3-47DC-9469-CCBA-494DFA5AFDA0}"/>
                </a:ext>
              </a:extLst>
            </p:cNvPr>
            <p:cNvSpPr txBox="1"/>
            <p:nvPr/>
          </p:nvSpPr>
          <p:spPr>
            <a:xfrm>
              <a:off x="5109852" y="3669006"/>
              <a:ext cx="1973125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Chronic response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2F18C6-EE8E-8D44-3948-9345A5EB9706}"/>
                </a:ext>
              </a:extLst>
            </p:cNvPr>
            <p:cNvSpPr/>
            <p:nvPr/>
          </p:nvSpPr>
          <p:spPr>
            <a:xfrm>
              <a:off x="9966374" y="3966503"/>
              <a:ext cx="1242060" cy="37338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3FB772-4FB0-ED8D-EBDF-084CDCDA3978}"/>
                </a:ext>
              </a:extLst>
            </p:cNvPr>
            <p:cNvSpPr/>
            <p:nvPr/>
          </p:nvSpPr>
          <p:spPr>
            <a:xfrm>
              <a:off x="12397154" y="3859823"/>
              <a:ext cx="320040" cy="19050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9464B7-E44E-01F3-DEEF-1A673D666D5C}"/>
                </a:ext>
              </a:extLst>
            </p:cNvPr>
            <p:cNvSpPr/>
            <p:nvPr/>
          </p:nvSpPr>
          <p:spPr>
            <a:xfrm>
              <a:off x="11170334" y="4080803"/>
              <a:ext cx="1287780" cy="38100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64FDB1F-C4C5-8043-34D3-CDED7B2CE4A5}"/>
                </a:ext>
              </a:extLst>
            </p:cNvPr>
            <p:cNvSpPr/>
            <p:nvPr/>
          </p:nvSpPr>
          <p:spPr>
            <a:xfrm>
              <a:off x="11757074" y="3913163"/>
              <a:ext cx="929640" cy="35052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267A47-ED46-4730-4B7B-6301FE18F03D}"/>
                </a:ext>
              </a:extLst>
            </p:cNvPr>
            <p:cNvCxnSpPr/>
            <p:nvPr/>
          </p:nvCxnSpPr>
          <p:spPr>
            <a:xfrm>
              <a:off x="12864514" y="3265463"/>
              <a:ext cx="0" cy="47244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885A85-ACC0-CE21-CC09-8C2D1A2FC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1634" y="3433103"/>
              <a:ext cx="3505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DB64101-4099-AC5E-8332-870076319581}"/>
                </a:ext>
              </a:extLst>
            </p:cNvPr>
            <p:cNvSpPr/>
            <p:nvPr/>
          </p:nvSpPr>
          <p:spPr>
            <a:xfrm>
              <a:off x="7830234" y="1855763"/>
              <a:ext cx="5638800" cy="314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07D842-2A6D-C68E-C533-E687DD158E47}"/>
                </a:ext>
              </a:extLst>
            </p:cNvPr>
            <p:cNvSpPr txBox="1"/>
            <p:nvPr/>
          </p:nvSpPr>
          <p:spPr>
            <a:xfrm>
              <a:off x="7846806" y="1556043"/>
              <a:ext cx="1020392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CD62L+</a:t>
              </a:r>
            </a:p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KLRG1-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8A3D47-D1A8-2668-8F0A-468C665996C5}"/>
                </a:ext>
              </a:extLst>
            </p:cNvPr>
            <p:cNvSpPr txBox="1"/>
            <p:nvPr/>
          </p:nvSpPr>
          <p:spPr>
            <a:xfrm>
              <a:off x="9793781" y="1556043"/>
              <a:ext cx="1002981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CD62L-</a:t>
              </a:r>
            </a:p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KLRG1-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0BA412-364C-E21D-44BE-F96BFE6F53AA}"/>
                </a:ext>
              </a:extLst>
            </p:cNvPr>
            <p:cNvSpPr txBox="1"/>
            <p:nvPr/>
          </p:nvSpPr>
          <p:spPr>
            <a:xfrm>
              <a:off x="11529424" y="1556043"/>
              <a:ext cx="1052731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CD62L-</a:t>
              </a:r>
            </a:p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KLRG1+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9516B3-EECE-7CE3-6D8B-B27705B82631}"/>
                </a:ext>
              </a:extLst>
            </p:cNvPr>
            <p:cNvSpPr/>
            <p:nvPr/>
          </p:nvSpPr>
          <p:spPr>
            <a:xfrm>
              <a:off x="7886114" y="2122463"/>
              <a:ext cx="5582920" cy="2783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45CC29-1764-4653-3698-BC363E1E792E}"/>
                </a:ext>
              </a:extLst>
            </p:cNvPr>
            <p:cNvSpPr/>
            <p:nvPr/>
          </p:nvSpPr>
          <p:spPr>
            <a:xfrm>
              <a:off x="7809915" y="2374719"/>
              <a:ext cx="5090161" cy="2422308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E1015D-343C-62A7-CA63-3CFB91EA694D}"/>
                </a:ext>
              </a:extLst>
            </p:cNvPr>
            <p:cNvSpPr txBox="1"/>
            <p:nvPr/>
          </p:nvSpPr>
          <p:spPr>
            <a:xfrm>
              <a:off x="7765390" y="2349820"/>
              <a:ext cx="1291536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Progenitor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exhausted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BBAA96-2CD6-70BA-91AA-A3FF6AE3DF55}"/>
                </a:ext>
              </a:extLst>
            </p:cNvPr>
            <p:cNvSpPr txBox="1"/>
            <p:nvPr/>
          </p:nvSpPr>
          <p:spPr>
            <a:xfrm>
              <a:off x="11481688" y="2349820"/>
              <a:ext cx="1266660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Terminal 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exhausted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05D2E8-EEA2-242C-84C9-067AD9F793C2}"/>
                </a:ext>
              </a:extLst>
            </p:cNvPr>
            <p:cNvSpPr txBox="1"/>
            <p:nvPr/>
          </p:nvSpPr>
          <p:spPr>
            <a:xfrm>
              <a:off x="9618231" y="2349820"/>
              <a:ext cx="1520390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Intermediate 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exhausted</a:t>
              </a:r>
            </a:p>
          </p:txBody>
        </p:sp>
        <p:pic>
          <p:nvPicPr>
            <p:cNvPr id="61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663AD021-9035-292D-F5BC-868934B4ED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9" t="5829" r="7609" b="72173"/>
            <a:stretch/>
          </p:blipFill>
          <p:spPr bwMode="auto">
            <a:xfrm>
              <a:off x="7992794" y="3067342"/>
              <a:ext cx="4892040" cy="8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4B113B-1E66-358E-8B5B-2D6572BEC766}"/>
                </a:ext>
              </a:extLst>
            </p:cNvPr>
            <p:cNvCxnSpPr/>
            <p:nvPr/>
          </p:nvCxnSpPr>
          <p:spPr>
            <a:xfrm>
              <a:off x="12221894" y="3128303"/>
              <a:ext cx="0" cy="47244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ADA374-ABE1-3020-54BD-D793DA297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39014" y="3295943"/>
              <a:ext cx="3505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5E7731A-4757-C293-03D4-9ABC987CFA2C}"/>
                </a:ext>
              </a:extLst>
            </p:cNvPr>
            <p:cNvGrpSpPr/>
            <p:nvPr/>
          </p:nvGrpSpPr>
          <p:grpSpPr>
            <a:xfrm>
              <a:off x="8041373" y="3914532"/>
              <a:ext cx="4605081" cy="859697"/>
              <a:chOff x="3927159" y="6432649"/>
              <a:chExt cx="4605081" cy="85969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2F51-B3BE-717A-3C1A-6D1B13594250}"/>
                  </a:ext>
                </a:extLst>
              </p:cNvPr>
              <p:cNvSpPr txBox="1"/>
              <p:nvPr/>
            </p:nvSpPr>
            <p:spPr>
              <a:xfrm>
                <a:off x="3927159" y="6432649"/>
                <a:ext cx="900991" cy="859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PD-1+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TCF1+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TIM3-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1733D9-9B3F-D2D7-BDDE-87CC4D67A561}"/>
                  </a:ext>
                </a:extLst>
              </p:cNvPr>
              <p:cNvSpPr txBox="1"/>
              <p:nvPr/>
            </p:nvSpPr>
            <p:spPr>
              <a:xfrm>
                <a:off x="7676026" y="6432649"/>
                <a:ext cx="856214" cy="859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PD-1+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TCF1-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TIM3+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C12825-2142-BD67-2787-E4C1A0D12DD2}"/>
                  </a:ext>
                </a:extLst>
              </p:cNvPr>
              <p:cNvSpPr txBox="1"/>
              <p:nvPr/>
            </p:nvSpPr>
            <p:spPr>
              <a:xfrm>
                <a:off x="5874870" y="6432649"/>
                <a:ext cx="856214" cy="859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PD-1+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TCF1-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TIM3-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528472-E56C-1B46-FFA8-5C2A22DF6D7B}"/>
                </a:ext>
              </a:extLst>
            </p:cNvPr>
            <p:cNvSpPr/>
            <p:nvPr/>
          </p:nvSpPr>
          <p:spPr>
            <a:xfrm>
              <a:off x="4505374" y="1162343"/>
              <a:ext cx="2313940" cy="1767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8A396602-2B83-EFE0-83E3-7305D573E2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0" t="31622" r="91018" b="36353"/>
            <a:stretch/>
          </p:blipFill>
          <p:spPr bwMode="auto">
            <a:xfrm>
              <a:off x="5924119" y="1851884"/>
              <a:ext cx="803755" cy="125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893330-A867-C8E7-A6B3-F27A414366D3}"/>
                </a:ext>
              </a:extLst>
            </p:cNvPr>
            <p:cNvSpPr txBox="1"/>
            <p:nvPr/>
          </p:nvSpPr>
          <p:spPr>
            <a:xfrm>
              <a:off x="6910754" y="1886242"/>
              <a:ext cx="52785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pic>
          <p:nvPicPr>
            <p:cNvPr id="71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068F2718-0C17-634D-8A43-69D09E79FF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47" t="9528" r="29749" b="83269"/>
            <a:stretch/>
          </p:blipFill>
          <p:spPr bwMode="auto">
            <a:xfrm>
              <a:off x="10377854" y="2907323"/>
              <a:ext cx="320040" cy="281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84B6D3C3-802B-D244-B9BA-706D9033AE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34" t="8360" r="29748" b="83074"/>
            <a:stretch/>
          </p:blipFill>
          <p:spPr bwMode="auto">
            <a:xfrm>
              <a:off x="10248314" y="595923"/>
              <a:ext cx="294640" cy="33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C35639-C66E-A78E-AED9-AD31086FE3AA}"/>
                </a:ext>
              </a:extLst>
            </p:cNvPr>
            <p:cNvSpPr txBox="1"/>
            <p:nvPr/>
          </p:nvSpPr>
          <p:spPr>
            <a:xfrm>
              <a:off x="9369117" y="279727"/>
              <a:ext cx="1863673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Effector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8ED8F7B-5F3C-DDD5-3C47-E41B24CF044F}"/>
                </a:ext>
              </a:extLst>
            </p:cNvPr>
            <p:cNvSpPr txBox="1"/>
            <p:nvPr/>
          </p:nvSpPr>
          <p:spPr>
            <a:xfrm>
              <a:off x="5901765" y="1407962"/>
              <a:ext cx="803977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Naïve</a:t>
              </a:r>
            </a:p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T cell</a:t>
              </a:r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38276FD3-284A-0D64-589E-EAB6CCAF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1" t="2531" r="17982"/>
          <a:stretch/>
        </p:blipFill>
        <p:spPr>
          <a:xfrm>
            <a:off x="3764596" y="859569"/>
            <a:ext cx="3127989" cy="227261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A9593BA-8C4A-45FA-2570-C9B3EC379100}"/>
              </a:ext>
            </a:extLst>
          </p:cNvPr>
          <p:cNvSpPr txBox="1"/>
          <p:nvPr/>
        </p:nvSpPr>
        <p:spPr>
          <a:xfrm>
            <a:off x="4893012" y="95708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A37485D-D458-730D-DFA0-31F2126A08F7}"/>
              </a:ext>
            </a:extLst>
          </p:cNvPr>
          <p:cNvSpPr/>
          <p:nvPr/>
        </p:nvSpPr>
        <p:spPr>
          <a:xfrm>
            <a:off x="5071462" y="1196071"/>
            <a:ext cx="156383" cy="156352"/>
          </a:xfrm>
          <a:prstGeom prst="ellipse">
            <a:avLst/>
          </a:prstGeom>
          <a:solidFill>
            <a:srgbClr val="D883FF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9554E95-2113-EA4C-D60D-2E7E4AADE6B1}"/>
              </a:ext>
            </a:extLst>
          </p:cNvPr>
          <p:cNvSpPr/>
          <p:nvPr/>
        </p:nvSpPr>
        <p:spPr>
          <a:xfrm>
            <a:off x="4706932" y="1883592"/>
            <a:ext cx="156383" cy="156352"/>
          </a:xfrm>
          <a:prstGeom prst="ellipse">
            <a:avLst/>
          </a:prstGeom>
          <a:solidFill>
            <a:srgbClr val="00A2ED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363FB97-758E-7FE5-2064-490587F1858D}"/>
              </a:ext>
            </a:extLst>
          </p:cNvPr>
          <p:cNvSpPr/>
          <p:nvPr/>
        </p:nvSpPr>
        <p:spPr>
          <a:xfrm>
            <a:off x="5936069" y="1935673"/>
            <a:ext cx="156383" cy="156352"/>
          </a:xfrm>
          <a:prstGeom prst="ellipse">
            <a:avLst/>
          </a:prstGeom>
          <a:solidFill>
            <a:srgbClr val="895744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A2DF07-1F65-C195-3762-115173D6DB61}"/>
              </a:ext>
            </a:extLst>
          </p:cNvPr>
          <p:cNvSpPr/>
          <p:nvPr/>
        </p:nvSpPr>
        <p:spPr>
          <a:xfrm>
            <a:off x="4342565" y="2565573"/>
            <a:ext cx="156383" cy="156352"/>
          </a:xfrm>
          <a:prstGeom prst="ellipse">
            <a:avLst/>
          </a:prstGeom>
          <a:solidFill>
            <a:srgbClr val="DCE9F1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A531988-5AE4-AF39-21B1-7A6CA0E03B93}"/>
              </a:ext>
            </a:extLst>
          </p:cNvPr>
          <p:cNvSpPr/>
          <p:nvPr/>
        </p:nvSpPr>
        <p:spPr>
          <a:xfrm>
            <a:off x="4977683" y="2503773"/>
            <a:ext cx="156383" cy="156352"/>
          </a:xfrm>
          <a:prstGeom prst="ellipse">
            <a:avLst/>
          </a:prstGeom>
          <a:solidFill>
            <a:srgbClr val="B9D6E4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2D1F6AB-5121-0ACA-9FAA-7740BDB7EE24}"/>
              </a:ext>
            </a:extLst>
          </p:cNvPr>
          <p:cNvSpPr/>
          <p:nvPr/>
        </p:nvSpPr>
        <p:spPr>
          <a:xfrm>
            <a:off x="6014260" y="2565572"/>
            <a:ext cx="156383" cy="156352"/>
          </a:xfrm>
          <a:prstGeom prst="ellipse">
            <a:avLst/>
          </a:prstGeom>
          <a:solidFill>
            <a:srgbClr val="E79473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41CDCE-81CF-D36E-BE7B-4F770B58560E}"/>
              </a:ext>
            </a:extLst>
          </p:cNvPr>
          <p:cNvSpPr/>
          <p:nvPr/>
        </p:nvSpPr>
        <p:spPr>
          <a:xfrm>
            <a:off x="6375232" y="2514339"/>
            <a:ext cx="156383" cy="156352"/>
          </a:xfrm>
          <a:prstGeom prst="ellipse">
            <a:avLst/>
          </a:prstGeom>
          <a:solidFill>
            <a:srgbClr val="D18568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A4D3926E-2E40-14D8-3286-7A99047B6DCE}"/>
              </a:ext>
            </a:extLst>
          </p:cNvPr>
          <p:cNvSpPr/>
          <p:nvPr/>
        </p:nvSpPr>
        <p:spPr>
          <a:xfrm>
            <a:off x="4785124" y="1334452"/>
            <a:ext cx="261417" cy="499636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26">
            <a:extLst>
              <a:ext uri="{FF2B5EF4-FFF2-40B4-BE49-F238E27FC236}">
                <a16:creationId xmlns:a16="http://schemas.microsoft.com/office/drawing/2014/main" id="{07F0F42B-0F9F-AAAB-8EA6-298A0D931437}"/>
              </a:ext>
            </a:extLst>
          </p:cNvPr>
          <p:cNvSpPr/>
          <p:nvPr/>
        </p:nvSpPr>
        <p:spPr>
          <a:xfrm>
            <a:off x="4442620" y="2048371"/>
            <a:ext cx="261417" cy="499636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reeform 27">
            <a:extLst>
              <a:ext uri="{FF2B5EF4-FFF2-40B4-BE49-F238E27FC236}">
                <a16:creationId xmlns:a16="http://schemas.microsoft.com/office/drawing/2014/main" id="{F1D103D6-971E-E8E7-E666-CB657A10F343}"/>
              </a:ext>
            </a:extLst>
          </p:cNvPr>
          <p:cNvSpPr/>
          <p:nvPr/>
        </p:nvSpPr>
        <p:spPr>
          <a:xfrm flipH="1">
            <a:off x="4869540" y="2048371"/>
            <a:ext cx="177000" cy="404704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27BD95-CDB4-3031-1CD3-C1024BB33476}"/>
              </a:ext>
            </a:extLst>
          </p:cNvPr>
          <p:cNvCxnSpPr>
            <a:cxnSpLocks/>
          </p:cNvCxnSpPr>
          <p:nvPr/>
        </p:nvCxnSpPr>
        <p:spPr>
          <a:xfrm>
            <a:off x="5181045" y="800550"/>
            <a:ext cx="85662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EDFC2F-130C-F2A5-F945-8B0A451C8E74}"/>
              </a:ext>
            </a:extLst>
          </p:cNvPr>
          <p:cNvSpPr txBox="1"/>
          <p:nvPr/>
        </p:nvSpPr>
        <p:spPr>
          <a:xfrm>
            <a:off x="5095242" y="538592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Chronic response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0E31181-16FD-3611-104B-2A80E05E5BB6}"/>
              </a:ext>
            </a:extLst>
          </p:cNvPr>
          <p:cNvCxnSpPr>
            <a:cxnSpLocks/>
          </p:cNvCxnSpPr>
          <p:nvPr/>
        </p:nvCxnSpPr>
        <p:spPr>
          <a:xfrm flipH="1">
            <a:off x="4236746" y="800550"/>
            <a:ext cx="88528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FFBA53E-BB5B-D8F6-6397-DA529298A241}"/>
              </a:ext>
            </a:extLst>
          </p:cNvPr>
          <p:cNvSpPr txBox="1"/>
          <p:nvPr/>
        </p:nvSpPr>
        <p:spPr>
          <a:xfrm>
            <a:off x="4043822" y="538592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Acute response </a:t>
            </a:r>
          </a:p>
        </p:txBody>
      </p:sp>
      <p:sp>
        <p:nvSpPr>
          <p:cNvPr id="116" name="Freeform 32">
            <a:extLst>
              <a:ext uri="{FF2B5EF4-FFF2-40B4-BE49-F238E27FC236}">
                <a16:creationId xmlns:a16="http://schemas.microsoft.com/office/drawing/2014/main" id="{66134BA1-015B-AEA6-EB83-AACCF0F1C4ED}"/>
              </a:ext>
            </a:extLst>
          </p:cNvPr>
          <p:cNvSpPr/>
          <p:nvPr/>
        </p:nvSpPr>
        <p:spPr>
          <a:xfrm flipH="1">
            <a:off x="5299082" y="1334452"/>
            <a:ext cx="672905" cy="571711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reeform 33">
            <a:extLst>
              <a:ext uri="{FF2B5EF4-FFF2-40B4-BE49-F238E27FC236}">
                <a16:creationId xmlns:a16="http://schemas.microsoft.com/office/drawing/2014/main" id="{082D1721-E09E-F1E2-821B-D4C26177EF68}"/>
              </a:ext>
            </a:extLst>
          </p:cNvPr>
          <p:cNvSpPr/>
          <p:nvPr/>
        </p:nvSpPr>
        <p:spPr>
          <a:xfrm flipH="1">
            <a:off x="6121205" y="2092025"/>
            <a:ext cx="299232" cy="411748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Freeform 34">
            <a:extLst>
              <a:ext uri="{FF2B5EF4-FFF2-40B4-BE49-F238E27FC236}">
                <a16:creationId xmlns:a16="http://schemas.microsoft.com/office/drawing/2014/main" id="{7B62A23F-FE96-945E-84CC-2FA9B9E66DA8}"/>
              </a:ext>
            </a:extLst>
          </p:cNvPr>
          <p:cNvSpPr/>
          <p:nvPr/>
        </p:nvSpPr>
        <p:spPr>
          <a:xfrm flipH="1">
            <a:off x="6037670" y="2113380"/>
            <a:ext cx="38858" cy="449045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3E846F-BD26-2C1C-D973-D6CDBAD37982}"/>
              </a:ext>
            </a:extLst>
          </p:cNvPr>
          <p:cNvSpPr txBox="1"/>
          <p:nvPr/>
        </p:nvSpPr>
        <p:spPr>
          <a:xfrm>
            <a:off x="6299333" y="186122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Progenitor</a:t>
            </a:r>
          </a:p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exhausted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48EE77-A45A-5F6A-EB79-990FCB005EE3}"/>
              </a:ext>
            </a:extLst>
          </p:cNvPr>
          <p:cNvSpPr txBox="1"/>
          <p:nvPr/>
        </p:nvSpPr>
        <p:spPr>
          <a:xfrm>
            <a:off x="6716353" y="2479219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</a:p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exhausted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8ED4A-892E-6B03-1675-C42D95079C7E}"/>
              </a:ext>
            </a:extLst>
          </p:cNvPr>
          <p:cNvSpPr txBox="1"/>
          <p:nvPr/>
        </p:nvSpPr>
        <p:spPr>
          <a:xfrm>
            <a:off x="3332849" y="186122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C97A39-E7C0-826D-0EEF-F7DD49760FDC}"/>
              </a:ext>
            </a:extLst>
          </p:cNvPr>
          <p:cNvSpPr txBox="1"/>
          <p:nvPr/>
        </p:nvSpPr>
        <p:spPr>
          <a:xfrm>
            <a:off x="3080017" y="2479219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</a:p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effector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EC829E-8BC5-02C8-E66E-3AFF80D38FC5}"/>
              </a:ext>
            </a:extLst>
          </p:cNvPr>
          <p:cNvGrpSpPr/>
          <p:nvPr/>
        </p:nvGrpSpPr>
        <p:grpSpPr>
          <a:xfrm rot="1800000">
            <a:off x="2898065" y="657202"/>
            <a:ext cx="443580" cy="2084767"/>
            <a:chOff x="7174789" y="904853"/>
            <a:chExt cx="443580" cy="208476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59397E-0E50-682A-84E0-FCBBF6B75B87}"/>
                </a:ext>
              </a:extLst>
            </p:cNvPr>
            <p:cNvSpPr txBox="1"/>
            <p:nvPr/>
          </p:nvSpPr>
          <p:spPr>
            <a:xfrm rot="16200000">
              <a:off x="6332460" y="1747182"/>
              <a:ext cx="2084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Effector differentiation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Loss of maintenance potential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34DEC7-4C9F-A62C-E805-0954AB20A4B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369" y="981075"/>
              <a:ext cx="0" cy="19082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052BB1E-B2E0-9844-11FB-B7AAAC1488E3}"/>
              </a:ext>
            </a:extLst>
          </p:cNvPr>
          <p:cNvSpPr txBox="1"/>
          <p:nvPr/>
        </p:nvSpPr>
        <p:spPr>
          <a:xfrm>
            <a:off x="1754175" y="445585"/>
            <a:ext cx="2632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91E8F5-C495-D788-6296-F67436A3833C}"/>
              </a:ext>
            </a:extLst>
          </p:cNvPr>
          <p:cNvSpPr txBox="1"/>
          <p:nvPr/>
        </p:nvSpPr>
        <p:spPr>
          <a:xfrm>
            <a:off x="1750168" y="3160210"/>
            <a:ext cx="2712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705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A0739130-AD0C-C5D0-6726-941F67318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803275"/>
            <a:ext cx="20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Elimination phase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6BC4A5E2-83F6-98A6-1358-6FFDE6243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803275"/>
            <a:ext cx="2018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Equilibrium phase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4EEC4A56-489D-B132-8A82-7A1664F1B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803275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Escape phase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F3B0266-F0A8-D0F2-EFB1-186E0542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49463"/>
            <a:ext cx="187166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BBD38C3-4C95-F72D-E011-A24E4863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74875"/>
            <a:ext cx="1870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4299F1E8-66C4-7140-8305-4851020E4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722563"/>
            <a:ext cx="1870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C4782910-0D36-B2F1-F946-A31E1E210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063750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913E22-8858-7CED-2CE7-7025EAB6A5F1}"/>
              </a:ext>
            </a:extLst>
          </p:cNvPr>
          <p:cNvCxnSpPr/>
          <p:nvPr/>
        </p:nvCxnSpPr>
        <p:spPr bwMode="auto">
          <a:xfrm>
            <a:off x="2736850" y="2984500"/>
            <a:ext cx="406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0E1DE3-F1AC-8786-D42C-BC91332FCA75}"/>
              </a:ext>
            </a:extLst>
          </p:cNvPr>
          <p:cNvCxnSpPr/>
          <p:nvPr/>
        </p:nvCxnSpPr>
        <p:spPr bwMode="auto">
          <a:xfrm>
            <a:off x="5353050" y="2984500"/>
            <a:ext cx="40798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14729BB0-527D-652D-B687-E6CE9F6C7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924050"/>
            <a:ext cx="922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Cytotoxic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4D907-E38E-D4D1-84C3-7E25B4D39E46}"/>
              </a:ext>
            </a:extLst>
          </p:cNvPr>
          <p:cNvSpPr txBox="1"/>
          <p:nvPr/>
        </p:nvSpPr>
        <p:spPr>
          <a:xfrm>
            <a:off x="1497013" y="2190750"/>
            <a:ext cx="4908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CD4</a:t>
            </a:r>
            <a:endParaRPr lang="en-GB" sz="1200" baseline="30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ADF3E-E2A4-DAED-E4E0-DB3F123633AE}"/>
              </a:ext>
            </a:extLst>
          </p:cNvPr>
          <p:cNvSpPr txBox="1"/>
          <p:nvPr/>
        </p:nvSpPr>
        <p:spPr>
          <a:xfrm>
            <a:off x="1846263" y="2324100"/>
            <a:ext cx="4924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NKT</a:t>
            </a:r>
            <a:endParaRPr lang="en-GB" sz="1200" baseline="30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B383-3821-E926-2DDC-14AD3B945476}"/>
              </a:ext>
            </a:extLst>
          </p:cNvPr>
          <p:cNvSpPr txBox="1"/>
          <p:nvPr/>
        </p:nvSpPr>
        <p:spPr>
          <a:xfrm>
            <a:off x="1020763" y="2674938"/>
            <a:ext cx="4908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CD8</a:t>
            </a:r>
            <a:endParaRPr lang="en-GB" sz="1200" baseline="30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5E154-AF2F-F4C0-8CB4-28C5F5EA9CB3}"/>
              </a:ext>
            </a:extLst>
          </p:cNvPr>
          <p:cNvSpPr txBox="1"/>
          <p:nvPr/>
        </p:nvSpPr>
        <p:spPr>
          <a:xfrm>
            <a:off x="668338" y="2706688"/>
            <a:ext cx="397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NK</a:t>
            </a:r>
            <a:endParaRPr lang="en-GB" sz="1200" baseline="30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84D8FBEA-C376-1D36-6135-47DC8D77A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606675"/>
            <a:ext cx="881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Cytokine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997EEA07-7932-121C-FCDF-9D921794E2A2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3389313"/>
            <a:ext cx="120650" cy="333375"/>
            <a:chOff x="1786855" y="2776756"/>
            <a:chExt cx="134224" cy="45300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6D4175-E484-F94B-1775-7657F7BD3074}"/>
                </a:ext>
              </a:extLst>
            </p:cNvPr>
            <p:cNvCxnSpPr/>
            <p:nvPr/>
          </p:nvCxnSpPr>
          <p:spPr>
            <a:xfrm>
              <a:off x="1786855" y="3070131"/>
              <a:ext cx="134224" cy="1596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887C3E-204E-84BA-2627-9F37B6A80679}"/>
                </a:ext>
              </a:extLst>
            </p:cNvPr>
            <p:cNvCxnSpPr/>
            <p:nvPr/>
          </p:nvCxnSpPr>
          <p:spPr>
            <a:xfrm>
              <a:off x="1786855" y="2776756"/>
              <a:ext cx="0" cy="2933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31">
            <a:extLst>
              <a:ext uri="{FF2B5EF4-FFF2-40B4-BE49-F238E27FC236}">
                <a16:creationId xmlns:a16="http://schemas.microsoft.com/office/drawing/2014/main" id="{5FC9EEA4-460A-4E87-C85A-134264EC2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3684588"/>
            <a:ext cx="1080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tumour cell</a:t>
            </a:r>
          </a:p>
        </p:txBody>
      </p:sp>
      <p:pic>
        <p:nvPicPr>
          <p:cNvPr id="23" name="Picture 30">
            <a:extLst>
              <a:ext uri="{FF2B5EF4-FFF2-40B4-BE49-F238E27FC236}">
                <a16:creationId xmlns:a16="http://schemas.microsoft.com/office/drawing/2014/main" id="{CD0E0B3E-2190-9446-8074-69B7E6C5C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2279650"/>
            <a:ext cx="2095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9">
            <a:extLst>
              <a:ext uri="{FF2B5EF4-FFF2-40B4-BE49-F238E27FC236}">
                <a16:creationId xmlns:a16="http://schemas.microsoft.com/office/drawing/2014/main" id="{936F752F-608F-44FA-B446-F94E7252ED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319338"/>
            <a:ext cx="2095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9520A6DA-B12C-3A30-E206-C766427B9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2474913"/>
            <a:ext cx="2095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1">
            <a:extLst>
              <a:ext uri="{FF2B5EF4-FFF2-40B4-BE49-F238E27FC236}">
                <a16:creationId xmlns:a16="http://schemas.microsoft.com/office/drawing/2014/main" id="{1C489B64-0277-41E9-60C9-D82E303FE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2124075"/>
            <a:ext cx="2095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2">
            <a:extLst>
              <a:ext uri="{FF2B5EF4-FFF2-40B4-BE49-F238E27FC236}">
                <a16:creationId xmlns:a16="http://schemas.microsoft.com/office/drawing/2014/main" id="{08DF8050-1CE6-0DE9-B431-FBA358ABE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443163"/>
            <a:ext cx="2095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1B8E211E-B26B-A931-4D85-20CD105C95A0}"/>
              </a:ext>
            </a:extLst>
          </p:cNvPr>
          <p:cNvSpPr/>
          <p:nvPr/>
        </p:nvSpPr>
        <p:spPr>
          <a:xfrm flipV="1">
            <a:off x="7334250" y="2293938"/>
            <a:ext cx="877888" cy="877887"/>
          </a:xfrm>
          <a:prstGeom prst="arc">
            <a:avLst>
              <a:gd name="adj1" fmla="val 16668049"/>
              <a:gd name="adj2" fmla="val 4490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44">
            <a:extLst>
              <a:ext uri="{FF2B5EF4-FFF2-40B4-BE49-F238E27FC236}">
                <a16:creationId xmlns:a16="http://schemas.microsoft.com/office/drawing/2014/main" id="{C8D8D43E-CE6D-04A7-2DB6-C77AB0ADC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1606550"/>
            <a:ext cx="1463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Suppressive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pic>
        <p:nvPicPr>
          <p:cNvPr id="30" name="Picture 49">
            <a:extLst>
              <a:ext uri="{FF2B5EF4-FFF2-40B4-BE49-F238E27FC236}">
                <a16:creationId xmlns:a16="http://schemas.microsoft.com/office/drawing/2014/main" id="{376703BC-4343-0C38-002B-A2BFA7C56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85988"/>
            <a:ext cx="2111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7C252C7-32E5-7DD2-F662-EC83A04DEFDD}"/>
              </a:ext>
            </a:extLst>
          </p:cNvPr>
          <p:cNvSpPr txBox="1"/>
          <p:nvPr/>
        </p:nvSpPr>
        <p:spPr>
          <a:xfrm>
            <a:off x="7254875" y="2751138"/>
            <a:ext cx="5501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CD4</a:t>
            </a:r>
            <a:r>
              <a:rPr lang="en-GB" sz="1200" baseline="30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32" name="Group 54">
            <a:extLst>
              <a:ext uri="{FF2B5EF4-FFF2-40B4-BE49-F238E27FC236}">
                <a16:creationId xmlns:a16="http://schemas.microsoft.com/office/drawing/2014/main" id="{1EA7D84F-2669-E2C8-986D-40543BB8FEDC}"/>
              </a:ext>
            </a:extLst>
          </p:cNvPr>
          <p:cNvGrpSpPr>
            <a:grpSpLocks/>
          </p:cNvGrpSpPr>
          <p:nvPr/>
        </p:nvGrpSpPr>
        <p:grpSpPr bwMode="auto">
          <a:xfrm rot="455582">
            <a:off x="6527800" y="1555750"/>
            <a:ext cx="2008188" cy="2219325"/>
            <a:chOff x="7496748" y="1467641"/>
            <a:chExt cx="831918" cy="802449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1F51CD2E-1DA6-EE1E-74B1-5B4E8C2559BD}"/>
                </a:ext>
              </a:extLst>
            </p:cNvPr>
            <p:cNvSpPr/>
            <p:nvPr/>
          </p:nvSpPr>
          <p:spPr>
            <a:xfrm flipV="1">
              <a:off x="7513276" y="1463583"/>
              <a:ext cx="808900" cy="802449"/>
            </a:xfrm>
            <a:prstGeom prst="arc">
              <a:avLst>
                <a:gd name="adj1" fmla="val 10517309"/>
                <a:gd name="adj2" fmla="val 11888925"/>
              </a:avLst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AF1ECE-FE0C-E8D0-4649-C8FD8C76B1DA}"/>
                </a:ext>
              </a:extLst>
            </p:cNvPr>
            <p:cNvCxnSpPr/>
            <p:nvPr/>
          </p:nvCxnSpPr>
          <p:spPr>
            <a:xfrm rot="20575415">
              <a:off x="7489753" y="1970928"/>
              <a:ext cx="77602" cy="86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0DB3E49-80E5-46ED-6284-9ABF631ACB6B}"/>
              </a:ext>
            </a:extLst>
          </p:cNvPr>
          <p:cNvSpPr txBox="1"/>
          <p:nvPr/>
        </p:nvSpPr>
        <p:spPr>
          <a:xfrm>
            <a:off x="6361113" y="2928938"/>
            <a:ext cx="4908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CD8</a:t>
            </a:r>
            <a:endParaRPr lang="en-GB" sz="1200" baseline="30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77">
            <a:extLst>
              <a:ext uri="{FF2B5EF4-FFF2-40B4-BE49-F238E27FC236}">
                <a16:creationId xmlns:a16="http://schemas.microsoft.com/office/drawing/2014/main" id="{F5182945-29DC-6F12-98E9-BB7E6893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9" t="86314" r="15199" b="6569"/>
          <a:stretch>
            <a:fillRect/>
          </a:stretch>
        </p:blipFill>
        <p:spPr bwMode="auto">
          <a:xfrm>
            <a:off x="5741988" y="2195513"/>
            <a:ext cx="635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599ADA-F16E-F885-BFE2-E70B214EF45B}"/>
              </a:ext>
            </a:extLst>
          </p:cNvPr>
          <p:cNvSpPr txBox="1"/>
          <p:nvPr/>
        </p:nvSpPr>
        <p:spPr>
          <a:xfrm>
            <a:off x="5802313" y="2349500"/>
            <a:ext cx="49866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TAM</a:t>
            </a:r>
            <a:endParaRPr lang="en-GB" sz="1200" baseline="30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81">
            <a:extLst>
              <a:ext uri="{FF2B5EF4-FFF2-40B4-BE49-F238E27FC236}">
                <a16:creationId xmlns:a16="http://schemas.microsoft.com/office/drawing/2014/main" id="{8D725E4D-2D7A-F85C-7355-6CA176532D8B}"/>
              </a:ext>
            </a:extLst>
          </p:cNvPr>
          <p:cNvGrpSpPr>
            <a:grpSpLocks/>
          </p:cNvGrpSpPr>
          <p:nvPr/>
        </p:nvGrpSpPr>
        <p:grpSpPr bwMode="auto">
          <a:xfrm rot="-2181882">
            <a:off x="6018213" y="1387475"/>
            <a:ext cx="1655762" cy="1828800"/>
            <a:chOff x="7496748" y="1467641"/>
            <a:chExt cx="831918" cy="80244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7DCFFD58-2A20-9D09-31E4-6CA4334E634F}"/>
                </a:ext>
              </a:extLst>
            </p:cNvPr>
            <p:cNvSpPr/>
            <p:nvPr/>
          </p:nvSpPr>
          <p:spPr>
            <a:xfrm flipV="1">
              <a:off x="7519956" y="1467343"/>
              <a:ext cx="808787" cy="802449"/>
            </a:xfrm>
            <a:prstGeom prst="arc">
              <a:avLst>
                <a:gd name="adj1" fmla="val 10517309"/>
                <a:gd name="adj2" fmla="val 11888925"/>
              </a:avLst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75E7DE-D8CF-11B2-3A96-C8F1E8E7592D}"/>
                </a:ext>
              </a:extLst>
            </p:cNvPr>
            <p:cNvCxnSpPr/>
            <p:nvPr/>
          </p:nvCxnSpPr>
          <p:spPr>
            <a:xfrm rot="20575415">
              <a:off x="7502794" y="1967228"/>
              <a:ext cx="77369" cy="83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26">
            <a:extLst>
              <a:ext uri="{FF2B5EF4-FFF2-40B4-BE49-F238E27FC236}">
                <a16:creationId xmlns:a16="http://schemas.microsoft.com/office/drawing/2014/main" id="{4679C26D-4890-17ED-9A3E-53173379F004}"/>
              </a:ext>
            </a:extLst>
          </p:cNvPr>
          <p:cNvGrpSpPr>
            <a:grpSpLocks/>
          </p:cNvGrpSpPr>
          <p:nvPr/>
        </p:nvGrpSpPr>
        <p:grpSpPr bwMode="auto">
          <a:xfrm>
            <a:off x="5911850" y="1298575"/>
            <a:ext cx="2208213" cy="2787650"/>
            <a:chOff x="5913131" y="1407279"/>
            <a:chExt cx="2153691" cy="2787597"/>
          </a:xfrm>
        </p:grpSpPr>
        <p:grpSp>
          <p:nvGrpSpPr>
            <p:cNvPr id="42" name="Group 61">
              <a:extLst>
                <a:ext uri="{FF2B5EF4-FFF2-40B4-BE49-F238E27FC236}">
                  <a16:creationId xmlns:a16="http://schemas.microsoft.com/office/drawing/2014/main" id="{098B2A1B-7024-49DD-2778-280C5CC65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4716" y="1771640"/>
              <a:ext cx="1462106" cy="1492221"/>
              <a:chOff x="6746830" y="1347136"/>
              <a:chExt cx="1439216" cy="1147691"/>
            </a:xfrm>
          </p:grpSpPr>
          <p:grpSp>
            <p:nvGrpSpPr>
              <p:cNvPr id="44" name="Group 47">
                <a:extLst>
                  <a:ext uri="{FF2B5EF4-FFF2-40B4-BE49-F238E27FC236}">
                    <a16:creationId xmlns:a16="http://schemas.microsoft.com/office/drawing/2014/main" id="{A12915E9-B8FC-8DD0-9A52-C0FA97BE4C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52731" y="1591330"/>
                <a:ext cx="733315" cy="688615"/>
                <a:chOff x="7511181" y="1590467"/>
                <a:chExt cx="672120" cy="631151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5F06B69D-392C-5906-BECB-EC6AB5F68AD9}"/>
                    </a:ext>
                  </a:extLst>
                </p:cNvPr>
                <p:cNvSpPr/>
                <p:nvPr/>
              </p:nvSpPr>
              <p:spPr>
                <a:xfrm flipV="1">
                  <a:off x="7553307" y="1590996"/>
                  <a:ext cx="629994" cy="631151"/>
                </a:xfrm>
                <a:prstGeom prst="arc">
                  <a:avLst>
                    <a:gd name="adj1" fmla="val 3339911"/>
                    <a:gd name="adj2" fmla="val 12731985"/>
                  </a:avLst>
                </a:prstGeom>
                <a:ln w="63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4CBB48C-7E77-C3B2-8FD4-3DED5D382C2F}"/>
                    </a:ext>
                  </a:extLst>
                </p:cNvPr>
                <p:cNvCxnSpPr/>
                <p:nvPr/>
              </p:nvCxnSpPr>
              <p:spPr>
                <a:xfrm flipV="1">
                  <a:off x="7511401" y="2021836"/>
                  <a:ext cx="157848" cy="5259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54A5253C-B25C-65FF-531E-7423BED24FA9}"/>
                  </a:ext>
                </a:extLst>
              </p:cNvPr>
              <p:cNvSpPr/>
              <p:nvPr/>
            </p:nvSpPr>
            <p:spPr>
              <a:xfrm flipV="1">
                <a:off x="6747329" y="1347718"/>
                <a:ext cx="1380802" cy="1147692"/>
              </a:xfrm>
              <a:prstGeom prst="arc">
                <a:avLst>
                  <a:gd name="adj1" fmla="val 1558834"/>
                  <a:gd name="adj2" fmla="val 7892760"/>
                </a:avLst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1E8EA56-5313-C257-1E61-BC812EE4C75E}"/>
                </a:ext>
              </a:extLst>
            </p:cNvPr>
            <p:cNvSpPr/>
            <p:nvPr/>
          </p:nvSpPr>
          <p:spPr>
            <a:xfrm flipV="1">
              <a:off x="5913131" y="1407279"/>
              <a:ext cx="2136659" cy="2787597"/>
            </a:xfrm>
            <a:prstGeom prst="arc">
              <a:avLst>
                <a:gd name="adj1" fmla="val 1906829"/>
                <a:gd name="adj2" fmla="val 9129468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92">
            <a:extLst>
              <a:ext uri="{FF2B5EF4-FFF2-40B4-BE49-F238E27FC236}">
                <a16:creationId xmlns:a16="http://schemas.microsoft.com/office/drawing/2014/main" id="{5B86031C-532F-29FA-7CCC-97D9E1B7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3121025"/>
            <a:ext cx="1463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Inhibitory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ligands</a:t>
            </a:r>
          </a:p>
        </p:txBody>
      </p:sp>
      <p:sp>
        <p:nvSpPr>
          <p:cNvPr id="49" name="Pentagon 28">
            <a:extLst>
              <a:ext uri="{FF2B5EF4-FFF2-40B4-BE49-F238E27FC236}">
                <a16:creationId xmlns:a16="http://schemas.microsoft.com/office/drawing/2014/main" id="{A545DCD3-CDAC-B5CE-72EA-F8C6DDF2B7A2}"/>
              </a:ext>
            </a:extLst>
          </p:cNvPr>
          <p:cNvSpPr/>
          <p:nvPr/>
        </p:nvSpPr>
        <p:spPr>
          <a:xfrm rot="900000" flipH="1">
            <a:off x="6532563" y="3155950"/>
            <a:ext cx="85725" cy="46038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Pentagon 101">
            <a:extLst>
              <a:ext uri="{FF2B5EF4-FFF2-40B4-BE49-F238E27FC236}">
                <a16:creationId xmlns:a16="http://schemas.microsoft.com/office/drawing/2014/main" id="{6CDF314E-38B6-6C1B-C4B1-9DC33EBE3EF5}"/>
              </a:ext>
            </a:extLst>
          </p:cNvPr>
          <p:cNvSpPr/>
          <p:nvPr/>
        </p:nvSpPr>
        <p:spPr>
          <a:xfrm>
            <a:off x="7853363" y="3306763"/>
            <a:ext cx="85725" cy="4445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Pentagon 102">
            <a:extLst>
              <a:ext uri="{FF2B5EF4-FFF2-40B4-BE49-F238E27FC236}">
                <a16:creationId xmlns:a16="http://schemas.microsoft.com/office/drawing/2014/main" id="{56CE50E7-BFD0-3D9F-5561-0E126FBC0984}"/>
              </a:ext>
            </a:extLst>
          </p:cNvPr>
          <p:cNvSpPr/>
          <p:nvPr/>
        </p:nvSpPr>
        <p:spPr>
          <a:xfrm>
            <a:off x="7853363" y="3357563"/>
            <a:ext cx="85725" cy="4445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126">
            <a:extLst>
              <a:ext uri="{FF2B5EF4-FFF2-40B4-BE49-F238E27FC236}">
                <a16:creationId xmlns:a16="http://schemas.microsoft.com/office/drawing/2014/main" id="{58DA8A6F-E5B6-863A-0356-08CE8675D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1919288"/>
            <a:ext cx="36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6">
            <a:extLst>
              <a:ext uri="{FF2B5EF4-FFF2-40B4-BE49-F238E27FC236}">
                <a16:creationId xmlns:a16="http://schemas.microsoft.com/office/drawing/2014/main" id="{3469AD88-D66A-73F7-A07F-7FE90E803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919288"/>
            <a:ext cx="366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6">
            <a:extLst>
              <a:ext uri="{FF2B5EF4-FFF2-40B4-BE49-F238E27FC236}">
                <a16:creationId xmlns:a16="http://schemas.microsoft.com/office/drawing/2014/main" id="{25D5AAE6-2D61-13E0-8E00-A64375C1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9950"/>
            <a:ext cx="368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7C540A6-6114-BD9E-945B-9A90C6F8FB30}"/>
              </a:ext>
            </a:extLst>
          </p:cNvPr>
          <p:cNvSpPr txBox="1"/>
          <p:nvPr/>
        </p:nvSpPr>
        <p:spPr>
          <a:xfrm>
            <a:off x="6561138" y="2168525"/>
            <a:ext cx="4947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Treg</a:t>
            </a:r>
            <a:endParaRPr lang="en-GB" sz="1200" baseline="30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65">
            <a:extLst>
              <a:ext uri="{FF2B5EF4-FFF2-40B4-BE49-F238E27FC236}">
                <a16:creationId xmlns:a16="http://schemas.microsoft.com/office/drawing/2014/main" id="{0E44CA59-1F57-5CE0-A676-EDBB0ABF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3719513"/>
            <a:ext cx="1170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Antigen-loss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</a:p>
        </p:txBody>
      </p:sp>
      <p:grpSp>
        <p:nvGrpSpPr>
          <p:cNvPr id="57" name="Group 66">
            <a:extLst>
              <a:ext uri="{FF2B5EF4-FFF2-40B4-BE49-F238E27FC236}">
                <a16:creationId xmlns:a16="http://schemas.microsoft.com/office/drawing/2014/main" id="{0BC3075C-8950-4301-BA6A-6598F69AF5B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86213" y="3309938"/>
            <a:ext cx="142875" cy="420687"/>
            <a:chOff x="1786855" y="2776756"/>
            <a:chExt cx="134224" cy="45300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A504B8-5833-D395-18E3-9FB240F2597F}"/>
                </a:ext>
              </a:extLst>
            </p:cNvPr>
            <p:cNvCxnSpPr/>
            <p:nvPr/>
          </p:nvCxnSpPr>
          <p:spPr>
            <a:xfrm>
              <a:off x="1786855" y="3070782"/>
              <a:ext cx="134224" cy="1589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07D5E33-DAB1-F620-08EE-5EFEF653B9C5}"/>
                </a:ext>
              </a:extLst>
            </p:cNvPr>
            <p:cNvCxnSpPr/>
            <p:nvPr/>
          </p:nvCxnSpPr>
          <p:spPr>
            <a:xfrm>
              <a:off x="1786855" y="2776756"/>
              <a:ext cx="0" cy="2957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66">
            <a:extLst>
              <a:ext uri="{FF2B5EF4-FFF2-40B4-BE49-F238E27FC236}">
                <a16:creationId xmlns:a16="http://schemas.microsoft.com/office/drawing/2014/main" id="{F61EEFE2-D5EE-60F5-E83D-8730F2B0A035}"/>
              </a:ext>
            </a:extLst>
          </p:cNvPr>
          <p:cNvGrpSpPr>
            <a:grpSpLocks/>
          </p:cNvGrpSpPr>
          <p:nvPr/>
        </p:nvGrpSpPr>
        <p:grpSpPr bwMode="auto">
          <a:xfrm>
            <a:off x="4505325" y="3143250"/>
            <a:ext cx="142875" cy="420688"/>
            <a:chOff x="1786855" y="2776756"/>
            <a:chExt cx="134224" cy="45300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1EBAA7-6044-CA0F-6F3D-AE72902156EC}"/>
                </a:ext>
              </a:extLst>
            </p:cNvPr>
            <p:cNvCxnSpPr/>
            <p:nvPr/>
          </p:nvCxnSpPr>
          <p:spPr>
            <a:xfrm>
              <a:off x="1786855" y="3070782"/>
              <a:ext cx="134224" cy="1589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66970D-248A-3D0A-23FA-510455C12AEB}"/>
                </a:ext>
              </a:extLst>
            </p:cNvPr>
            <p:cNvCxnSpPr/>
            <p:nvPr/>
          </p:nvCxnSpPr>
          <p:spPr>
            <a:xfrm>
              <a:off x="1786855" y="2776756"/>
              <a:ext cx="0" cy="2957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5">
            <a:extLst>
              <a:ext uri="{FF2B5EF4-FFF2-40B4-BE49-F238E27FC236}">
                <a16:creationId xmlns:a16="http://schemas.microsoft.com/office/drawing/2014/main" id="{ACA1B14B-E548-FCE4-D0E9-2D7477726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49" y="3560763"/>
            <a:ext cx="180975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Development of immunosuppressive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6900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8">
            <a:extLst>
              <a:ext uri="{FF2B5EF4-FFF2-40B4-BE49-F238E27FC236}">
                <a16:creationId xmlns:a16="http://schemas.microsoft.com/office/drawing/2014/main" id="{06945F97-2546-FD7F-DF7F-E2874C5CB7EA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1200150"/>
            <a:ext cx="4632325" cy="5067300"/>
            <a:chOff x="4851642" y="1280394"/>
            <a:chExt cx="4070082" cy="4171138"/>
          </a:xfrm>
        </p:grpSpPr>
        <p:pic>
          <p:nvPicPr>
            <p:cNvPr id="5" name="Picture 88">
              <a:extLst>
                <a:ext uri="{FF2B5EF4-FFF2-40B4-BE49-F238E27FC236}">
                  <a16:creationId xmlns:a16="http://schemas.microsoft.com/office/drawing/2014/main" id="{E336846D-AC07-77F1-4D70-E1E96C99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642" y="1280394"/>
              <a:ext cx="4070082" cy="417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4EA24A-25DB-2919-09D1-1B015294275B}"/>
                </a:ext>
              </a:extLst>
            </p:cNvPr>
            <p:cNvCxnSpPr/>
            <p:nvPr/>
          </p:nvCxnSpPr>
          <p:spPr>
            <a:xfrm>
              <a:off x="4862801" y="1283007"/>
              <a:ext cx="0" cy="41502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85">
            <a:extLst>
              <a:ext uri="{FF2B5EF4-FFF2-40B4-BE49-F238E27FC236}">
                <a16:creationId xmlns:a16="http://schemas.microsoft.com/office/drawing/2014/main" id="{2942C8EF-90DB-B453-8F8B-DE8AFFAE5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201738"/>
            <a:ext cx="344328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2">
            <a:extLst>
              <a:ext uri="{FF2B5EF4-FFF2-40B4-BE49-F238E27FC236}">
                <a16:creationId xmlns:a16="http://schemas.microsoft.com/office/drawing/2014/main" id="{23349957-90CD-D3D4-7A26-E126EF790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436938"/>
            <a:ext cx="5143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7">
            <a:extLst>
              <a:ext uri="{FF2B5EF4-FFF2-40B4-BE49-F238E27FC236}">
                <a16:creationId xmlns:a16="http://schemas.microsoft.com/office/drawing/2014/main" id="{C1D01CA5-BFFA-30E0-858D-2A2A60C9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668713"/>
            <a:ext cx="638175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2">
            <a:extLst>
              <a:ext uri="{FF2B5EF4-FFF2-40B4-BE49-F238E27FC236}">
                <a16:creationId xmlns:a16="http://schemas.microsoft.com/office/drawing/2014/main" id="{A8E2E32F-917F-D631-BA50-EAB00FF01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668713"/>
            <a:ext cx="942975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1">
            <a:extLst>
              <a:ext uri="{FF2B5EF4-FFF2-40B4-BE49-F238E27FC236}">
                <a16:creationId xmlns:a16="http://schemas.microsoft.com/office/drawing/2014/main" id="{E8EE0568-09BD-5140-41B2-72D9C4A1B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436938"/>
            <a:ext cx="5143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2">
            <a:extLst>
              <a:ext uri="{FF2B5EF4-FFF2-40B4-BE49-F238E27FC236}">
                <a16:creationId xmlns:a16="http://schemas.microsoft.com/office/drawing/2014/main" id="{7B144CAD-AF88-FD11-8CE6-111838CF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436938"/>
            <a:ext cx="5127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3">
            <a:extLst>
              <a:ext uri="{FF2B5EF4-FFF2-40B4-BE49-F238E27FC236}">
                <a16:creationId xmlns:a16="http://schemas.microsoft.com/office/drawing/2014/main" id="{4EB3E2FA-726F-B719-A6D2-66DD96A18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3" y="2413000"/>
            <a:ext cx="325437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5">
            <a:extLst>
              <a:ext uri="{FF2B5EF4-FFF2-40B4-BE49-F238E27FC236}">
                <a16:creationId xmlns:a16="http://schemas.microsoft.com/office/drawing/2014/main" id="{3827530A-8F3F-D51E-42C3-749D6AA83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814513"/>
            <a:ext cx="20097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6">
            <a:extLst>
              <a:ext uri="{FF2B5EF4-FFF2-40B4-BE49-F238E27FC236}">
                <a16:creationId xmlns:a16="http://schemas.microsoft.com/office/drawing/2014/main" id="{17DEE2C4-DA8D-251E-1755-211EF5CAE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606550"/>
            <a:ext cx="5016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9">
            <a:extLst>
              <a:ext uri="{FF2B5EF4-FFF2-40B4-BE49-F238E27FC236}">
                <a16:creationId xmlns:a16="http://schemas.microsoft.com/office/drawing/2014/main" id="{73FA68D9-9165-A5A3-67B1-BF6453B63C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835150"/>
            <a:ext cx="1252537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3">
            <a:extLst>
              <a:ext uri="{FF2B5EF4-FFF2-40B4-BE49-F238E27FC236}">
                <a16:creationId xmlns:a16="http://schemas.microsoft.com/office/drawing/2014/main" id="{9B4061A3-0E34-120A-CA5D-C90A56F449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16907" r="-2"/>
          <a:stretch>
            <a:fillRect/>
          </a:stretch>
        </p:blipFill>
        <p:spPr bwMode="auto">
          <a:xfrm>
            <a:off x="6223000" y="4806950"/>
            <a:ext cx="9175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44">
            <a:extLst>
              <a:ext uri="{FF2B5EF4-FFF2-40B4-BE49-F238E27FC236}">
                <a16:creationId xmlns:a16="http://schemas.microsoft.com/office/drawing/2014/main" id="{255FE1E8-F70E-12AB-D305-88C5F1B59A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2100263"/>
            <a:ext cx="12954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6">
            <a:extLst>
              <a:ext uri="{FF2B5EF4-FFF2-40B4-BE49-F238E27FC236}">
                <a16:creationId xmlns:a16="http://schemas.microsoft.com/office/drawing/2014/main" id="{8AAB3C4F-1904-74A2-CC8C-F2D09F766B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2408238"/>
            <a:ext cx="50006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0">
            <a:extLst>
              <a:ext uri="{FF2B5EF4-FFF2-40B4-BE49-F238E27FC236}">
                <a16:creationId xmlns:a16="http://schemas.microsoft.com/office/drawing/2014/main" id="{786321C0-3212-F060-F731-FC74473179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598738"/>
            <a:ext cx="12509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3">
            <a:extLst>
              <a:ext uri="{FF2B5EF4-FFF2-40B4-BE49-F238E27FC236}">
                <a16:creationId xmlns:a16="http://schemas.microsoft.com/office/drawing/2014/main" id="{D4303A26-400C-9EB5-F5A7-2E05ACD08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436938"/>
            <a:ext cx="5143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4">
            <a:extLst>
              <a:ext uri="{FF2B5EF4-FFF2-40B4-BE49-F238E27FC236}">
                <a16:creationId xmlns:a16="http://schemas.microsoft.com/office/drawing/2014/main" id="{436F5CA7-CEA2-DAA8-CC91-5A9A72404B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31577">
            <a:off x="1622425" y="3308350"/>
            <a:ext cx="2476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5">
            <a:extLst>
              <a:ext uri="{FF2B5EF4-FFF2-40B4-BE49-F238E27FC236}">
                <a16:creationId xmlns:a16="http://schemas.microsoft.com/office/drawing/2014/main" id="{70E6542D-810F-096F-5B54-33C6F2E1C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3668713"/>
            <a:ext cx="776287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6">
            <a:extLst>
              <a:ext uri="{FF2B5EF4-FFF2-40B4-BE49-F238E27FC236}">
                <a16:creationId xmlns:a16="http://schemas.microsoft.com/office/drawing/2014/main" id="{6E2189A3-5E1A-5D36-921E-469468489B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4860925"/>
            <a:ext cx="500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52">
            <a:extLst>
              <a:ext uri="{FF2B5EF4-FFF2-40B4-BE49-F238E27FC236}">
                <a16:creationId xmlns:a16="http://schemas.microsoft.com/office/drawing/2014/main" id="{A5819C41-B36F-3EC7-EF84-55E71C13E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1606550"/>
            <a:ext cx="5000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54">
            <a:extLst>
              <a:ext uri="{FF2B5EF4-FFF2-40B4-BE49-F238E27FC236}">
                <a16:creationId xmlns:a16="http://schemas.microsoft.com/office/drawing/2014/main" id="{30F1440B-CB6D-C3F3-A448-BCB075F1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220788"/>
            <a:ext cx="8707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Thymus</a:t>
            </a:r>
          </a:p>
        </p:txBody>
      </p:sp>
      <p:sp>
        <p:nvSpPr>
          <p:cNvPr id="27" name="TextBox 155">
            <a:extLst>
              <a:ext uri="{FF2B5EF4-FFF2-40B4-BE49-F238E27FC236}">
                <a16:creationId xmlns:a16="http://schemas.microsoft.com/office/drawing/2014/main" id="{DD6B8EBD-9BBD-AE88-AD83-8A084A216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1220788"/>
            <a:ext cx="1011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Periphery</a:t>
            </a:r>
          </a:p>
        </p:txBody>
      </p:sp>
      <p:sp>
        <p:nvSpPr>
          <p:cNvPr id="28" name="TextBox 159">
            <a:extLst>
              <a:ext uri="{FF2B5EF4-FFF2-40B4-BE49-F238E27FC236}">
                <a16:creationId xmlns:a16="http://schemas.microsoft.com/office/drawing/2014/main" id="{1359B790-B715-76B9-51EB-4B07EAE1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2120900"/>
            <a:ext cx="13083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Effector cells</a:t>
            </a:r>
          </a:p>
        </p:txBody>
      </p:sp>
      <p:sp>
        <p:nvSpPr>
          <p:cNvPr id="29" name="TextBox 160">
            <a:extLst>
              <a:ext uri="{FF2B5EF4-FFF2-40B4-BE49-F238E27FC236}">
                <a16:creationId xmlns:a16="http://schemas.microsoft.com/office/drawing/2014/main" id="{006B6311-ABC4-2352-20A6-0EF78EB3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2484438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Th1</a:t>
            </a:r>
          </a:p>
        </p:txBody>
      </p:sp>
      <p:sp>
        <p:nvSpPr>
          <p:cNvPr id="30" name="TextBox 161">
            <a:extLst>
              <a:ext uri="{FF2B5EF4-FFF2-40B4-BE49-F238E27FC236}">
                <a16:creationId xmlns:a16="http://schemas.microsoft.com/office/drawing/2014/main" id="{5856D026-74EE-2260-883B-F0FA98B59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3022600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Th2</a:t>
            </a:r>
          </a:p>
        </p:txBody>
      </p:sp>
      <p:sp>
        <p:nvSpPr>
          <p:cNvPr id="31" name="TextBox 162">
            <a:extLst>
              <a:ext uri="{FF2B5EF4-FFF2-40B4-BE49-F238E27FC236}">
                <a16:creationId xmlns:a16="http://schemas.microsoft.com/office/drawing/2014/main" id="{4B5627C4-3027-5263-3AB4-B5C0BCAA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3573463"/>
            <a:ext cx="5918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Th17</a:t>
            </a:r>
          </a:p>
        </p:txBody>
      </p:sp>
      <p:sp>
        <p:nvSpPr>
          <p:cNvPr id="32" name="TextBox 168">
            <a:extLst>
              <a:ext uri="{FF2B5EF4-FFF2-40B4-BE49-F238E27FC236}">
                <a16:creationId xmlns:a16="http://schemas.microsoft.com/office/drawing/2014/main" id="{6081AC32-3E41-33A8-FF0D-1A83A91B7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69" y="3919538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  <a:r>
              <a:rPr lang="en-GB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  <a:r>
              <a:rPr lang="en-GB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(DN)</a:t>
            </a:r>
          </a:p>
        </p:txBody>
      </p:sp>
      <p:sp>
        <p:nvSpPr>
          <p:cNvPr id="33" name="TextBox 170">
            <a:extLst>
              <a:ext uri="{FF2B5EF4-FFF2-40B4-BE49-F238E27FC236}">
                <a16:creationId xmlns:a16="http://schemas.microsoft.com/office/drawing/2014/main" id="{0FEE4D63-7D7F-0534-FF5C-60C16B36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369" y="3919538"/>
            <a:ext cx="1077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  <a:r>
              <a:rPr lang="en-GB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  <a:r>
              <a:rPr lang="en-GB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(DP)</a:t>
            </a:r>
          </a:p>
        </p:txBody>
      </p:sp>
      <p:sp>
        <p:nvSpPr>
          <p:cNvPr id="34" name="TextBox 175">
            <a:extLst>
              <a:ext uri="{FF2B5EF4-FFF2-40B4-BE49-F238E27FC236}">
                <a16:creationId xmlns:a16="http://schemas.microsoft.com/office/drawing/2014/main" id="{21EFDC53-35A7-96F2-FA6C-A7E25FC0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559" y="2081213"/>
            <a:ext cx="10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Thymic T</a:t>
            </a:r>
            <a:r>
              <a:rPr lang="en-GB" alt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</a:p>
        </p:txBody>
      </p:sp>
      <p:sp>
        <p:nvSpPr>
          <p:cNvPr id="35" name="TextBox 176">
            <a:extLst>
              <a:ext uri="{FF2B5EF4-FFF2-40B4-BE49-F238E27FC236}">
                <a16:creationId xmlns:a16="http://schemas.microsoft.com/office/drawing/2014/main" id="{F7BF7B4B-E297-40D9-3F1F-AFEE1A53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23" y="5381625"/>
            <a:ext cx="1324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Peripheral T</a:t>
            </a:r>
            <a:r>
              <a:rPr lang="en-GB" alt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</a:p>
        </p:txBody>
      </p:sp>
      <p:pic>
        <p:nvPicPr>
          <p:cNvPr id="36" name="Picture 177">
            <a:extLst>
              <a:ext uri="{FF2B5EF4-FFF2-40B4-BE49-F238E27FC236}">
                <a16:creationId xmlns:a16="http://schemas.microsoft.com/office/drawing/2014/main" id="{17FFC985-EEB8-6004-F2E0-1643F6D038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31577">
            <a:off x="3299619" y="3309144"/>
            <a:ext cx="2476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3">
            <a:extLst>
              <a:ext uri="{FF2B5EF4-FFF2-40B4-BE49-F238E27FC236}">
                <a16:creationId xmlns:a16="http://schemas.microsoft.com/office/drawing/2014/main" id="{CD70E2D8-F4CE-E4B8-B18C-A1C71CB86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10225" y="3705225"/>
            <a:ext cx="32543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43">
            <a:extLst>
              <a:ext uri="{FF2B5EF4-FFF2-40B4-BE49-F238E27FC236}">
                <a16:creationId xmlns:a16="http://schemas.microsoft.com/office/drawing/2014/main" id="{83ED2040-CF33-2E64-71F8-8A31A31AFD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0" r="-2" b="34727"/>
          <a:stretch>
            <a:fillRect/>
          </a:stretch>
        </p:blipFill>
        <p:spPr bwMode="auto">
          <a:xfrm>
            <a:off x="6535738" y="4216400"/>
            <a:ext cx="60483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43">
            <a:extLst>
              <a:ext uri="{FF2B5EF4-FFF2-40B4-BE49-F238E27FC236}">
                <a16:creationId xmlns:a16="http://schemas.microsoft.com/office/drawing/2014/main" id="{FA35AE59-DAB4-9756-2DFA-5AB582A28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0" t="20103" r="-2" b="34727"/>
          <a:stretch>
            <a:fillRect/>
          </a:stretch>
        </p:blipFill>
        <p:spPr bwMode="auto">
          <a:xfrm>
            <a:off x="6535738" y="4379913"/>
            <a:ext cx="6048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7">
            <a:extLst>
              <a:ext uri="{FF2B5EF4-FFF2-40B4-BE49-F238E27FC236}">
                <a16:creationId xmlns:a16="http://schemas.microsoft.com/office/drawing/2014/main" id="{45ACA867-C20F-33BB-7DD7-0BA23FEA6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1" t="2029" b="-2"/>
          <a:stretch>
            <a:fillRect/>
          </a:stretch>
        </p:blipFill>
        <p:spPr bwMode="auto">
          <a:xfrm>
            <a:off x="7578725" y="3675063"/>
            <a:ext cx="388938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8">
            <a:extLst>
              <a:ext uri="{FF2B5EF4-FFF2-40B4-BE49-F238E27FC236}">
                <a16:creationId xmlns:a16="http://schemas.microsoft.com/office/drawing/2014/main" id="{1C79DFB1-80D2-3711-752C-231D3B85B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1" t="2029" b="-2"/>
          <a:stretch>
            <a:fillRect/>
          </a:stretch>
        </p:blipFill>
        <p:spPr bwMode="auto">
          <a:xfrm>
            <a:off x="7578725" y="3124200"/>
            <a:ext cx="388938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277107AA-89B7-37D0-5F20-FC5E3FC69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1" t="2029" b="-2"/>
          <a:stretch>
            <a:fillRect/>
          </a:stretch>
        </p:blipFill>
        <p:spPr bwMode="auto">
          <a:xfrm>
            <a:off x="7578725" y="2603500"/>
            <a:ext cx="388938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0">
            <a:extLst>
              <a:ext uri="{FF2B5EF4-FFF2-40B4-BE49-F238E27FC236}">
                <a16:creationId xmlns:a16="http://schemas.microsoft.com/office/drawing/2014/main" id="{C93BCF04-E167-5748-77C1-46277D26B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486" y="2901950"/>
            <a:ext cx="101822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GB" sz="1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Immune</a:t>
            </a:r>
          </a:p>
          <a:p>
            <a:pPr algn="ctr">
              <a:defRPr/>
            </a:pPr>
            <a:r>
              <a:rPr lang="en-GB" sz="1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</p:txBody>
      </p:sp>
      <p:grpSp>
        <p:nvGrpSpPr>
          <p:cNvPr id="44" name="Group 1">
            <a:extLst>
              <a:ext uri="{FF2B5EF4-FFF2-40B4-BE49-F238E27FC236}">
                <a16:creationId xmlns:a16="http://schemas.microsoft.com/office/drawing/2014/main" id="{E5813259-FD1D-1523-A539-813B243AE119}"/>
              </a:ext>
            </a:extLst>
          </p:cNvPr>
          <p:cNvGrpSpPr>
            <a:grpSpLocks/>
          </p:cNvGrpSpPr>
          <p:nvPr/>
        </p:nvGrpSpPr>
        <p:grpSpPr bwMode="auto">
          <a:xfrm rot="987162">
            <a:off x="4216400" y="2403475"/>
            <a:ext cx="908050" cy="952500"/>
            <a:chOff x="3967974" y="2562949"/>
            <a:chExt cx="909288" cy="951436"/>
          </a:xfrm>
        </p:grpSpPr>
        <p:pic>
          <p:nvPicPr>
            <p:cNvPr id="45" name="Picture 178">
              <a:extLst>
                <a:ext uri="{FF2B5EF4-FFF2-40B4-BE49-F238E27FC236}">
                  <a16:creationId xmlns:a16="http://schemas.microsoft.com/office/drawing/2014/main" id="{71244758-7E69-B9A0-5E2A-45F20E1E5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7468423">
              <a:off x="4671587" y="3308709"/>
              <a:ext cx="246762" cy="164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79">
              <a:extLst>
                <a:ext uri="{FF2B5EF4-FFF2-40B4-BE49-F238E27FC236}">
                  <a16:creationId xmlns:a16="http://schemas.microsoft.com/office/drawing/2014/main" id="{168CB310-AE01-3EA9-7851-6CC8F8389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16" t="77971" r="7352" b="5215"/>
            <a:stretch>
              <a:fillRect/>
            </a:stretch>
          </p:blipFill>
          <p:spPr bwMode="auto">
            <a:xfrm rot="8496284">
              <a:off x="3967974" y="2562949"/>
              <a:ext cx="892937" cy="937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174">
            <a:extLst>
              <a:ext uri="{FF2B5EF4-FFF2-40B4-BE49-F238E27FC236}">
                <a16:creationId xmlns:a16="http://schemas.microsoft.com/office/drawing/2014/main" id="{CA07F437-AFF5-0841-633A-98F667CE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184" y="2081213"/>
            <a:ext cx="12504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alt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reg </a:t>
            </a: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precursor</a:t>
            </a:r>
            <a:endParaRPr lang="en-GB" altLang="en-US" sz="14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171">
            <a:extLst>
              <a:ext uri="{FF2B5EF4-FFF2-40B4-BE49-F238E27FC236}">
                <a16:creationId xmlns:a16="http://schemas.microsoft.com/office/drawing/2014/main" id="{9E617F2E-FF78-EA6C-DE9D-02041F61E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898" y="3919538"/>
            <a:ext cx="1399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Single-positive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precursor</a:t>
            </a:r>
          </a:p>
        </p:txBody>
      </p:sp>
      <p:sp>
        <p:nvSpPr>
          <p:cNvPr id="49" name="TextBox 171">
            <a:extLst>
              <a:ext uri="{FF2B5EF4-FFF2-40B4-BE49-F238E27FC236}">
                <a16:creationId xmlns:a16="http://schemas.microsoft.com/office/drawing/2014/main" id="{0CF43AC3-0AC9-5BAE-D790-5AC733A5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046" y="1689100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Foxp3</a:t>
            </a:r>
          </a:p>
        </p:txBody>
      </p:sp>
      <p:sp>
        <p:nvSpPr>
          <p:cNvPr id="50" name="TextBox 171">
            <a:extLst>
              <a:ext uri="{FF2B5EF4-FFF2-40B4-BE49-F238E27FC236}">
                <a16:creationId xmlns:a16="http://schemas.microsoft.com/office/drawing/2014/main" id="{5FF08E4F-B07C-DAE9-A55E-7AD4624C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021" y="4953000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 Foxp3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B3F620-FB33-3293-AE04-2F7A43353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033" y="3919538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 Naïve</a:t>
            </a:r>
            <a:endParaRPr lang="en-GB" altLang="en-US" sz="1400" baseline="30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t> T cell</a:t>
            </a:r>
            <a:endParaRPr lang="en-GB" altLang="en-US" sz="1400" baseline="30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2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137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Roychoudhuri</dc:creator>
  <cp:lastModifiedBy>Rahul Roychoudhuri</cp:lastModifiedBy>
  <cp:revision>1</cp:revision>
  <dcterms:created xsi:type="dcterms:W3CDTF">2024-05-22T09:55:32Z</dcterms:created>
  <dcterms:modified xsi:type="dcterms:W3CDTF">2024-05-22T12:18:43Z</dcterms:modified>
</cp:coreProperties>
</file>