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7c1f9fe4002484d/Research/Lake%20Sturgeon/Chapter3/LST%20Data/LST%20ABundance/PopDy%20Modeling/One_thousand_sim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Fixed N0, Variable 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[One_thousand_sim_result.xlsx]One_thousand_sim_result!$B$1002:$AK$1002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10.794</c:v>
                </c:pt>
                <c:pt idx="32">
                  <c:v>44.652999999999999</c:v>
                </c:pt>
                <c:pt idx="33">
                  <c:v>551.51900000000001</c:v>
                </c:pt>
                <c:pt idx="34">
                  <c:v>6083.6610000000001</c:v>
                </c:pt>
                <c:pt idx="35">
                  <c:v>9014.5010000000002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7-402F-BD12-46129462D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393096"/>
        <c:axId val="139393424"/>
      </c:barChart>
      <c:catAx>
        <c:axId val="139393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93424"/>
        <c:crosses val="autoZero"/>
        <c:auto val="1"/>
        <c:lblAlgn val="ctr"/>
        <c:lblOffset val="100"/>
        <c:noMultiLvlLbl val="0"/>
      </c:catAx>
      <c:valAx>
        <c:axId val="1393934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9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Fixed</a:t>
            </a:r>
            <a:r>
              <a:rPr lang="en-US" baseline="0" dirty="0"/>
              <a:t> N0 and Z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[fixed_Z_population_estimation.xlsx]fixed_Z_population_estimation!$B$2:$AK$2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4</c:v>
                </c:pt>
                <c:pt idx="14">
                  <c:v>10</c:v>
                </c:pt>
                <c:pt idx="15">
                  <c:v>14</c:v>
                </c:pt>
                <c:pt idx="16">
                  <c:v>8</c:v>
                </c:pt>
                <c:pt idx="17">
                  <c:v>8</c:v>
                </c:pt>
                <c:pt idx="18">
                  <c:v>24</c:v>
                </c:pt>
                <c:pt idx="19">
                  <c:v>24</c:v>
                </c:pt>
                <c:pt idx="20">
                  <c:v>24</c:v>
                </c:pt>
                <c:pt idx="21">
                  <c:v>13</c:v>
                </c:pt>
                <c:pt idx="22">
                  <c:v>30</c:v>
                </c:pt>
                <c:pt idx="23">
                  <c:v>42</c:v>
                </c:pt>
                <c:pt idx="24">
                  <c:v>23</c:v>
                </c:pt>
                <c:pt idx="25">
                  <c:v>25</c:v>
                </c:pt>
                <c:pt idx="26">
                  <c:v>15</c:v>
                </c:pt>
                <c:pt idx="27">
                  <c:v>37</c:v>
                </c:pt>
                <c:pt idx="28">
                  <c:v>48</c:v>
                </c:pt>
                <c:pt idx="29">
                  <c:v>41</c:v>
                </c:pt>
                <c:pt idx="30">
                  <c:v>59</c:v>
                </c:pt>
                <c:pt idx="31">
                  <c:v>59</c:v>
                </c:pt>
                <c:pt idx="32">
                  <c:v>168</c:v>
                </c:pt>
                <c:pt idx="33">
                  <c:v>1124</c:v>
                </c:pt>
                <c:pt idx="34">
                  <c:v>8090</c:v>
                </c:pt>
                <c:pt idx="35">
                  <c:v>10263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A-4785-BCB6-5E1D9A70E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097880"/>
        <c:axId val="712099520"/>
      </c:barChart>
      <c:catAx>
        <c:axId val="712097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099520"/>
        <c:crosses val="autoZero"/>
        <c:auto val="1"/>
        <c:lblAlgn val="ctr"/>
        <c:lblOffset val="100"/>
        <c:noMultiLvlLbl val="0"/>
      </c:catAx>
      <c:valAx>
        <c:axId val="7120995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097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549-CC7E-4F1E-AED8-FE76D512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66D7D-D341-49CA-AE3B-AEA59D8B1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B2A2-3EDD-40D3-BFBC-14F32C5A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B5CA-8097-4180-A0A7-E3B31B2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F9EB-B9B9-4335-BB28-B8E47E36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B4F-1E24-4DAF-88D9-2222AA37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94B67-15D1-4FAF-89E6-3FD8DF70B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D491-4313-4F8E-8C3A-7D8CEBB1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D609-F0BE-4E75-B0D6-287AB602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08D6-134D-4F55-9C6F-1915CE0B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3BD68-1FC3-47F1-809C-F7290B49F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5FE6-8C35-4D4F-A09C-7C1ED9E4C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60D4-F337-4EB6-BA51-0DEAE45A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91F0-D17C-4752-B508-ACCD13A7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72EB-1CFC-4F73-950D-5AEE287A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8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6BA9-ABB6-40BA-A725-8EB3AA7F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0CDF-C018-4F3B-9496-7F699B94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D40DC-F458-468B-A93F-969346A6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3E1C-FE7C-49C4-9821-F6C5DD8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542C6-3EDD-4AB0-A67F-D47CBC1D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4B0B-7083-43DC-BD59-6E72EFF1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454D1-4A2E-4225-AEE2-C323E2CD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A7C5-570D-49F3-9E17-8C1F0740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4CC8-AEC5-473B-985A-2E926E84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4FEC-DEC7-434E-B5F6-4990E4E9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C021-1C8E-425A-A55B-67BBE97F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5C0B-5C87-4CAD-85C3-AA9B647DA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BD8EA-BA95-4227-93B0-3595214C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42374-7759-496F-A9D9-A1910186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D24E1-09CB-4A00-A84A-A8F0093C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607D3-7ECC-4E42-B1D7-9AA0DF78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59EF-746A-40D4-8204-EE85E49E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25C0-6A49-4E02-9591-9E320EAE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CC8FA-C7D8-4B87-83BE-89CF4D886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7EE69-B744-4540-B20F-E74ED50DE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3E741-3D2C-4B05-BE30-162983870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E96A2-1846-4CB2-AB6C-C3246931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1B102-2C83-4599-9311-988EA2C0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AFCE1-B0B3-424D-8729-636523E9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9674-FE16-4909-A9A7-065F7E69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6F927-1918-418E-B9B3-B3EAC86D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7D110-C632-4C91-ABB8-2B015554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030A-0047-4456-9AC0-A02D5F1F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42AEB-715B-447A-BB46-FA97D3D7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A7BE0-25AE-48AF-94F6-934A5092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A8C3B-4E27-42FB-962F-50F147EF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F6B9-D772-4ABC-9896-06AD4124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899E-80C5-4FFD-B876-A7448ED7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95544-C209-4C6C-9A8C-B0F7DA977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83549-58A3-42A1-948E-5278DA2D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9F0B5-5953-40E5-B5BB-E24AE3C0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D8333-75AC-442E-B362-8BD077D8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DBF7-D471-4854-831C-F114DF0D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9599D-DF47-452A-9771-AC9DA7D72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A0D6-54A7-48A9-A6C5-0ED7A94A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9932-C17F-4DC3-8EE9-03615510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78B94-F400-4D54-838A-D0E8F9F3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8DB8A-3D36-4992-A077-2C659296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23CE9-5167-4D02-85C6-B38287F1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DC52-D250-4383-99D2-1812C165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0B91-5047-43B7-8435-141B6BDC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BBFD5-1FB4-472F-A091-B276B43B55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E992-A7E0-4238-A504-B4033637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18C8-DD9C-43E7-9823-8A32F314E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C60F-7D23-4099-8075-B8B5C4FB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793F-04C6-44D0-ACB0-96D2D513A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 Population Dynamics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43888-2A2D-49DB-B9B7-481A62F37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CC8F92-47A6-4217-AB37-611FACC43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627939"/>
              </p:ext>
            </p:extLst>
          </p:nvPr>
        </p:nvGraphicFramePr>
        <p:xfrm>
          <a:off x="1056443" y="621437"/>
          <a:ext cx="10386874" cy="5805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36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D091A50-9FD0-4F53-B42C-38D682BFE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344521"/>
              </p:ext>
            </p:extLst>
          </p:nvPr>
        </p:nvGraphicFramePr>
        <p:xfrm>
          <a:off x="905522" y="594803"/>
          <a:ext cx="10173810" cy="5557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05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LST Population Dynamics Simulations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 Population Dynamics Simulations</dc:title>
  <dc:creator>Dan Walker</dc:creator>
  <cp:lastModifiedBy>Dan Walker</cp:lastModifiedBy>
  <cp:revision>2</cp:revision>
  <dcterms:created xsi:type="dcterms:W3CDTF">2017-07-21T16:07:21Z</dcterms:created>
  <dcterms:modified xsi:type="dcterms:W3CDTF">2017-07-22T21:05:31Z</dcterms:modified>
</cp:coreProperties>
</file>