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9" r:id="rId6"/>
    <p:sldId id="259" r:id="rId7"/>
    <p:sldId id="261" r:id="rId8"/>
    <p:sldId id="270" r:id="rId9"/>
    <p:sldId id="272" r:id="rId10"/>
    <p:sldId id="265" r:id="rId11"/>
    <p:sldId id="263" r:id="rId12"/>
    <p:sldId id="264" r:id="rId13"/>
    <p:sldId id="275" r:id="rId14"/>
    <p:sldId id="276" r:id="rId15"/>
    <p:sldId id="274" r:id="rId16"/>
    <p:sldId id="267" r:id="rId17"/>
    <p:sldId id="268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74DBA-A5E9-4948-9D8E-25D8D7F618CC}" type="doc">
      <dgm:prSet loTypeId="urn:microsoft.com/office/officeart/2005/8/layout/hierarchy5" loCatId="hierarchy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13A2943-0540-42E6-9333-41B583FB7D27}">
      <dgm:prSet phldrT="[Text]"/>
      <dgm:spPr/>
      <dgm:t>
        <a:bodyPr/>
        <a:lstStyle/>
        <a:p>
          <a:r>
            <a:rPr lang="en-US"/>
            <a:t>Compute</a:t>
          </a:r>
        </a:p>
      </dgm:t>
    </dgm:pt>
    <dgm:pt modelId="{AF3CFC2F-D035-474A-BD1B-B99FA9B27889}" type="parTrans" cxnId="{54FD6E18-F292-49DE-A54C-04CAF034A572}">
      <dgm:prSet/>
      <dgm:spPr/>
      <dgm:t>
        <a:bodyPr/>
        <a:lstStyle/>
        <a:p>
          <a:endParaRPr lang="en-US"/>
        </a:p>
      </dgm:t>
    </dgm:pt>
    <dgm:pt modelId="{6035CB3B-9C5B-401B-99DC-ACFE1042E35C}" type="sibTrans" cxnId="{54FD6E18-F292-49DE-A54C-04CAF034A572}">
      <dgm:prSet/>
      <dgm:spPr/>
      <dgm:t>
        <a:bodyPr/>
        <a:lstStyle/>
        <a:p>
          <a:endParaRPr lang="en-US"/>
        </a:p>
      </dgm:t>
    </dgm:pt>
    <dgm:pt modelId="{8119164D-9570-47C1-BE21-6AADC402EEE7}">
      <dgm:prSet phldrT="[Text]"/>
      <dgm:spPr/>
      <dgm:t>
        <a:bodyPr/>
        <a:lstStyle/>
        <a:p>
          <a:r>
            <a:rPr lang="en-US"/>
            <a:t>DateTime1</a:t>
          </a:r>
        </a:p>
      </dgm:t>
    </dgm:pt>
    <dgm:pt modelId="{C4CF8243-1649-4531-8A47-1533ED16CD7D}" type="parTrans" cxnId="{8C780B09-9535-411D-87B4-696416222481}">
      <dgm:prSet/>
      <dgm:spPr/>
      <dgm:t>
        <a:bodyPr/>
        <a:lstStyle/>
        <a:p>
          <a:endParaRPr lang="en-US"/>
        </a:p>
      </dgm:t>
    </dgm:pt>
    <dgm:pt modelId="{A1D4CE99-4367-4121-90FA-0E7CABF5674A}" type="sibTrans" cxnId="{8C780B09-9535-411D-87B4-696416222481}">
      <dgm:prSet/>
      <dgm:spPr/>
      <dgm:t>
        <a:bodyPr/>
        <a:lstStyle/>
        <a:p>
          <a:endParaRPr lang="en-US"/>
        </a:p>
      </dgm:t>
    </dgm:pt>
    <dgm:pt modelId="{7D638B5C-841C-43E1-A42F-107AECC977BA}">
      <dgm:prSet phldrT="[Text]"/>
      <dgm:spPr/>
      <dgm:t>
        <a:bodyPr/>
        <a:lstStyle/>
        <a:p>
          <a:r>
            <a:rPr lang="en-US"/>
            <a:t>cafe.master.log</a:t>
          </a:r>
        </a:p>
      </dgm:t>
    </dgm:pt>
    <dgm:pt modelId="{D93615A9-EB07-4106-9D21-0AB82BA2E7E4}" type="parTrans" cxnId="{71947B64-D139-4D7C-B0E6-659C1D860950}">
      <dgm:prSet/>
      <dgm:spPr/>
      <dgm:t>
        <a:bodyPr/>
        <a:lstStyle/>
        <a:p>
          <a:endParaRPr lang="en-US"/>
        </a:p>
      </dgm:t>
    </dgm:pt>
    <dgm:pt modelId="{0D95E02A-2E3B-482C-BDCD-EE15D3CC9DB7}" type="sibTrans" cxnId="{71947B64-D139-4D7C-B0E6-659C1D860950}">
      <dgm:prSet/>
      <dgm:spPr/>
      <dgm:t>
        <a:bodyPr/>
        <a:lstStyle/>
        <a:p>
          <a:endParaRPr lang="en-US"/>
        </a:p>
      </dgm:t>
    </dgm:pt>
    <dgm:pt modelId="{0B765726-55DA-42C1-8924-1022D9672F03}">
      <dgm:prSet phldrT="[Text]"/>
      <dgm:spPr/>
      <dgm:t>
        <a:bodyPr/>
        <a:lstStyle/>
        <a:p>
          <a:r>
            <a:rPr lang="en-US"/>
            <a:t>TestClass1</a:t>
          </a:r>
        </a:p>
      </dgm:t>
    </dgm:pt>
    <dgm:pt modelId="{677DFCF1-5D2E-43C1-A091-DA98AEA94474}" type="parTrans" cxnId="{86A4D2D3-C7BD-4B2C-838A-4D57AA338C9F}">
      <dgm:prSet/>
      <dgm:spPr/>
      <dgm:t>
        <a:bodyPr/>
        <a:lstStyle/>
        <a:p>
          <a:endParaRPr lang="en-US"/>
        </a:p>
      </dgm:t>
    </dgm:pt>
    <dgm:pt modelId="{AD0BFFCE-D1DD-425A-8E2E-3F0442414EFF}" type="sibTrans" cxnId="{86A4D2D3-C7BD-4B2C-838A-4D57AA338C9F}">
      <dgm:prSet/>
      <dgm:spPr/>
      <dgm:t>
        <a:bodyPr/>
        <a:lstStyle/>
        <a:p>
          <a:endParaRPr lang="en-US"/>
        </a:p>
      </dgm:t>
    </dgm:pt>
    <dgm:pt modelId="{7751E6B7-3429-4B3E-8508-9C976D86A322}">
      <dgm:prSet phldrT="[Text]"/>
      <dgm:spPr/>
      <dgm:t>
        <a:bodyPr/>
        <a:lstStyle/>
        <a:p>
          <a:r>
            <a:rPr lang="en-US"/>
            <a:t>DateTime2</a:t>
          </a:r>
        </a:p>
      </dgm:t>
    </dgm:pt>
    <dgm:pt modelId="{2D348C15-9D03-4F70-AB7C-9D9C6E71DBAB}" type="parTrans" cxnId="{93303A89-9FA2-4CE6-8BD8-349F21BDC023}">
      <dgm:prSet/>
      <dgm:spPr/>
      <dgm:t>
        <a:bodyPr/>
        <a:lstStyle/>
        <a:p>
          <a:endParaRPr lang="en-US"/>
        </a:p>
      </dgm:t>
    </dgm:pt>
    <dgm:pt modelId="{C2621DCF-411E-4910-9328-253FCDDCC5B0}" type="sibTrans" cxnId="{93303A89-9FA2-4CE6-8BD8-349F21BDC023}">
      <dgm:prSet/>
      <dgm:spPr/>
      <dgm:t>
        <a:bodyPr/>
        <a:lstStyle/>
        <a:p>
          <a:endParaRPr lang="en-US"/>
        </a:p>
      </dgm:t>
    </dgm:pt>
    <dgm:pt modelId="{528D44E4-8903-4329-B329-A1E6F2936B37}">
      <dgm:prSet phldrT="[Text]"/>
      <dgm:spPr/>
      <dgm:t>
        <a:bodyPr/>
        <a:lstStyle/>
        <a:p>
          <a:r>
            <a:rPr lang="en-US"/>
            <a:t>cafe.master.log</a:t>
          </a:r>
        </a:p>
      </dgm:t>
    </dgm:pt>
    <dgm:pt modelId="{5D7BF391-0DBA-4376-8B7E-B5FEF400FC4B}" type="parTrans" cxnId="{3FE2E78D-D4F1-4EFE-ABA0-4C5F59DB658E}">
      <dgm:prSet/>
      <dgm:spPr/>
      <dgm:t>
        <a:bodyPr/>
        <a:lstStyle/>
        <a:p>
          <a:endParaRPr lang="en-US"/>
        </a:p>
      </dgm:t>
    </dgm:pt>
    <dgm:pt modelId="{1A6AFA74-8F70-4D3E-A35F-088EC2155AFB}" type="sibTrans" cxnId="{3FE2E78D-D4F1-4EFE-ABA0-4C5F59DB658E}">
      <dgm:prSet/>
      <dgm:spPr/>
      <dgm:t>
        <a:bodyPr/>
        <a:lstStyle/>
        <a:p>
          <a:endParaRPr lang="en-US"/>
        </a:p>
      </dgm:t>
    </dgm:pt>
    <dgm:pt modelId="{BFCAC210-E83F-4AF3-AB72-3A7E33B8ABDD}">
      <dgm:prSet phldrT="[Text]"/>
      <dgm:spPr/>
      <dgm:t>
        <a:bodyPr/>
        <a:lstStyle/>
        <a:p>
          <a:r>
            <a:rPr lang="en-US"/>
            <a:t>Products</a:t>
          </a:r>
        </a:p>
      </dgm:t>
    </dgm:pt>
    <dgm:pt modelId="{B1903296-FA80-436B-838A-7E45D56316DD}" type="parTrans" cxnId="{5104B6CA-7AFC-4D3E-8396-1AAE4A3AAD87}">
      <dgm:prSet/>
      <dgm:spPr/>
      <dgm:t>
        <a:bodyPr/>
        <a:lstStyle/>
        <a:p>
          <a:endParaRPr lang="en-US"/>
        </a:p>
      </dgm:t>
    </dgm:pt>
    <dgm:pt modelId="{4B572A72-2792-428C-86F5-7EC7418A0576}" type="sibTrans" cxnId="{5104B6CA-7AFC-4D3E-8396-1AAE4A3AAD87}">
      <dgm:prSet/>
      <dgm:spPr/>
      <dgm:t>
        <a:bodyPr/>
        <a:lstStyle/>
        <a:p>
          <a:endParaRPr lang="en-US"/>
        </a:p>
      </dgm:t>
    </dgm:pt>
    <dgm:pt modelId="{1EBE37F9-459C-4483-8CAE-763A6E025D7A}">
      <dgm:prSet phldrT="[Text]"/>
      <dgm:spPr/>
      <dgm:t>
        <a:bodyPr/>
        <a:lstStyle/>
        <a:p>
          <a:r>
            <a:rPr lang="en-US"/>
            <a:t>Test Runs</a:t>
          </a:r>
        </a:p>
      </dgm:t>
    </dgm:pt>
    <dgm:pt modelId="{63A4F2C6-2FDC-4988-9646-88746BC5DD9B}" type="parTrans" cxnId="{409FA339-F4CB-43FB-BB4D-A752D614419B}">
      <dgm:prSet/>
      <dgm:spPr/>
      <dgm:t>
        <a:bodyPr/>
        <a:lstStyle/>
        <a:p>
          <a:endParaRPr lang="en-US"/>
        </a:p>
      </dgm:t>
    </dgm:pt>
    <dgm:pt modelId="{3CD72BD5-D409-4F58-B498-AE697EF65ECE}" type="sibTrans" cxnId="{409FA339-F4CB-43FB-BB4D-A752D614419B}">
      <dgm:prSet/>
      <dgm:spPr/>
      <dgm:t>
        <a:bodyPr/>
        <a:lstStyle/>
        <a:p>
          <a:endParaRPr lang="en-US"/>
        </a:p>
      </dgm:t>
    </dgm:pt>
    <dgm:pt modelId="{0B39A7A9-DF83-44B1-A017-D1B3A634282E}">
      <dgm:prSet phldrT="[Text]"/>
      <dgm:spPr/>
      <dgm:t>
        <a:bodyPr/>
        <a:lstStyle/>
        <a:p>
          <a:r>
            <a:rPr lang="en-US"/>
            <a:t>Logs</a:t>
          </a:r>
        </a:p>
      </dgm:t>
    </dgm:pt>
    <dgm:pt modelId="{F62784B6-5F26-4BE4-9E2F-58E83F24ADA1}" type="parTrans" cxnId="{F99A2A3B-6AA0-46B9-AF5D-C3D1A50CFD08}">
      <dgm:prSet/>
      <dgm:spPr/>
      <dgm:t>
        <a:bodyPr/>
        <a:lstStyle/>
        <a:p>
          <a:endParaRPr lang="en-US"/>
        </a:p>
      </dgm:t>
    </dgm:pt>
    <dgm:pt modelId="{95897281-174F-4693-B380-364E40C3EC47}" type="sibTrans" cxnId="{F99A2A3B-6AA0-46B9-AF5D-C3D1A50CFD08}">
      <dgm:prSet/>
      <dgm:spPr/>
      <dgm:t>
        <a:bodyPr/>
        <a:lstStyle/>
        <a:p>
          <a:endParaRPr lang="en-US"/>
        </a:p>
      </dgm:t>
    </dgm:pt>
    <dgm:pt modelId="{3DDC0624-23B2-477D-B75E-55D94F54B158}">
      <dgm:prSet phldrT="[Text]"/>
      <dgm:spPr/>
      <dgm:t>
        <a:bodyPr/>
        <a:lstStyle/>
        <a:p>
          <a:r>
            <a:rPr lang="en-US"/>
            <a:t>TestClass2</a:t>
          </a:r>
        </a:p>
      </dgm:t>
    </dgm:pt>
    <dgm:pt modelId="{97F94E05-526A-4CB8-8ADC-E6D4A130ED85}" type="parTrans" cxnId="{57104EEB-92F6-4439-9C2D-26FD9674EAC6}">
      <dgm:prSet/>
      <dgm:spPr/>
      <dgm:t>
        <a:bodyPr/>
        <a:lstStyle/>
        <a:p>
          <a:endParaRPr lang="en-US"/>
        </a:p>
      </dgm:t>
    </dgm:pt>
    <dgm:pt modelId="{6FD3D832-15D1-48CF-B84B-C082E03AA8B6}" type="sibTrans" cxnId="{57104EEB-92F6-4439-9C2D-26FD9674EAC6}">
      <dgm:prSet/>
      <dgm:spPr/>
      <dgm:t>
        <a:bodyPr/>
        <a:lstStyle/>
        <a:p>
          <a:endParaRPr lang="en-US"/>
        </a:p>
      </dgm:t>
    </dgm:pt>
    <dgm:pt modelId="{2657EB9E-3E39-4A90-8EC4-BBAB825DB71C}" type="pres">
      <dgm:prSet presAssocID="{23B74DBA-A5E9-4948-9D8E-25D8D7F618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D530A6-E507-448F-A491-DC42985A91BC}" type="pres">
      <dgm:prSet presAssocID="{23B74DBA-A5E9-4948-9D8E-25D8D7F618CC}" presName="hierFlow" presStyleCnt="0"/>
      <dgm:spPr/>
    </dgm:pt>
    <dgm:pt modelId="{AF54C41D-7D28-4839-BFF0-B14E411D22A9}" type="pres">
      <dgm:prSet presAssocID="{23B74DBA-A5E9-4948-9D8E-25D8D7F618CC}" presName="firstBuf" presStyleCnt="0"/>
      <dgm:spPr/>
    </dgm:pt>
    <dgm:pt modelId="{FDBA63E2-5077-4B84-B8E0-CF63FD9878EF}" type="pres">
      <dgm:prSet presAssocID="{23B74DBA-A5E9-4948-9D8E-25D8D7F618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0C08503-FC08-4C2A-95D2-6598722D2B64}" type="pres">
      <dgm:prSet presAssocID="{913A2943-0540-42E6-9333-41B583FB7D27}" presName="Name17" presStyleCnt="0"/>
      <dgm:spPr/>
    </dgm:pt>
    <dgm:pt modelId="{5891A1AD-A1F0-463E-9260-E82FCB7B8A45}" type="pres">
      <dgm:prSet presAssocID="{913A2943-0540-42E6-9333-41B583FB7D27}" presName="level1Shape" presStyleLbl="node0" presStyleIdx="0" presStyleCnt="1">
        <dgm:presLayoutVars>
          <dgm:chPref val="3"/>
        </dgm:presLayoutVars>
      </dgm:prSet>
      <dgm:spPr/>
    </dgm:pt>
    <dgm:pt modelId="{D6FB27D5-B68E-499F-9C26-79EA3DD6444F}" type="pres">
      <dgm:prSet presAssocID="{913A2943-0540-42E6-9333-41B583FB7D27}" presName="hierChild2" presStyleCnt="0"/>
      <dgm:spPr/>
    </dgm:pt>
    <dgm:pt modelId="{004E9CF5-ED9C-41F0-ACFC-EF2E5321B080}" type="pres">
      <dgm:prSet presAssocID="{C4CF8243-1649-4531-8A47-1533ED16CD7D}" presName="Name25" presStyleLbl="parChTrans1D2" presStyleIdx="0" presStyleCnt="2"/>
      <dgm:spPr/>
    </dgm:pt>
    <dgm:pt modelId="{DE66D487-B38D-4DF0-959C-F2E07FB04571}" type="pres">
      <dgm:prSet presAssocID="{C4CF8243-1649-4531-8A47-1533ED16CD7D}" presName="connTx" presStyleLbl="parChTrans1D2" presStyleIdx="0" presStyleCnt="2"/>
      <dgm:spPr/>
    </dgm:pt>
    <dgm:pt modelId="{3DF15F83-D0C7-4693-B6FA-6FB8C922D5C9}" type="pres">
      <dgm:prSet presAssocID="{8119164D-9570-47C1-BE21-6AADC402EEE7}" presName="Name30" presStyleCnt="0"/>
      <dgm:spPr/>
    </dgm:pt>
    <dgm:pt modelId="{ABCD5EF2-A2F1-450E-9711-C02B33168B43}" type="pres">
      <dgm:prSet presAssocID="{8119164D-9570-47C1-BE21-6AADC402EEE7}" presName="level2Shape" presStyleLbl="node2" presStyleIdx="0" presStyleCnt="2"/>
      <dgm:spPr/>
    </dgm:pt>
    <dgm:pt modelId="{1669C8D9-ABF6-43FD-907C-E8712342805C}" type="pres">
      <dgm:prSet presAssocID="{8119164D-9570-47C1-BE21-6AADC402EEE7}" presName="hierChild3" presStyleCnt="0"/>
      <dgm:spPr/>
    </dgm:pt>
    <dgm:pt modelId="{7F3BA310-34DA-4C46-B7F3-FB7CB025E9C1}" type="pres">
      <dgm:prSet presAssocID="{D93615A9-EB07-4106-9D21-0AB82BA2E7E4}" presName="Name25" presStyleLbl="parChTrans1D3" presStyleIdx="0" presStyleCnt="4"/>
      <dgm:spPr/>
    </dgm:pt>
    <dgm:pt modelId="{4194FDB8-0BEF-4936-9E90-BBB8CCE546AA}" type="pres">
      <dgm:prSet presAssocID="{D93615A9-EB07-4106-9D21-0AB82BA2E7E4}" presName="connTx" presStyleLbl="parChTrans1D3" presStyleIdx="0" presStyleCnt="4"/>
      <dgm:spPr/>
    </dgm:pt>
    <dgm:pt modelId="{60FCC682-7B51-4931-BC8A-7A11EC18F3D1}" type="pres">
      <dgm:prSet presAssocID="{7D638B5C-841C-43E1-A42F-107AECC977BA}" presName="Name30" presStyleCnt="0"/>
      <dgm:spPr/>
    </dgm:pt>
    <dgm:pt modelId="{EF558AE5-5EFB-42CA-B14B-E526369AF85D}" type="pres">
      <dgm:prSet presAssocID="{7D638B5C-841C-43E1-A42F-107AECC977BA}" presName="level2Shape" presStyleLbl="node3" presStyleIdx="0" presStyleCnt="4"/>
      <dgm:spPr/>
    </dgm:pt>
    <dgm:pt modelId="{80EC0E2F-EFAC-4B5F-91C1-004574ED262F}" type="pres">
      <dgm:prSet presAssocID="{7D638B5C-841C-43E1-A42F-107AECC977BA}" presName="hierChild3" presStyleCnt="0"/>
      <dgm:spPr/>
    </dgm:pt>
    <dgm:pt modelId="{E25270EC-9BEE-49FE-B8CA-3CB5FDCE1BF9}" type="pres">
      <dgm:prSet presAssocID="{677DFCF1-5D2E-43C1-A091-DA98AEA94474}" presName="Name25" presStyleLbl="parChTrans1D3" presStyleIdx="1" presStyleCnt="4"/>
      <dgm:spPr/>
    </dgm:pt>
    <dgm:pt modelId="{90CC9C1C-6937-4832-812B-9D97DD5DB00B}" type="pres">
      <dgm:prSet presAssocID="{677DFCF1-5D2E-43C1-A091-DA98AEA94474}" presName="connTx" presStyleLbl="parChTrans1D3" presStyleIdx="1" presStyleCnt="4"/>
      <dgm:spPr/>
    </dgm:pt>
    <dgm:pt modelId="{F7625E42-386F-4FBB-B561-FF48B355129E}" type="pres">
      <dgm:prSet presAssocID="{0B765726-55DA-42C1-8924-1022D9672F03}" presName="Name30" presStyleCnt="0"/>
      <dgm:spPr/>
    </dgm:pt>
    <dgm:pt modelId="{A697E576-57CD-44CA-ACF1-E6D7FFEECB01}" type="pres">
      <dgm:prSet presAssocID="{0B765726-55DA-42C1-8924-1022D9672F03}" presName="level2Shape" presStyleLbl="node3" presStyleIdx="1" presStyleCnt="4"/>
      <dgm:spPr/>
    </dgm:pt>
    <dgm:pt modelId="{C14CFBD6-2F53-4178-B878-594787C6D9B0}" type="pres">
      <dgm:prSet presAssocID="{0B765726-55DA-42C1-8924-1022D9672F03}" presName="hierChild3" presStyleCnt="0"/>
      <dgm:spPr/>
    </dgm:pt>
    <dgm:pt modelId="{80163AB7-5BB8-497D-8828-D88AE3DCFA17}" type="pres">
      <dgm:prSet presAssocID="{2D348C15-9D03-4F70-AB7C-9D9C6E71DBAB}" presName="Name25" presStyleLbl="parChTrans1D2" presStyleIdx="1" presStyleCnt="2"/>
      <dgm:spPr/>
    </dgm:pt>
    <dgm:pt modelId="{8F130B78-780E-4182-9EB8-5B36CF0F96E5}" type="pres">
      <dgm:prSet presAssocID="{2D348C15-9D03-4F70-AB7C-9D9C6E71DBAB}" presName="connTx" presStyleLbl="parChTrans1D2" presStyleIdx="1" presStyleCnt="2"/>
      <dgm:spPr/>
    </dgm:pt>
    <dgm:pt modelId="{3FE9B3AF-5C53-48F9-A078-945C6F352827}" type="pres">
      <dgm:prSet presAssocID="{7751E6B7-3429-4B3E-8508-9C976D86A322}" presName="Name30" presStyleCnt="0"/>
      <dgm:spPr/>
    </dgm:pt>
    <dgm:pt modelId="{54046260-A8F3-4115-BA91-5D849527F943}" type="pres">
      <dgm:prSet presAssocID="{7751E6B7-3429-4B3E-8508-9C976D86A322}" presName="level2Shape" presStyleLbl="node2" presStyleIdx="1" presStyleCnt="2"/>
      <dgm:spPr/>
    </dgm:pt>
    <dgm:pt modelId="{92B62B2C-2A42-45AC-B02B-2816908C211A}" type="pres">
      <dgm:prSet presAssocID="{7751E6B7-3429-4B3E-8508-9C976D86A322}" presName="hierChild3" presStyleCnt="0"/>
      <dgm:spPr/>
    </dgm:pt>
    <dgm:pt modelId="{072FD794-EB62-475E-B636-3233A24309AE}" type="pres">
      <dgm:prSet presAssocID="{5D7BF391-0DBA-4376-8B7E-B5FEF400FC4B}" presName="Name25" presStyleLbl="parChTrans1D3" presStyleIdx="2" presStyleCnt="4"/>
      <dgm:spPr/>
    </dgm:pt>
    <dgm:pt modelId="{0DB443C1-C030-4B55-91E0-8ECF3DFCEEAA}" type="pres">
      <dgm:prSet presAssocID="{5D7BF391-0DBA-4376-8B7E-B5FEF400FC4B}" presName="connTx" presStyleLbl="parChTrans1D3" presStyleIdx="2" presStyleCnt="4"/>
      <dgm:spPr/>
    </dgm:pt>
    <dgm:pt modelId="{7A247148-D635-46E8-B77C-F391DF9C0972}" type="pres">
      <dgm:prSet presAssocID="{528D44E4-8903-4329-B329-A1E6F2936B37}" presName="Name30" presStyleCnt="0"/>
      <dgm:spPr/>
    </dgm:pt>
    <dgm:pt modelId="{0B94A8E6-E6A5-4525-8267-5901F51768AC}" type="pres">
      <dgm:prSet presAssocID="{528D44E4-8903-4329-B329-A1E6F2936B37}" presName="level2Shape" presStyleLbl="node3" presStyleIdx="2" presStyleCnt="4"/>
      <dgm:spPr/>
    </dgm:pt>
    <dgm:pt modelId="{32D095D9-50EB-4AF2-96BC-568F6870C06E}" type="pres">
      <dgm:prSet presAssocID="{528D44E4-8903-4329-B329-A1E6F2936B37}" presName="hierChild3" presStyleCnt="0"/>
      <dgm:spPr/>
    </dgm:pt>
    <dgm:pt modelId="{8BA94E4B-AFA3-4D6B-9AA0-EDC070D5D698}" type="pres">
      <dgm:prSet presAssocID="{97F94E05-526A-4CB8-8ADC-E6D4A130ED85}" presName="Name25" presStyleLbl="parChTrans1D3" presStyleIdx="3" presStyleCnt="4"/>
      <dgm:spPr/>
    </dgm:pt>
    <dgm:pt modelId="{2B27CB1E-7B8B-4DB6-879A-5E3521FCFE9C}" type="pres">
      <dgm:prSet presAssocID="{97F94E05-526A-4CB8-8ADC-E6D4A130ED85}" presName="connTx" presStyleLbl="parChTrans1D3" presStyleIdx="3" presStyleCnt="4"/>
      <dgm:spPr/>
    </dgm:pt>
    <dgm:pt modelId="{FFF485EB-F631-4670-9A29-1F8725D914F3}" type="pres">
      <dgm:prSet presAssocID="{3DDC0624-23B2-477D-B75E-55D94F54B158}" presName="Name30" presStyleCnt="0"/>
      <dgm:spPr/>
    </dgm:pt>
    <dgm:pt modelId="{0D340036-B682-4B44-A7DD-C6269896D252}" type="pres">
      <dgm:prSet presAssocID="{3DDC0624-23B2-477D-B75E-55D94F54B158}" presName="level2Shape" presStyleLbl="node3" presStyleIdx="3" presStyleCnt="4"/>
      <dgm:spPr/>
    </dgm:pt>
    <dgm:pt modelId="{98C6114F-BB88-4BCB-8DEF-38AC861A6A55}" type="pres">
      <dgm:prSet presAssocID="{3DDC0624-23B2-477D-B75E-55D94F54B158}" presName="hierChild3" presStyleCnt="0"/>
      <dgm:spPr/>
    </dgm:pt>
    <dgm:pt modelId="{A51EE01B-E52D-4563-B8EC-09283AC78A28}" type="pres">
      <dgm:prSet presAssocID="{23B74DBA-A5E9-4948-9D8E-25D8D7F618CC}" presName="bgShapesFlow" presStyleCnt="0"/>
      <dgm:spPr/>
    </dgm:pt>
    <dgm:pt modelId="{D1EA9FB3-6270-4F19-86C4-F150882E49BD}" type="pres">
      <dgm:prSet presAssocID="{BFCAC210-E83F-4AF3-AB72-3A7E33B8ABDD}" presName="rectComp" presStyleCnt="0"/>
      <dgm:spPr/>
    </dgm:pt>
    <dgm:pt modelId="{28F14353-B38B-47AE-8A24-23CE9894B052}" type="pres">
      <dgm:prSet presAssocID="{BFCAC210-E83F-4AF3-AB72-3A7E33B8ABDD}" presName="bgRect" presStyleLbl="bgShp" presStyleIdx="0" presStyleCnt="3"/>
      <dgm:spPr/>
    </dgm:pt>
    <dgm:pt modelId="{0A88D414-359A-41BB-A908-95E1111FEACB}" type="pres">
      <dgm:prSet presAssocID="{BFCAC210-E83F-4AF3-AB72-3A7E33B8ABDD}" presName="bgRectTx" presStyleLbl="bgShp" presStyleIdx="0" presStyleCnt="3">
        <dgm:presLayoutVars>
          <dgm:bulletEnabled val="1"/>
        </dgm:presLayoutVars>
      </dgm:prSet>
      <dgm:spPr/>
    </dgm:pt>
    <dgm:pt modelId="{F250B122-1237-48C3-A081-4F6EA06F5C7B}" type="pres">
      <dgm:prSet presAssocID="{BFCAC210-E83F-4AF3-AB72-3A7E33B8ABDD}" presName="spComp" presStyleCnt="0"/>
      <dgm:spPr/>
    </dgm:pt>
    <dgm:pt modelId="{5356695A-2F28-4357-A7C1-9531F6C39BFF}" type="pres">
      <dgm:prSet presAssocID="{BFCAC210-E83F-4AF3-AB72-3A7E33B8ABDD}" presName="hSp" presStyleCnt="0"/>
      <dgm:spPr/>
    </dgm:pt>
    <dgm:pt modelId="{36137930-A8EF-463A-B1BF-064D6F0A0B38}" type="pres">
      <dgm:prSet presAssocID="{1EBE37F9-459C-4483-8CAE-763A6E025D7A}" presName="rectComp" presStyleCnt="0"/>
      <dgm:spPr/>
    </dgm:pt>
    <dgm:pt modelId="{FF0DC4F7-8FDC-4ABE-AC8E-BBA74C64D074}" type="pres">
      <dgm:prSet presAssocID="{1EBE37F9-459C-4483-8CAE-763A6E025D7A}" presName="bgRect" presStyleLbl="bgShp" presStyleIdx="1" presStyleCnt="3"/>
      <dgm:spPr/>
    </dgm:pt>
    <dgm:pt modelId="{4887A450-4AAC-404E-9349-70077AF0D2A0}" type="pres">
      <dgm:prSet presAssocID="{1EBE37F9-459C-4483-8CAE-763A6E025D7A}" presName="bgRectTx" presStyleLbl="bgShp" presStyleIdx="1" presStyleCnt="3">
        <dgm:presLayoutVars>
          <dgm:bulletEnabled val="1"/>
        </dgm:presLayoutVars>
      </dgm:prSet>
      <dgm:spPr/>
    </dgm:pt>
    <dgm:pt modelId="{161E398A-BA7E-4CE9-815D-306DE8311841}" type="pres">
      <dgm:prSet presAssocID="{1EBE37F9-459C-4483-8CAE-763A6E025D7A}" presName="spComp" presStyleCnt="0"/>
      <dgm:spPr/>
    </dgm:pt>
    <dgm:pt modelId="{70C7B5A6-68A5-414E-9ACA-5375401DEB2B}" type="pres">
      <dgm:prSet presAssocID="{1EBE37F9-459C-4483-8CAE-763A6E025D7A}" presName="hSp" presStyleCnt="0"/>
      <dgm:spPr/>
    </dgm:pt>
    <dgm:pt modelId="{C4E25864-D4E1-4CA2-988C-A24C2FEB9A59}" type="pres">
      <dgm:prSet presAssocID="{0B39A7A9-DF83-44B1-A017-D1B3A634282E}" presName="rectComp" presStyleCnt="0"/>
      <dgm:spPr/>
    </dgm:pt>
    <dgm:pt modelId="{079CA261-3305-480F-9D3B-17A566B1A737}" type="pres">
      <dgm:prSet presAssocID="{0B39A7A9-DF83-44B1-A017-D1B3A634282E}" presName="bgRect" presStyleLbl="bgShp" presStyleIdx="2" presStyleCnt="3"/>
      <dgm:spPr/>
    </dgm:pt>
    <dgm:pt modelId="{D07F79FA-D174-4021-AD8E-5A3A2CB0BCB3}" type="pres">
      <dgm:prSet presAssocID="{0B39A7A9-DF83-44B1-A017-D1B3A634282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2F5C602-5145-4532-B6C6-BCE42D14456F}" type="presOf" srcId="{8119164D-9570-47C1-BE21-6AADC402EEE7}" destId="{ABCD5EF2-A2F1-450E-9711-C02B33168B43}" srcOrd="0" destOrd="0" presId="urn:microsoft.com/office/officeart/2005/8/layout/hierarchy5"/>
    <dgm:cxn modelId="{9DA0CC08-0E7F-4869-89EE-4E3C6CE6E00F}" type="presOf" srcId="{BFCAC210-E83F-4AF3-AB72-3A7E33B8ABDD}" destId="{0A88D414-359A-41BB-A908-95E1111FEACB}" srcOrd="1" destOrd="0" presId="urn:microsoft.com/office/officeart/2005/8/layout/hierarchy5"/>
    <dgm:cxn modelId="{8C780B09-9535-411D-87B4-696416222481}" srcId="{913A2943-0540-42E6-9333-41B583FB7D27}" destId="{8119164D-9570-47C1-BE21-6AADC402EEE7}" srcOrd="0" destOrd="0" parTransId="{C4CF8243-1649-4531-8A47-1533ED16CD7D}" sibTransId="{A1D4CE99-4367-4121-90FA-0E7CABF5674A}"/>
    <dgm:cxn modelId="{81BC4D09-A027-45ED-AD89-BEB3E7DBE22F}" type="presOf" srcId="{0B765726-55DA-42C1-8924-1022D9672F03}" destId="{A697E576-57CD-44CA-ACF1-E6D7FFEECB01}" srcOrd="0" destOrd="0" presId="urn:microsoft.com/office/officeart/2005/8/layout/hierarchy5"/>
    <dgm:cxn modelId="{788A5909-72E1-4CDF-8965-AFAA358F0134}" type="presOf" srcId="{913A2943-0540-42E6-9333-41B583FB7D27}" destId="{5891A1AD-A1F0-463E-9260-E82FCB7B8A45}" srcOrd="0" destOrd="0" presId="urn:microsoft.com/office/officeart/2005/8/layout/hierarchy5"/>
    <dgm:cxn modelId="{9BB7BE12-7663-41B2-B3C1-1505CEEF71CE}" type="presOf" srcId="{528D44E4-8903-4329-B329-A1E6F2936B37}" destId="{0B94A8E6-E6A5-4525-8267-5901F51768AC}" srcOrd="0" destOrd="0" presId="urn:microsoft.com/office/officeart/2005/8/layout/hierarchy5"/>
    <dgm:cxn modelId="{CE377B14-018A-40CF-A6E0-D93D3F116F2B}" type="presOf" srcId="{D93615A9-EB07-4106-9D21-0AB82BA2E7E4}" destId="{4194FDB8-0BEF-4936-9E90-BBB8CCE546AA}" srcOrd="1" destOrd="0" presId="urn:microsoft.com/office/officeart/2005/8/layout/hierarchy5"/>
    <dgm:cxn modelId="{54FD6E18-F292-49DE-A54C-04CAF034A572}" srcId="{23B74DBA-A5E9-4948-9D8E-25D8D7F618CC}" destId="{913A2943-0540-42E6-9333-41B583FB7D27}" srcOrd="0" destOrd="0" parTransId="{AF3CFC2F-D035-474A-BD1B-B99FA9B27889}" sibTransId="{6035CB3B-9C5B-401B-99DC-ACFE1042E35C}"/>
    <dgm:cxn modelId="{B424F718-8A98-4680-960A-47BA4586C440}" type="presOf" srcId="{1EBE37F9-459C-4483-8CAE-763A6E025D7A}" destId="{4887A450-4AAC-404E-9349-70077AF0D2A0}" srcOrd="1" destOrd="0" presId="urn:microsoft.com/office/officeart/2005/8/layout/hierarchy5"/>
    <dgm:cxn modelId="{08FEF82C-C6B9-4388-9900-0A15FA2BB1EC}" type="presOf" srcId="{3DDC0624-23B2-477D-B75E-55D94F54B158}" destId="{0D340036-B682-4B44-A7DD-C6269896D252}" srcOrd="0" destOrd="0" presId="urn:microsoft.com/office/officeart/2005/8/layout/hierarchy5"/>
    <dgm:cxn modelId="{4BD2202E-1325-4318-924C-AFD69D1BAC35}" type="presOf" srcId="{0B39A7A9-DF83-44B1-A017-D1B3A634282E}" destId="{D07F79FA-D174-4021-AD8E-5A3A2CB0BCB3}" srcOrd="1" destOrd="0" presId="urn:microsoft.com/office/officeart/2005/8/layout/hierarchy5"/>
    <dgm:cxn modelId="{409FA339-F4CB-43FB-BB4D-A752D614419B}" srcId="{23B74DBA-A5E9-4948-9D8E-25D8D7F618CC}" destId="{1EBE37F9-459C-4483-8CAE-763A6E025D7A}" srcOrd="2" destOrd="0" parTransId="{63A4F2C6-2FDC-4988-9646-88746BC5DD9B}" sibTransId="{3CD72BD5-D409-4F58-B498-AE697EF65ECE}"/>
    <dgm:cxn modelId="{FB45D839-E691-4DDB-B75A-54F1B3FACB64}" type="presOf" srcId="{677DFCF1-5D2E-43C1-A091-DA98AEA94474}" destId="{90CC9C1C-6937-4832-812B-9D97DD5DB00B}" srcOrd="1" destOrd="0" presId="urn:microsoft.com/office/officeart/2005/8/layout/hierarchy5"/>
    <dgm:cxn modelId="{31B1083A-AF24-4D60-9845-C0EF142A2D54}" type="presOf" srcId="{2D348C15-9D03-4F70-AB7C-9D9C6E71DBAB}" destId="{8F130B78-780E-4182-9EB8-5B36CF0F96E5}" srcOrd="1" destOrd="0" presId="urn:microsoft.com/office/officeart/2005/8/layout/hierarchy5"/>
    <dgm:cxn modelId="{F99A2A3B-6AA0-46B9-AF5D-C3D1A50CFD08}" srcId="{23B74DBA-A5E9-4948-9D8E-25D8D7F618CC}" destId="{0B39A7A9-DF83-44B1-A017-D1B3A634282E}" srcOrd="3" destOrd="0" parTransId="{F62784B6-5F26-4BE4-9E2F-58E83F24ADA1}" sibTransId="{95897281-174F-4693-B380-364E40C3EC47}"/>
    <dgm:cxn modelId="{A56F4040-C314-4569-B256-9999509D1E7F}" type="presOf" srcId="{2D348C15-9D03-4F70-AB7C-9D9C6E71DBAB}" destId="{80163AB7-5BB8-497D-8828-D88AE3DCFA17}" srcOrd="0" destOrd="0" presId="urn:microsoft.com/office/officeart/2005/8/layout/hierarchy5"/>
    <dgm:cxn modelId="{27DEA061-8E75-47EB-B91C-689F72656D40}" type="presOf" srcId="{23B74DBA-A5E9-4948-9D8E-25D8D7F618CC}" destId="{2657EB9E-3E39-4A90-8EC4-BBAB825DB71C}" srcOrd="0" destOrd="0" presId="urn:microsoft.com/office/officeart/2005/8/layout/hierarchy5"/>
    <dgm:cxn modelId="{32CEAF61-E4A3-4B82-818F-555E8231A5F2}" type="presOf" srcId="{BFCAC210-E83F-4AF3-AB72-3A7E33B8ABDD}" destId="{28F14353-B38B-47AE-8A24-23CE9894B052}" srcOrd="0" destOrd="0" presId="urn:microsoft.com/office/officeart/2005/8/layout/hierarchy5"/>
    <dgm:cxn modelId="{71947B64-D139-4D7C-B0E6-659C1D860950}" srcId="{8119164D-9570-47C1-BE21-6AADC402EEE7}" destId="{7D638B5C-841C-43E1-A42F-107AECC977BA}" srcOrd="0" destOrd="0" parTransId="{D93615A9-EB07-4106-9D21-0AB82BA2E7E4}" sibTransId="{0D95E02A-2E3B-482C-BDCD-EE15D3CC9DB7}"/>
    <dgm:cxn modelId="{B5E5C052-31F6-4F1B-A21A-F805C47C21B7}" type="presOf" srcId="{0B39A7A9-DF83-44B1-A017-D1B3A634282E}" destId="{079CA261-3305-480F-9D3B-17A566B1A737}" srcOrd="0" destOrd="0" presId="urn:microsoft.com/office/officeart/2005/8/layout/hierarchy5"/>
    <dgm:cxn modelId="{66E62278-87AA-4D7D-87B5-AD5E89C130EA}" type="presOf" srcId="{97F94E05-526A-4CB8-8ADC-E6D4A130ED85}" destId="{8BA94E4B-AFA3-4D6B-9AA0-EDC070D5D698}" srcOrd="0" destOrd="0" presId="urn:microsoft.com/office/officeart/2005/8/layout/hierarchy5"/>
    <dgm:cxn modelId="{1B343759-7AE2-40B3-9910-E1EA169AD677}" type="presOf" srcId="{7D638B5C-841C-43E1-A42F-107AECC977BA}" destId="{EF558AE5-5EFB-42CA-B14B-E526369AF85D}" srcOrd="0" destOrd="0" presId="urn:microsoft.com/office/officeart/2005/8/layout/hierarchy5"/>
    <dgm:cxn modelId="{93303A89-9FA2-4CE6-8BD8-349F21BDC023}" srcId="{913A2943-0540-42E6-9333-41B583FB7D27}" destId="{7751E6B7-3429-4B3E-8508-9C976D86A322}" srcOrd="1" destOrd="0" parTransId="{2D348C15-9D03-4F70-AB7C-9D9C6E71DBAB}" sibTransId="{C2621DCF-411E-4910-9328-253FCDDCC5B0}"/>
    <dgm:cxn modelId="{3FE2E78D-D4F1-4EFE-ABA0-4C5F59DB658E}" srcId="{7751E6B7-3429-4B3E-8508-9C976D86A322}" destId="{528D44E4-8903-4329-B329-A1E6F2936B37}" srcOrd="0" destOrd="0" parTransId="{5D7BF391-0DBA-4376-8B7E-B5FEF400FC4B}" sibTransId="{1A6AFA74-8F70-4D3E-A35F-088EC2155AFB}"/>
    <dgm:cxn modelId="{8C276D9A-EF76-49AE-95B3-C71313A56FA6}" type="presOf" srcId="{D93615A9-EB07-4106-9D21-0AB82BA2E7E4}" destId="{7F3BA310-34DA-4C46-B7F3-FB7CB025E9C1}" srcOrd="0" destOrd="0" presId="urn:microsoft.com/office/officeart/2005/8/layout/hierarchy5"/>
    <dgm:cxn modelId="{F4D80BA4-444B-417B-91B6-EA55DDB16ED4}" type="presOf" srcId="{5D7BF391-0DBA-4376-8B7E-B5FEF400FC4B}" destId="{072FD794-EB62-475E-B636-3233A24309AE}" srcOrd="0" destOrd="0" presId="urn:microsoft.com/office/officeart/2005/8/layout/hierarchy5"/>
    <dgm:cxn modelId="{A48FB5BD-B6F6-4D25-B6DA-65F57BA922AA}" type="presOf" srcId="{C4CF8243-1649-4531-8A47-1533ED16CD7D}" destId="{004E9CF5-ED9C-41F0-ACFC-EF2E5321B080}" srcOrd="0" destOrd="0" presId="urn:microsoft.com/office/officeart/2005/8/layout/hierarchy5"/>
    <dgm:cxn modelId="{1BBDE6C2-1E71-455C-970A-B11A268B0DD9}" type="presOf" srcId="{7751E6B7-3429-4B3E-8508-9C976D86A322}" destId="{54046260-A8F3-4115-BA91-5D849527F943}" srcOrd="0" destOrd="0" presId="urn:microsoft.com/office/officeart/2005/8/layout/hierarchy5"/>
    <dgm:cxn modelId="{5104B6CA-7AFC-4D3E-8396-1AAE4A3AAD87}" srcId="{23B74DBA-A5E9-4948-9D8E-25D8D7F618CC}" destId="{BFCAC210-E83F-4AF3-AB72-3A7E33B8ABDD}" srcOrd="1" destOrd="0" parTransId="{B1903296-FA80-436B-838A-7E45D56316DD}" sibTransId="{4B572A72-2792-428C-86F5-7EC7418A0576}"/>
    <dgm:cxn modelId="{CFDA90CE-F86F-46B8-A6AB-DFEA89A430BC}" type="presOf" srcId="{1EBE37F9-459C-4483-8CAE-763A6E025D7A}" destId="{FF0DC4F7-8FDC-4ABE-AC8E-BBA74C64D074}" srcOrd="0" destOrd="0" presId="urn:microsoft.com/office/officeart/2005/8/layout/hierarchy5"/>
    <dgm:cxn modelId="{E90850D2-34FF-438E-B5D2-90B4841F25E4}" type="presOf" srcId="{C4CF8243-1649-4531-8A47-1533ED16CD7D}" destId="{DE66D487-B38D-4DF0-959C-F2E07FB04571}" srcOrd="1" destOrd="0" presId="urn:microsoft.com/office/officeart/2005/8/layout/hierarchy5"/>
    <dgm:cxn modelId="{86A4D2D3-C7BD-4B2C-838A-4D57AA338C9F}" srcId="{8119164D-9570-47C1-BE21-6AADC402EEE7}" destId="{0B765726-55DA-42C1-8924-1022D9672F03}" srcOrd="1" destOrd="0" parTransId="{677DFCF1-5D2E-43C1-A091-DA98AEA94474}" sibTransId="{AD0BFFCE-D1DD-425A-8E2E-3F0442414EFF}"/>
    <dgm:cxn modelId="{D7EE72D9-3D61-46F1-9A50-42119E510702}" type="presOf" srcId="{97F94E05-526A-4CB8-8ADC-E6D4A130ED85}" destId="{2B27CB1E-7B8B-4DB6-879A-5E3521FCFE9C}" srcOrd="1" destOrd="0" presId="urn:microsoft.com/office/officeart/2005/8/layout/hierarchy5"/>
    <dgm:cxn modelId="{E8EF9BDB-6AD3-4AC2-98BE-A41AA14C3A25}" type="presOf" srcId="{5D7BF391-0DBA-4376-8B7E-B5FEF400FC4B}" destId="{0DB443C1-C030-4B55-91E0-8ECF3DFCEEAA}" srcOrd="1" destOrd="0" presId="urn:microsoft.com/office/officeart/2005/8/layout/hierarchy5"/>
    <dgm:cxn modelId="{57104EEB-92F6-4439-9C2D-26FD9674EAC6}" srcId="{7751E6B7-3429-4B3E-8508-9C976D86A322}" destId="{3DDC0624-23B2-477D-B75E-55D94F54B158}" srcOrd="1" destOrd="0" parTransId="{97F94E05-526A-4CB8-8ADC-E6D4A130ED85}" sibTransId="{6FD3D832-15D1-48CF-B84B-C082E03AA8B6}"/>
    <dgm:cxn modelId="{C9F960FD-E46A-426B-B7A7-E743ACE13433}" type="presOf" srcId="{677DFCF1-5D2E-43C1-A091-DA98AEA94474}" destId="{E25270EC-9BEE-49FE-B8CA-3CB5FDCE1BF9}" srcOrd="0" destOrd="0" presId="urn:microsoft.com/office/officeart/2005/8/layout/hierarchy5"/>
    <dgm:cxn modelId="{814BF89C-F523-42A8-98C7-1D207FF1DAA2}" type="presParOf" srcId="{2657EB9E-3E39-4A90-8EC4-BBAB825DB71C}" destId="{DBD530A6-E507-448F-A491-DC42985A91BC}" srcOrd="0" destOrd="0" presId="urn:microsoft.com/office/officeart/2005/8/layout/hierarchy5"/>
    <dgm:cxn modelId="{21B992A3-A338-45F6-AE0B-E6636C1F8209}" type="presParOf" srcId="{DBD530A6-E507-448F-A491-DC42985A91BC}" destId="{AF54C41D-7D28-4839-BFF0-B14E411D22A9}" srcOrd="0" destOrd="0" presId="urn:microsoft.com/office/officeart/2005/8/layout/hierarchy5"/>
    <dgm:cxn modelId="{91DB9117-200D-4EA0-ABD3-3E3F10069DD0}" type="presParOf" srcId="{DBD530A6-E507-448F-A491-DC42985A91BC}" destId="{FDBA63E2-5077-4B84-B8E0-CF63FD9878EF}" srcOrd="1" destOrd="0" presId="urn:microsoft.com/office/officeart/2005/8/layout/hierarchy5"/>
    <dgm:cxn modelId="{AF3F2CF1-9186-4DB2-A66F-73D69B9A3C3C}" type="presParOf" srcId="{FDBA63E2-5077-4B84-B8E0-CF63FD9878EF}" destId="{A0C08503-FC08-4C2A-95D2-6598722D2B64}" srcOrd="0" destOrd="0" presId="urn:microsoft.com/office/officeart/2005/8/layout/hierarchy5"/>
    <dgm:cxn modelId="{CDE71C3F-BB31-4E97-ACC5-26EB693319BA}" type="presParOf" srcId="{A0C08503-FC08-4C2A-95D2-6598722D2B64}" destId="{5891A1AD-A1F0-463E-9260-E82FCB7B8A45}" srcOrd="0" destOrd="0" presId="urn:microsoft.com/office/officeart/2005/8/layout/hierarchy5"/>
    <dgm:cxn modelId="{593FE148-1A80-4DFC-9694-32955D2B1F61}" type="presParOf" srcId="{A0C08503-FC08-4C2A-95D2-6598722D2B64}" destId="{D6FB27D5-B68E-499F-9C26-79EA3DD6444F}" srcOrd="1" destOrd="0" presId="urn:microsoft.com/office/officeart/2005/8/layout/hierarchy5"/>
    <dgm:cxn modelId="{800C6F4A-5BEC-4183-99E1-526D8F67DD61}" type="presParOf" srcId="{D6FB27D5-B68E-499F-9C26-79EA3DD6444F}" destId="{004E9CF5-ED9C-41F0-ACFC-EF2E5321B080}" srcOrd="0" destOrd="0" presId="urn:microsoft.com/office/officeart/2005/8/layout/hierarchy5"/>
    <dgm:cxn modelId="{0831C38D-CAC2-4583-B0D1-B0A836025ED0}" type="presParOf" srcId="{004E9CF5-ED9C-41F0-ACFC-EF2E5321B080}" destId="{DE66D487-B38D-4DF0-959C-F2E07FB04571}" srcOrd="0" destOrd="0" presId="urn:microsoft.com/office/officeart/2005/8/layout/hierarchy5"/>
    <dgm:cxn modelId="{EBA7A1F4-4EAF-4571-8C66-D25CA5DF1050}" type="presParOf" srcId="{D6FB27D5-B68E-499F-9C26-79EA3DD6444F}" destId="{3DF15F83-D0C7-4693-B6FA-6FB8C922D5C9}" srcOrd="1" destOrd="0" presId="urn:microsoft.com/office/officeart/2005/8/layout/hierarchy5"/>
    <dgm:cxn modelId="{BDB77181-48B9-4864-9551-169792AC7FF5}" type="presParOf" srcId="{3DF15F83-D0C7-4693-B6FA-6FB8C922D5C9}" destId="{ABCD5EF2-A2F1-450E-9711-C02B33168B43}" srcOrd="0" destOrd="0" presId="urn:microsoft.com/office/officeart/2005/8/layout/hierarchy5"/>
    <dgm:cxn modelId="{225E71A9-75F9-4F3A-B806-3946AFD0808D}" type="presParOf" srcId="{3DF15F83-D0C7-4693-B6FA-6FB8C922D5C9}" destId="{1669C8D9-ABF6-43FD-907C-E8712342805C}" srcOrd="1" destOrd="0" presId="urn:microsoft.com/office/officeart/2005/8/layout/hierarchy5"/>
    <dgm:cxn modelId="{D0803FA8-94DF-4B9C-9777-3C29B18CC963}" type="presParOf" srcId="{1669C8D9-ABF6-43FD-907C-E8712342805C}" destId="{7F3BA310-34DA-4C46-B7F3-FB7CB025E9C1}" srcOrd="0" destOrd="0" presId="urn:microsoft.com/office/officeart/2005/8/layout/hierarchy5"/>
    <dgm:cxn modelId="{96A2410B-537C-40D0-88B8-4255CAC8C4E1}" type="presParOf" srcId="{7F3BA310-34DA-4C46-B7F3-FB7CB025E9C1}" destId="{4194FDB8-0BEF-4936-9E90-BBB8CCE546AA}" srcOrd="0" destOrd="0" presId="urn:microsoft.com/office/officeart/2005/8/layout/hierarchy5"/>
    <dgm:cxn modelId="{0E9B3B26-53E3-468A-AD26-A1ABEF3BAAA9}" type="presParOf" srcId="{1669C8D9-ABF6-43FD-907C-E8712342805C}" destId="{60FCC682-7B51-4931-BC8A-7A11EC18F3D1}" srcOrd="1" destOrd="0" presId="urn:microsoft.com/office/officeart/2005/8/layout/hierarchy5"/>
    <dgm:cxn modelId="{A9F7092E-EDA2-48F7-97A2-7796EEA78955}" type="presParOf" srcId="{60FCC682-7B51-4931-BC8A-7A11EC18F3D1}" destId="{EF558AE5-5EFB-42CA-B14B-E526369AF85D}" srcOrd="0" destOrd="0" presId="urn:microsoft.com/office/officeart/2005/8/layout/hierarchy5"/>
    <dgm:cxn modelId="{D89C5F8F-EFFB-4988-A4AC-329D1071E175}" type="presParOf" srcId="{60FCC682-7B51-4931-BC8A-7A11EC18F3D1}" destId="{80EC0E2F-EFAC-4B5F-91C1-004574ED262F}" srcOrd="1" destOrd="0" presId="urn:microsoft.com/office/officeart/2005/8/layout/hierarchy5"/>
    <dgm:cxn modelId="{9EC3623C-25B5-44DE-918E-10BB2F88512A}" type="presParOf" srcId="{1669C8D9-ABF6-43FD-907C-E8712342805C}" destId="{E25270EC-9BEE-49FE-B8CA-3CB5FDCE1BF9}" srcOrd="2" destOrd="0" presId="urn:microsoft.com/office/officeart/2005/8/layout/hierarchy5"/>
    <dgm:cxn modelId="{B93AE985-2D14-458D-AA7F-98CA0C78DF19}" type="presParOf" srcId="{E25270EC-9BEE-49FE-B8CA-3CB5FDCE1BF9}" destId="{90CC9C1C-6937-4832-812B-9D97DD5DB00B}" srcOrd="0" destOrd="0" presId="urn:microsoft.com/office/officeart/2005/8/layout/hierarchy5"/>
    <dgm:cxn modelId="{E47D5F85-4C7A-4220-AAA1-86CD6D132A57}" type="presParOf" srcId="{1669C8D9-ABF6-43FD-907C-E8712342805C}" destId="{F7625E42-386F-4FBB-B561-FF48B355129E}" srcOrd="3" destOrd="0" presId="urn:microsoft.com/office/officeart/2005/8/layout/hierarchy5"/>
    <dgm:cxn modelId="{F882DA5B-DFAB-4D8B-A44B-0C0EF9F50547}" type="presParOf" srcId="{F7625E42-386F-4FBB-B561-FF48B355129E}" destId="{A697E576-57CD-44CA-ACF1-E6D7FFEECB01}" srcOrd="0" destOrd="0" presId="urn:microsoft.com/office/officeart/2005/8/layout/hierarchy5"/>
    <dgm:cxn modelId="{4B4DA435-E169-4098-B1A7-F38DFD338F54}" type="presParOf" srcId="{F7625E42-386F-4FBB-B561-FF48B355129E}" destId="{C14CFBD6-2F53-4178-B878-594787C6D9B0}" srcOrd="1" destOrd="0" presId="urn:microsoft.com/office/officeart/2005/8/layout/hierarchy5"/>
    <dgm:cxn modelId="{23AE7055-B6F8-44F7-9A2F-79EE7147EC02}" type="presParOf" srcId="{D6FB27D5-B68E-499F-9C26-79EA3DD6444F}" destId="{80163AB7-5BB8-497D-8828-D88AE3DCFA17}" srcOrd="2" destOrd="0" presId="urn:microsoft.com/office/officeart/2005/8/layout/hierarchy5"/>
    <dgm:cxn modelId="{E8C6A80A-4D68-4690-B71B-4D0F0E1F320D}" type="presParOf" srcId="{80163AB7-5BB8-497D-8828-D88AE3DCFA17}" destId="{8F130B78-780E-4182-9EB8-5B36CF0F96E5}" srcOrd="0" destOrd="0" presId="urn:microsoft.com/office/officeart/2005/8/layout/hierarchy5"/>
    <dgm:cxn modelId="{E0D0D365-39E2-4ED6-980E-B615A7731692}" type="presParOf" srcId="{D6FB27D5-B68E-499F-9C26-79EA3DD6444F}" destId="{3FE9B3AF-5C53-48F9-A078-945C6F352827}" srcOrd="3" destOrd="0" presId="urn:microsoft.com/office/officeart/2005/8/layout/hierarchy5"/>
    <dgm:cxn modelId="{057B4F69-F7BA-409D-85A7-96000C73BB69}" type="presParOf" srcId="{3FE9B3AF-5C53-48F9-A078-945C6F352827}" destId="{54046260-A8F3-4115-BA91-5D849527F943}" srcOrd="0" destOrd="0" presId="urn:microsoft.com/office/officeart/2005/8/layout/hierarchy5"/>
    <dgm:cxn modelId="{A0C753DD-AA1F-470F-A776-424A2D1B828C}" type="presParOf" srcId="{3FE9B3AF-5C53-48F9-A078-945C6F352827}" destId="{92B62B2C-2A42-45AC-B02B-2816908C211A}" srcOrd="1" destOrd="0" presId="urn:microsoft.com/office/officeart/2005/8/layout/hierarchy5"/>
    <dgm:cxn modelId="{38708B13-E39B-43FC-9E5B-67C73DF96DAC}" type="presParOf" srcId="{92B62B2C-2A42-45AC-B02B-2816908C211A}" destId="{072FD794-EB62-475E-B636-3233A24309AE}" srcOrd="0" destOrd="0" presId="urn:microsoft.com/office/officeart/2005/8/layout/hierarchy5"/>
    <dgm:cxn modelId="{0DF01357-748A-475B-8DA2-C0F17F08B454}" type="presParOf" srcId="{072FD794-EB62-475E-B636-3233A24309AE}" destId="{0DB443C1-C030-4B55-91E0-8ECF3DFCEEAA}" srcOrd="0" destOrd="0" presId="urn:microsoft.com/office/officeart/2005/8/layout/hierarchy5"/>
    <dgm:cxn modelId="{9FD07D6F-A5F2-4CF8-B41A-1DFAC772C4C7}" type="presParOf" srcId="{92B62B2C-2A42-45AC-B02B-2816908C211A}" destId="{7A247148-D635-46E8-B77C-F391DF9C0972}" srcOrd="1" destOrd="0" presId="urn:microsoft.com/office/officeart/2005/8/layout/hierarchy5"/>
    <dgm:cxn modelId="{DCAECA33-0765-4A41-9366-07A3DD227464}" type="presParOf" srcId="{7A247148-D635-46E8-B77C-F391DF9C0972}" destId="{0B94A8E6-E6A5-4525-8267-5901F51768AC}" srcOrd="0" destOrd="0" presId="urn:microsoft.com/office/officeart/2005/8/layout/hierarchy5"/>
    <dgm:cxn modelId="{CAE6A6C3-F0C0-4AD8-A76C-63C3F4558018}" type="presParOf" srcId="{7A247148-D635-46E8-B77C-F391DF9C0972}" destId="{32D095D9-50EB-4AF2-96BC-568F6870C06E}" srcOrd="1" destOrd="0" presId="urn:microsoft.com/office/officeart/2005/8/layout/hierarchy5"/>
    <dgm:cxn modelId="{A1E071DF-DA2B-47C8-B549-5906D9309916}" type="presParOf" srcId="{92B62B2C-2A42-45AC-B02B-2816908C211A}" destId="{8BA94E4B-AFA3-4D6B-9AA0-EDC070D5D698}" srcOrd="2" destOrd="0" presId="urn:microsoft.com/office/officeart/2005/8/layout/hierarchy5"/>
    <dgm:cxn modelId="{BF2D9C71-1C3C-4E43-B369-05B46C1080B5}" type="presParOf" srcId="{8BA94E4B-AFA3-4D6B-9AA0-EDC070D5D698}" destId="{2B27CB1E-7B8B-4DB6-879A-5E3521FCFE9C}" srcOrd="0" destOrd="0" presId="urn:microsoft.com/office/officeart/2005/8/layout/hierarchy5"/>
    <dgm:cxn modelId="{435E1334-D614-42C8-B2AB-BB4C81DD8499}" type="presParOf" srcId="{92B62B2C-2A42-45AC-B02B-2816908C211A}" destId="{FFF485EB-F631-4670-9A29-1F8725D914F3}" srcOrd="3" destOrd="0" presId="urn:microsoft.com/office/officeart/2005/8/layout/hierarchy5"/>
    <dgm:cxn modelId="{EBF4FA4D-A85D-44E0-8649-105FC2B9F2BE}" type="presParOf" srcId="{FFF485EB-F631-4670-9A29-1F8725D914F3}" destId="{0D340036-B682-4B44-A7DD-C6269896D252}" srcOrd="0" destOrd="0" presId="urn:microsoft.com/office/officeart/2005/8/layout/hierarchy5"/>
    <dgm:cxn modelId="{15B717AE-24DA-4268-BB28-779BB1D26C15}" type="presParOf" srcId="{FFF485EB-F631-4670-9A29-1F8725D914F3}" destId="{98C6114F-BB88-4BCB-8DEF-38AC861A6A55}" srcOrd="1" destOrd="0" presId="urn:microsoft.com/office/officeart/2005/8/layout/hierarchy5"/>
    <dgm:cxn modelId="{5E723FA2-ACF9-4F61-940E-37590DD9C764}" type="presParOf" srcId="{2657EB9E-3E39-4A90-8EC4-BBAB825DB71C}" destId="{A51EE01B-E52D-4563-B8EC-09283AC78A28}" srcOrd="1" destOrd="0" presId="urn:microsoft.com/office/officeart/2005/8/layout/hierarchy5"/>
    <dgm:cxn modelId="{B9B8A7EB-71E8-4A0E-A56C-AD5CD708405F}" type="presParOf" srcId="{A51EE01B-E52D-4563-B8EC-09283AC78A28}" destId="{D1EA9FB3-6270-4F19-86C4-F150882E49BD}" srcOrd="0" destOrd="0" presId="urn:microsoft.com/office/officeart/2005/8/layout/hierarchy5"/>
    <dgm:cxn modelId="{209C3487-53DB-4452-B475-AB91FB061733}" type="presParOf" srcId="{D1EA9FB3-6270-4F19-86C4-F150882E49BD}" destId="{28F14353-B38B-47AE-8A24-23CE9894B052}" srcOrd="0" destOrd="0" presId="urn:microsoft.com/office/officeart/2005/8/layout/hierarchy5"/>
    <dgm:cxn modelId="{9F96D431-67C4-4A06-92C7-D9487708CEBB}" type="presParOf" srcId="{D1EA9FB3-6270-4F19-86C4-F150882E49BD}" destId="{0A88D414-359A-41BB-A908-95E1111FEACB}" srcOrd="1" destOrd="0" presId="urn:microsoft.com/office/officeart/2005/8/layout/hierarchy5"/>
    <dgm:cxn modelId="{F9610A0E-61D0-44AB-8B04-9C48A435867A}" type="presParOf" srcId="{A51EE01B-E52D-4563-B8EC-09283AC78A28}" destId="{F250B122-1237-48C3-A081-4F6EA06F5C7B}" srcOrd="1" destOrd="0" presId="urn:microsoft.com/office/officeart/2005/8/layout/hierarchy5"/>
    <dgm:cxn modelId="{C49CD766-F356-463C-A95B-978F2391A10A}" type="presParOf" srcId="{F250B122-1237-48C3-A081-4F6EA06F5C7B}" destId="{5356695A-2F28-4357-A7C1-9531F6C39BFF}" srcOrd="0" destOrd="0" presId="urn:microsoft.com/office/officeart/2005/8/layout/hierarchy5"/>
    <dgm:cxn modelId="{AB50F381-7CED-41F9-A772-120DF653FD34}" type="presParOf" srcId="{A51EE01B-E52D-4563-B8EC-09283AC78A28}" destId="{36137930-A8EF-463A-B1BF-064D6F0A0B38}" srcOrd="2" destOrd="0" presId="urn:microsoft.com/office/officeart/2005/8/layout/hierarchy5"/>
    <dgm:cxn modelId="{58E3AD93-23E1-4D3C-8CEA-A02FB9EE3F82}" type="presParOf" srcId="{36137930-A8EF-463A-B1BF-064D6F0A0B38}" destId="{FF0DC4F7-8FDC-4ABE-AC8E-BBA74C64D074}" srcOrd="0" destOrd="0" presId="urn:microsoft.com/office/officeart/2005/8/layout/hierarchy5"/>
    <dgm:cxn modelId="{5B58B816-9197-456D-B595-5EF4474C62B3}" type="presParOf" srcId="{36137930-A8EF-463A-B1BF-064D6F0A0B38}" destId="{4887A450-4AAC-404E-9349-70077AF0D2A0}" srcOrd="1" destOrd="0" presId="urn:microsoft.com/office/officeart/2005/8/layout/hierarchy5"/>
    <dgm:cxn modelId="{1B09A4AC-CA5A-4C73-87E5-6C4819DC1EEE}" type="presParOf" srcId="{A51EE01B-E52D-4563-B8EC-09283AC78A28}" destId="{161E398A-BA7E-4CE9-815D-306DE8311841}" srcOrd="3" destOrd="0" presId="urn:microsoft.com/office/officeart/2005/8/layout/hierarchy5"/>
    <dgm:cxn modelId="{D4F2000C-7CF7-417E-8454-5EE6B0BCCC26}" type="presParOf" srcId="{161E398A-BA7E-4CE9-815D-306DE8311841}" destId="{70C7B5A6-68A5-414E-9ACA-5375401DEB2B}" srcOrd="0" destOrd="0" presId="urn:microsoft.com/office/officeart/2005/8/layout/hierarchy5"/>
    <dgm:cxn modelId="{8F3E8418-D4F6-439A-8AC6-A20E0147424C}" type="presParOf" srcId="{A51EE01B-E52D-4563-B8EC-09283AC78A28}" destId="{C4E25864-D4E1-4CA2-988C-A24C2FEB9A59}" srcOrd="4" destOrd="0" presId="urn:microsoft.com/office/officeart/2005/8/layout/hierarchy5"/>
    <dgm:cxn modelId="{921DA2F6-4EC6-4B1E-B5C5-4DBD0925E2C6}" type="presParOf" srcId="{C4E25864-D4E1-4CA2-988C-A24C2FEB9A59}" destId="{079CA261-3305-480F-9D3B-17A566B1A737}" srcOrd="0" destOrd="0" presId="urn:microsoft.com/office/officeart/2005/8/layout/hierarchy5"/>
    <dgm:cxn modelId="{E0AB3A4B-30B6-4473-A4DF-5871219E4DF5}" type="presParOf" srcId="{C4E25864-D4E1-4CA2-988C-A24C2FEB9A59}" destId="{D07F79FA-D174-4021-AD8E-5A3A2CB0BCB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CA261-3305-480F-9D3B-17A566B1A737}">
      <dsp:nvSpPr>
        <dsp:cNvPr id="0" name=""/>
        <dsp:cNvSpPr/>
      </dsp:nvSpPr>
      <dsp:spPr>
        <a:xfrm>
          <a:off x="5718264" y="0"/>
          <a:ext cx="1134571" cy="3190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Logs</a:t>
          </a:r>
        </a:p>
      </dsp:txBody>
      <dsp:txXfrm>
        <a:off x="5718264" y="0"/>
        <a:ext cx="1134571" cy="957002"/>
      </dsp:txXfrm>
    </dsp:sp>
    <dsp:sp modelId="{FF0DC4F7-8FDC-4ABE-AC8E-BBA74C64D074}">
      <dsp:nvSpPr>
        <dsp:cNvPr id="0" name=""/>
        <dsp:cNvSpPr/>
      </dsp:nvSpPr>
      <dsp:spPr>
        <a:xfrm>
          <a:off x="4394597" y="0"/>
          <a:ext cx="1134571" cy="3190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Runs</a:t>
          </a:r>
        </a:p>
      </dsp:txBody>
      <dsp:txXfrm>
        <a:off x="4394597" y="0"/>
        <a:ext cx="1134571" cy="957002"/>
      </dsp:txXfrm>
    </dsp:sp>
    <dsp:sp modelId="{28F14353-B38B-47AE-8A24-23CE9894B052}">
      <dsp:nvSpPr>
        <dsp:cNvPr id="0" name=""/>
        <dsp:cNvSpPr/>
      </dsp:nvSpPr>
      <dsp:spPr>
        <a:xfrm>
          <a:off x="3070930" y="0"/>
          <a:ext cx="1134571" cy="3190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Products</a:t>
          </a:r>
        </a:p>
      </dsp:txBody>
      <dsp:txXfrm>
        <a:off x="3070930" y="0"/>
        <a:ext cx="1134571" cy="957002"/>
      </dsp:txXfrm>
    </dsp:sp>
    <dsp:sp modelId="{5891A1AD-A1F0-463E-9260-E82FCB7B8A45}">
      <dsp:nvSpPr>
        <dsp:cNvPr id="0" name=""/>
        <dsp:cNvSpPr/>
      </dsp:nvSpPr>
      <dsp:spPr>
        <a:xfrm>
          <a:off x="3165478" y="1773336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Compute</a:t>
          </a:r>
        </a:p>
      </dsp:txBody>
      <dsp:txXfrm>
        <a:off x="3179324" y="1787182"/>
        <a:ext cx="917784" cy="445046"/>
      </dsp:txXfrm>
    </dsp:sp>
    <dsp:sp modelId="{004E9CF5-ED9C-41F0-ACFC-EF2E5321B080}">
      <dsp:nvSpPr>
        <dsp:cNvPr id="0" name=""/>
        <dsp:cNvSpPr/>
      </dsp:nvSpPr>
      <dsp:spPr>
        <a:xfrm rot="18289469">
          <a:off x="3968922" y="1724543"/>
          <a:ext cx="66225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2255" y="13337"/>
              </a:lnTo>
            </a:path>
          </a:pathLst>
        </a:custGeom>
        <a:noFill/>
        <a:ln w="19050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3493" y="1721324"/>
        <a:ext cx="33112" cy="33112"/>
      </dsp:txXfrm>
    </dsp:sp>
    <dsp:sp modelId="{ABCD5EF2-A2F1-450E-9711-C02B33168B43}">
      <dsp:nvSpPr>
        <dsp:cNvPr id="0" name=""/>
        <dsp:cNvSpPr/>
      </dsp:nvSpPr>
      <dsp:spPr>
        <a:xfrm>
          <a:off x="4489145" y="1229687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DateTime1</a:t>
          </a:r>
        </a:p>
      </dsp:txBody>
      <dsp:txXfrm>
        <a:off x="4502991" y="1243533"/>
        <a:ext cx="917784" cy="445046"/>
      </dsp:txXfrm>
    </dsp:sp>
    <dsp:sp modelId="{7F3BA310-34DA-4C46-B7F3-FB7CB025E9C1}">
      <dsp:nvSpPr>
        <dsp:cNvPr id="0" name=""/>
        <dsp:cNvSpPr/>
      </dsp:nvSpPr>
      <dsp:spPr>
        <a:xfrm rot="19457599">
          <a:off x="5390845" y="1316807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2073" y="1318501"/>
        <a:ext cx="23287" cy="23287"/>
      </dsp:txXfrm>
    </dsp:sp>
    <dsp:sp modelId="{EF558AE5-5EFB-42CA-B14B-E526369AF85D}">
      <dsp:nvSpPr>
        <dsp:cNvPr id="0" name=""/>
        <dsp:cNvSpPr/>
      </dsp:nvSpPr>
      <dsp:spPr>
        <a:xfrm>
          <a:off x="5812812" y="957863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cafe.master.log</a:t>
          </a:r>
        </a:p>
      </dsp:txBody>
      <dsp:txXfrm>
        <a:off x="5826658" y="971709"/>
        <a:ext cx="917784" cy="445046"/>
      </dsp:txXfrm>
    </dsp:sp>
    <dsp:sp modelId="{E25270EC-9BEE-49FE-B8CA-3CB5FDCE1BF9}">
      <dsp:nvSpPr>
        <dsp:cNvPr id="0" name=""/>
        <dsp:cNvSpPr/>
      </dsp:nvSpPr>
      <dsp:spPr>
        <a:xfrm rot="2142401">
          <a:off x="5390845" y="1588631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2073" y="1590325"/>
        <a:ext cx="23287" cy="23287"/>
      </dsp:txXfrm>
    </dsp:sp>
    <dsp:sp modelId="{A697E576-57CD-44CA-ACF1-E6D7FFEECB01}">
      <dsp:nvSpPr>
        <dsp:cNvPr id="0" name=""/>
        <dsp:cNvSpPr/>
      </dsp:nvSpPr>
      <dsp:spPr>
        <a:xfrm>
          <a:off x="5812812" y="1501512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TestClass1</a:t>
          </a:r>
        </a:p>
      </dsp:txBody>
      <dsp:txXfrm>
        <a:off x="5826658" y="1515358"/>
        <a:ext cx="917784" cy="445046"/>
      </dsp:txXfrm>
    </dsp:sp>
    <dsp:sp modelId="{80163AB7-5BB8-497D-8828-D88AE3DCFA17}">
      <dsp:nvSpPr>
        <dsp:cNvPr id="0" name=""/>
        <dsp:cNvSpPr/>
      </dsp:nvSpPr>
      <dsp:spPr>
        <a:xfrm rot="3310531">
          <a:off x="3968922" y="2268192"/>
          <a:ext cx="66225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2255" y="13337"/>
              </a:lnTo>
            </a:path>
          </a:pathLst>
        </a:custGeom>
        <a:noFill/>
        <a:ln w="19050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3493" y="2264973"/>
        <a:ext cx="33112" cy="33112"/>
      </dsp:txXfrm>
    </dsp:sp>
    <dsp:sp modelId="{54046260-A8F3-4115-BA91-5D849527F943}">
      <dsp:nvSpPr>
        <dsp:cNvPr id="0" name=""/>
        <dsp:cNvSpPr/>
      </dsp:nvSpPr>
      <dsp:spPr>
        <a:xfrm>
          <a:off x="4489145" y="2316985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DateTime2</a:t>
          </a:r>
        </a:p>
      </dsp:txBody>
      <dsp:txXfrm>
        <a:off x="4502991" y="2330831"/>
        <a:ext cx="917784" cy="445046"/>
      </dsp:txXfrm>
    </dsp:sp>
    <dsp:sp modelId="{072FD794-EB62-475E-B636-3233A24309AE}">
      <dsp:nvSpPr>
        <dsp:cNvPr id="0" name=""/>
        <dsp:cNvSpPr/>
      </dsp:nvSpPr>
      <dsp:spPr>
        <a:xfrm rot="19457599">
          <a:off x="5390845" y="2404104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2073" y="2405798"/>
        <a:ext cx="23287" cy="23287"/>
      </dsp:txXfrm>
    </dsp:sp>
    <dsp:sp modelId="{0B94A8E6-E6A5-4525-8267-5901F51768AC}">
      <dsp:nvSpPr>
        <dsp:cNvPr id="0" name=""/>
        <dsp:cNvSpPr/>
      </dsp:nvSpPr>
      <dsp:spPr>
        <a:xfrm>
          <a:off x="5812812" y="2045161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cafe.master.log</a:t>
          </a:r>
        </a:p>
      </dsp:txBody>
      <dsp:txXfrm>
        <a:off x="5826658" y="2059007"/>
        <a:ext cx="917784" cy="445046"/>
      </dsp:txXfrm>
    </dsp:sp>
    <dsp:sp modelId="{8BA94E4B-AFA3-4D6B-9AA0-EDC070D5D698}">
      <dsp:nvSpPr>
        <dsp:cNvPr id="0" name=""/>
        <dsp:cNvSpPr/>
      </dsp:nvSpPr>
      <dsp:spPr>
        <a:xfrm rot="2142401">
          <a:off x="5390845" y="2675929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2073" y="2677623"/>
        <a:ext cx="23287" cy="23287"/>
      </dsp:txXfrm>
    </dsp:sp>
    <dsp:sp modelId="{0D340036-B682-4B44-A7DD-C6269896D252}">
      <dsp:nvSpPr>
        <dsp:cNvPr id="0" name=""/>
        <dsp:cNvSpPr/>
      </dsp:nvSpPr>
      <dsp:spPr>
        <a:xfrm>
          <a:off x="5812812" y="2588809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TestClass2</a:t>
          </a:r>
        </a:p>
      </dsp:txBody>
      <dsp:txXfrm>
        <a:off x="5826658" y="2602655"/>
        <a:ext cx="917784" cy="445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9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esting.net/framework/unittest/unittest-fixtures/" TargetMode="External"/><Relationship Id="rId2" Type="http://schemas.openxmlformats.org/officeDocument/2006/relationships/hyperlink" Target="https://docs.python.org/2/library/unit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walleck/opencafe-training" TargetMode="External"/><Relationship Id="rId4" Type="http://schemas.openxmlformats.org/officeDocument/2006/relationships/hyperlink" Target="http://pythontesting.net/framework/unittest/when-unittest-fixtures-fai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2/library/unittest.html#assert-metho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021-60CB-4D35-B4FB-41ED5D445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OpenCafe</a:t>
            </a:r>
            <a:r>
              <a:rPr lang="en-US" dirty="0"/>
              <a:t>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9A34-D8FA-400B-9540-FA6142E71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 –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43215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5ED4-1F19-4052-9436-C4AB2204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Engine.config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0E4E-9D3C-47CA-BE40-C11C8F78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  <a:p>
            <a:pPr lvl="1"/>
            <a:r>
              <a:rPr lang="en-US" dirty="0"/>
              <a:t>Base log directory</a:t>
            </a:r>
          </a:p>
          <a:p>
            <a:pPr lvl="1"/>
            <a:r>
              <a:rPr lang="en-US" dirty="0"/>
              <a:t>Base config directory</a:t>
            </a:r>
          </a:p>
          <a:p>
            <a:pPr lvl="1"/>
            <a:r>
              <a:rPr lang="en-US" dirty="0"/>
              <a:t>Base test repository</a:t>
            </a:r>
          </a:p>
        </p:txBody>
      </p:sp>
    </p:spTree>
    <p:extLst>
      <p:ext uri="{BB962C8B-B14F-4D97-AF65-F5344CB8AC3E}">
        <p14:creationId xmlns:p14="http://schemas.microsoft.com/office/powerpoint/2010/main" val="175383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D29-F86E-457B-A5FE-8C38AD03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cafe-runner –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FEE7-4DE8-460C-A077-93A2DB8B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tests</a:t>
            </a:r>
          </a:p>
          <a:p>
            <a:r>
              <a:rPr lang="en-US" dirty="0"/>
              <a:t>List configurations</a:t>
            </a:r>
          </a:p>
          <a:p>
            <a:r>
              <a:rPr lang="en-US" dirty="0"/>
              <a:t>Dry run</a:t>
            </a:r>
          </a:p>
          <a:p>
            <a:r>
              <a:rPr lang="en-US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97872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7602-1C75-43FC-B309-55443A8C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cafe-runner – Test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2FB2-E162-40B9-89C3-5174A513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Runs from the installed packages, not your local code</a:t>
            </a:r>
          </a:p>
          <a:p>
            <a:r>
              <a:rPr lang="en-US" dirty="0"/>
              <a:t>Can use dotted paths to drill-down through packages</a:t>
            </a:r>
          </a:p>
          <a:p>
            <a:r>
              <a:rPr lang="en-US" dirty="0"/>
              <a:t>Run by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Tag</a:t>
            </a:r>
          </a:p>
          <a:p>
            <a:pPr lvl="1"/>
            <a:r>
              <a:rPr lang="en-US" dirty="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5893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65E031B2-2043-42BA-B800-C3C0AEA1C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1" y="3429000"/>
            <a:ext cx="10284036" cy="110553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0985F-87B4-4649-83E7-DF9B70C0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435214"/>
            <a:ext cx="10874477" cy="9357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Log Format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C34203-9993-4A06-B38E-252C3B9700BB}"/>
              </a:ext>
            </a:extLst>
          </p:cNvPr>
          <p:cNvCxnSpPr/>
          <p:nvPr/>
        </p:nvCxnSpPr>
        <p:spPr>
          <a:xfrm>
            <a:off x="2275806" y="2583283"/>
            <a:ext cx="0" cy="672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09176D-8EF8-4548-B6B6-65251BE76B93}"/>
              </a:ext>
            </a:extLst>
          </p:cNvPr>
          <p:cNvSpPr txBox="1"/>
          <p:nvPr/>
        </p:nvSpPr>
        <p:spPr>
          <a:xfrm>
            <a:off x="1504635" y="2065490"/>
            <a:ext cx="154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Stamp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55FED6-9461-452E-B3FA-19A63E9BDAF1}"/>
              </a:ext>
            </a:extLst>
          </p:cNvPr>
          <p:cNvCxnSpPr>
            <a:cxnSpLocks/>
          </p:cNvCxnSpPr>
          <p:nvPr/>
        </p:nvCxnSpPr>
        <p:spPr>
          <a:xfrm flipV="1">
            <a:off x="3651079" y="4696686"/>
            <a:ext cx="0" cy="57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730CAC-ED6B-4695-8034-E424C4616536}"/>
              </a:ext>
            </a:extLst>
          </p:cNvPr>
          <p:cNvSpPr txBox="1"/>
          <p:nvPr/>
        </p:nvSpPr>
        <p:spPr>
          <a:xfrm>
            <a:off x="3046976" y="5429524"/>
            <a:ext cx="136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Level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9842E5-6B70-4920-A4D2-DAA025EF4C64}"/>
              </a:ext>
            </a:extLst>
          </p:cNvPr>
          <p:cNvCxnSpPr/>
          <p:nvPr/>
        </p:nvCxnSpPr>
        <p:spPr>
          <a:xfrm>
            <a:off x="5457845" y="2583283"/>
            <a:ext cx="0" cy="672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C803EB-5C0A-4A9C-A1D3-0151021F5105}"/>
              </a:ext>
            </a:extLst>
          </p:cNvPr>
          <p:cNvSpPr txBox="1"/>
          <p:nvPr/>
        </p:nvSpPr>
        <p:spPr>
          <a:xfrm>
            <a:off x="4642595" y="2079607"/>
            <a:ext cx="18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CB994-8BB7-4F92-92FB-F7C752EAC563}"/>
              </a:ext>
            </a:extLst>
          </p:cNvPr>
          <p:cNvCxnSpPr>
            <a:cxnSpLocks/>
          </p:cNvCxnSpPr>
          <p:nvPr/>
        </p:nvCxnSpPr>
        <p:spPr>
          <a:xfrm flipV="1">
            <a:off x="9102593" y="4696686"/>
            <a:ext cx="0" cy="57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B42AF3-CBFD-4625-85C9-180157CF5079}"/>
              </a:ext>
            </a:extLst>
          </p:cNvPr>
          <p:cNvSpPr txBox="1"/>
          <p:nvPr/>
        </p:nvSpPr>
        <p:spPr>
          <a:xfrm>
            <a:off x="8419547" y="5428625"/>
            <a:ext cx="174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50275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2EBC-3E53-4883-91CC-0C232B5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67693"/>
            <a:ext cx="9923766" cy="1063256"/>
          </a:xfrm>
        </p:spPr>
        <p:txBody>
          <a:bodyPr anchor="t">
            <a:normAutofit/>
          </a:bodyPr>
          <a:lstStyle/>
          <a:p>
            <a:r>
              <a:rPr lang="en-US" sz="3600" dirty="0"/>
              <a:t>Log Directory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9197B9-9C29-46ED-AACB-BC58A52A5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123005"/>
              </p:ext>
            </p:extLst>
          </p:nvPr>
        </p:nvGraphicFramePr>
        <p:xfrm>
          <a:off x="1134117" y="1007918"/>
          <a:ext cx="9923767" cy="319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33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11D4-E7DE-4505-9361-1C193D24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DC29-95A1-45F2-9D07-C51B6A42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Generated Files</a:t>
            </a:r>
          </a:p>
          <a:p>
            <a:pPr lvl="1"/>
            <a:r>
              <a:rPr lang="en-US" dirty="0"/>
              <a:t>Master log</a:t>
            </a:r>
          </a:p>
          <a:p>
            <a:pPr lvl="1"/>
            <a:r>
              <a:rPr lang="en-US" dirty="0"/>
              <a:t>One log per test class</a:t>
            </a:r>
          </a:p>
          <a:p>
            <a:r>
              <a:rPr lang="en-US" dirty="0"/>
              <a:t>Primary Log Entries</a:t>
            </a:r>
          </a:p>
          <a:p>
            <a:pPr lvl="1"/>
            <a:r>
              <a:rPr lang="en-US" dirty="0"/>
              <a:t>Test Fixture Headers</a:t>
            </a:r>
          </a:p>
          <a:p>
            <a:pPr lvl="1"/>
            <a:r>
              <a:rPr lang="en-US" dirty="0"/>
              <a:t>HTTP requests</a:t>
            </a:r>
          </a:p>
          <a:p>
            <a:pPr lvl="1"/>
            <a:r>
              <a:rPr lang="en-US" dirty="0"/>
              <a:t>SSH connections</a:t>
            </a:r>
          </a:p>
          <a:p>
            <a:pPr lvl="1"/>
            <a:r>
              <a:rPr lang="en-US" dirty="0"/>
              <a:t>Configuration Notifications</a:t>
            </a:r>
          </a:p>
          <a:p>
            <a:pPr lvl="2"/>
            <a:r>
              <a:rPr lang="en-US" dirty="0"/>
              <a:t>Not all errors are impactful, just informative</a:t>
            </a:r>
          </a:p>
        </p:txBody>
      </p:sp>
    </p:spTree>
    <p:extLst>
      <p:ext uri="{BB962C8B-B14F-4D97-AF65-F5344CB8AC3E}">
        <p14:creationId xmlns:p14="http://schemas.microsoft.com/office/powerpoint/2010/main" val="259473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47E3E77-993D-474B-B9E7-521083C8C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95" y="591094"/>
            <a:ext cx="9844055" cy="44544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24666-1C06-481E-83BA-8CEF3B4A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5200105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HTTP Logging Example</a:t>
            </a:r>
          </a:p>
        </p:txBody>
      </p:sp>
    </p:spTree>
    <p:extLst>
      <p:ext uri="{BB962C8B-B14F-4D97-AF65-F5344CB8AC3E}">
        <p14:creationId xmlns:p14="http://schemas.microsoft.com/office/powerpoint/2010/main" val="131651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FC89FD09-1418-463C-98A3-E408451E1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2127312"/>
            <a:ext cx="10284036" cy="13112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02394-57EA-4C8B-89A6-F789ACDB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3746089"/>
            <a:ext cx="10874477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WinRM Logging</a:t>
            </a:r>
          </a:p>
        </p:txBody>
      </p:sp>
    </p:spTree>
    <p:extLst>
      <p:ext uri="{BB962C8B-B14F-4D97-AF65-F5344CB8AC3E}">
        <p14:creationId xmlns:p14="http://schemas.microsoft.com/office/powerpoint/2010/main" val="67478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56C5-456C-4FEA-BB86-9AD1D054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86C0-061D-4CE6-8A38-1E986251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 log files for long running jobs when you think something has gone wrong</a:t>
            </a:r>
          </a:p>
        </p:txBody>
      </p:sp>
    </p:spTree>
    <p:extLst>
      <p:ext uri="{BB962C8B-B14F-4D97-AF65-F5344CB8AC3E}">
        <p14:creationId xmlns:p14="http://schemas.microsoft.com/office/powerpoint/2010/main" val="339685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FDD4-0F43-4051-BFD7-B271675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8900-2D84-4824-AB51-54689152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Unittest</a:t>
            </a:r>
            <a:r>
              <a:rPr lang="en-US" dirty="0"/>
              <a:t> Flow</a:t>
            </a:r>
          </a:p>
          <a:p>
            <a:pPr lvl="1"/>
            <a:r>
              <a:rPr lang="en-US" dirty="0">
                <a:hlinkClick r:id="rId2"/>
              </a:rPr>
              <a:t>https://docs.python.org/2/library/unittest.html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http://pythontesting.net/framework/unittest/unittest-fixtures/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http://pythontesting.net/framework/unittest/when-unittest-fixtures-fail/</a:t>
            </a:r>
            <a:endParaRPr lang="en-US" dirty="0"/>
          </a:p>
          <a:p>
            <a:r>
              <a:rPr lang="en-US" dirty="0"/>
              <a:t>Presentation Materials</a:t>
            </a:r>
          </a:p>
          <a:p>
            <a:pPr lvl="1"/>
            <a:r>
              <a:rPr lang="en-US" dirty="0">
                <a:hlinkClick r:id="rId5"/>
              </a:rPr>
              <a:t>https://github.com/dwalleck/opencafe-training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6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EDCBC2-9AD1-44F4-BB96-8E831724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93" y="643467"/>
            <a:ext cx="7795740" cy="4280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Unittest Concepts</a:t>
            </a:r>
          </a:p>
        </p:txBody>
      </p:sp>
    </p:spTree>
    <p:extLst>
      <p:ext uri="{BB962C8B-B14F-4D97-AF65-F5344CB8AC3E}">
        <p14:creationId xmlns:p14="http://schemas.microsoft.com/office/powerpoint/2010/main" val="235688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1AED69-FD5A-4C8A-9A43-5DC1F6370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08" y="673045"/>
            <a:ext cx="5863404" cy="519186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0F95B-938B-402D-AB30-18B8F3AA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Unit Test Fixtures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B6B338-7BDF-4E5F-A9D9-112A93FC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646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CE75F45-5B78-4B09-8D40-F7EEA1930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63" y="609600"/>
            <a:ext cx="3484376" cy="603355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731F9-A05D-409A-B588-4A65FB26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Inheritance + Fixtures = Fun with Ordering!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E00AE5-30F1-494B-840A-7236B823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Calling super on a method that has an implementation in the base class means the base class method will be executed first</a:t>
            </a:r>
          </a:p>
          <a:p>
            <a:r>
              <a:rPr lang="en-US" sz="1800" dirty="0"/>
              <a:t>When should you do this?</a:t>
            </a:r>
          </a:p>
          <a:p>
            <a:r>
              <a:rPr lang="en-US" sz="1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19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0CA422-8C75-479C-830C-04DA83775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86271"/>
            <a:ext cx="5451627" cy="516541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A8B4C-BFF7-4EBC-9894-642D28A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/>
              <a:t>Unittest Assertions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FC29-EEC2-48F5-BD22-65D957B1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Extensive list at </a:t>
            </a:r>
            <a:r>
              <a:rPr lang="en-US">
                <a:hlinkClick r:id="rId4"/>
              </a:rPr>
              <a:t>https://docs.python.org/2/library/unittest.html#assert-methods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Most optionally take a message parameter</a:t>
            </a:r>
          </a:p>
          <a:p>
            <a:pPr lvl="1">
              <a:lnSpc>
                <a:spcPct val="90000"/>
              </a:lnSpc>
            </a:pPr>
            <a:r>
              <a:rPr lang="en-US"/>
              <a:t>This is often used to provide more detail about what a test failure means (two items not being equal may not be sufficient context to understand what happened)</a:t>
            </a:r>
          </a:p>
        </p:txBody>
      </p:sp>
    </p:spTree>
    <p:extLst>
      <p:ext uri="{BB962C8B-B14F-4D97-AF65-F5344CB8AC3E}">
        <p14:creationId xmlns:p14="http://schemas.microsoft.com/office/powerpoint/2010/main" val="29963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BEC8D73-BDF5-4AB4-BE44-7FBCCEC98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42" y="2300651"/>
            <a:ext cx="6593337" cy="19366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7FC59-FCD2-4255-B816-2FBDD0DC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Test Decorators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6236E-356D-485A-84A4-9E6675F5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skipIf</a:t>
            </a:r>
            <a:r>
              <a:rPr lang="en-US" sz="1800" dirty="0"/>
              <a:t> – skips test based on Boolean condition</a:t>
            </a:r>
          </a:p>
          <a:p>
            <a:r>
              <a:rPr lang="en-US" sz="1800" dirty="0"/>
              <a:t>Tags – metadata that can be used during test selection</a:t>
            </a:r>
          </a:p>
          <a:p>
            <a:pPr lvl="1"/>
            <a:r>
              <a:rPr lang="en-US" sz="1600" dirty="0"/>
              <a:t>Tag conventions are usually project specific</a:t>
            </a:r>
          </a:p>
        </p:txBody>
      </p:sp>
    </p:spTree>
    <p:extLst>
      <p:ext uri="{BB962C8B-B14F-4D97-AF65-F5344CB8AC3E}">
        <p14:creationId xmlns:p14="http://schemas.microsoft.com/office/powerpoint/2010/main" val="194947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49F4-396F-4021-80D6-D7CA869B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BD25-5940-463C-BEB2-2A93222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C34AF0-AE1B-4C17-8503-E1106E8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93" y="643467"/>
            <a:ext cx="7795740" cy="4280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Execution and Debugging</a:t>
            </a:r>
          </a:p>
        </p:txBody>
      </p:sp>
    </p:spTree>
    <p:extLst>
      <p:ext uri="{BB962C8B-B14F-4D97-AF65-F5344CB8AC3E}">
        <p14:creationId xmlns:p14="http://schemas.microsoft.com/office/powerpoint/2010/main" val="422308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6EC-6A68-40E5-8E8F-3CACDAC0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OpenCafe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2CB-DCDB-448C-8F91-D3214CDC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02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1644</TotalTime>
  <Words>334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Mesh</vt:lpstr>
      <vt:lpstr>OpenCafe Training</vt:lpstr>
      <vt:lpstr>Unittest Concepts</vt:lpstr>
      <vt:lpstr>Unit Test Fixtures</vt:lpstr>
      <vt:lpstr>Inheritance + Fixtures = Fun with Ordering!</vt:lpstr>
      <vt:lpstr>Unittest Assertions</vt:lpstr>
      <vt:lpstr>Test Decorators</vt:lpstr>
      <vt:lpstr>Data-Driven Tests </vt:lpstr>
      <vt:lpstr>Test Execution and Debugging</vt:lpstr>
      <vt:lpstr>Review – OpenCafe Conventions</vt:lpstr>
      <vt:lpstr>Engine.config</vt:lpstr>
      <vt:lpstr>cafe-runner – Basic commands</vt:lpstr>
      <vt:lpstr>cafe-runner – Test Selection</vt:lpstr>
      <vt:lpstr>Log Format</vt:lpstr>
      <vt:lpstr>Log Directory Structure</vt:lpstr>
      <vt:lpstr>Logging</vt:lpstr>
      <vt:lpstr>HTTP Logging Example</vt:lpstr>
      <vt:lpstr>WinRM Logging</vt:lpstr>
      <vt:lpstr>Traiging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OpenCafe Training</dc:title>
  <dc:creator>Daryl Walleck</dc:creator>
  <cp:lastModifiedBy>Daryl Walleck</cp:lastModifiedBy>
  <cp:revision>52</cp:revision>
  <dcterms:created xsi:type="dcterms:W3CDTF">2018-03-12T15:59:18Z</dcterms:created>
  <dcterms:modified xsi:type="dcterms:W3CDTF">2018-03-16T01:41:46Z</dcterms:modified>
</cp:coreProperties>
</file>