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84" r:id="rId2"/>
    <p:sldId id="285" r:id="rId3"/>
    <p:sldId id="271" r:id="rId4"/>
    <p:sldId id="257" r:id="rId5"/>
    <p:sldId id="258" r:id="rId6"/>
    <p:sldId id="283" r:id="rId7"/>
    <p:sldId id="269" r:id="rId8"/>
    <p:sldId id="259" r:id="rId9"/>
    <p:sldId id="270" r:id="rId10"/>
    <p:sldId id="272" r:id="rId11"/>
    <p:sldId id="265" r:id="rId12"/>
    <p:sldId id="263" r:id="rId13"/>
    <p:sldId id="264" r:id="rId14"/>
    <p:sldId id="280" r:id="rId15"/>
    <p:sldId id="278" r:id="rId16"/>
    <p:sldId id="276" r:id="rId17"/>
    <p:sldId id="275" r:id="rId18"/>
    <p:sldId id="274" r:id="rId19"/>
    <p:sldId id="267" r:id="rId20"/>
    <p:sldId id="268" r:id="rId21"/>
    <p:sldId id="279" r:id="rId22"/>
    <p:sldId id="281" r:id="rId23"/>
    <p:sldId id="273" r:id="rId24"/>
    <p:sldId id="282" r:id="rId25"/>
    <p:sldId id="266" r:id="rId26"/>
    <p:sldId id="26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5571" autoAdjust="0"/>
  </p:normalViewPr>
  <p:slideViewPr>
    <p:cSldViewPr snapToGrid="0">
      <p:cViewPr varScale="1">
        <p:scale>
          <a:sx n="47" d="100"/>
          <a:sy n="47" d="100"/>
        </p:scale>
        <p:origin x="7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95672-2D90-4FE5-A72E-81DAAEFE6E92}" type="doc">
      <dgm:prSet loTypeId="urn:microsoft.com/office/officeart/2008/layout/LinedLis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4A98A46-5EE6-4A8C-AD9A-5E59AD93E05E}">
      <dgm:prSet/>
      <dgm:spPr/>
      <dgm:t>
        <a:bodyPr/>
        <a:lstStyle/>
        <a:p>
          <a:r>
            <a:rPr lang="en-US" dirty="0"/>
            <a:t>Python </a:t>
          </a:r>
          <a:r>
            <a:rPr lang="en-US" dirty="0" err="1"/>
            <a:t>Unittest</a:t>
          </a:r>
          <a:r>
            <a:rPr lang="en-US" dirty="0"/>
            <a:t> Review</a:t>
          </a:r>
        </a:p>
      </dgm:t>
    </dgm:pt>
    <dgm:pt modelId="{39002E62-373B-450B-A889-40EC03849B98}" type="parTrans" cxnId="{C338A5BD-8499-4A80-A7AD-ADC68FEE1369}">
      <dgm:prSet/>
      <dgm:spPr/>
      <dgm:t>
        <a:bodyPr/>
        <a:lstStyle/>
        <a:p>
          <a:endParaRPr lang="en-US"/>
        </a:p>
      </dgm:t>
    </dgm:pt>
    <dgm:pt modelId="{47FD6D47-5173-4C56-95FC-29E624323D90}" type="sibTrans" cxnId="{C338A5BD-8499-4A80-A7AD-ADC68FEE1369}">
      <dgm:prSet/>
      <dgm:spPr/>
      <dgm:t>
        <a:bodyPr/>
        <a:lstStyle/>
        <a:p>
          <a:endParaRPr lang="en-US"/>
        </a:p>
      </dgm:t>
    </dgm:pt>
    <dgm:pt modelId="{0CBCB3E4-5075-4DA6-A13D-79101222FF0B}">
      <dgm:prSet/>
      <dgm:spPr/>
      <dgm:t>
        <a:bodyPr/>
        <a:lstStyle/>
        <a:p>
          <a:r>
            <a:rPr lang="en-US" dirty="0"/>
            <a:t>Test Configuration and Execution</a:t>
          </a:r>
        </a:p>
      </dgm:t>
    </dgm:pt>
    <dgm:pt modelId="{215F73EC-BE99-43E5-BCCA-7F9EAB088EE3}" type="parTrans" cxnId="{E7D6B301-738B-4771-BC32-AF07D41F06BB}">
      <dgm:prSet/>
      <dgm:spPr/>
      <dgm:t>
        <a:bodyPr/>
        <a:lstStyle/>
        <a:p>
          <a:endParaRPr lang="en-US"/>
        </a:p>
      </dgm:t>
    </dgm:pt>
    <dgm:pt modelId="{96DE76C9-0264-4832-B692-6899CBAEBD28}" type="sibTrans" cxnId="{E7D6B301-738B-4771-BC32-AF07D41F06BB}">
      <dgm:prSet/>
      <dgm:spPr/>
      <dgm:t>
        <a:bodyPr/>
        <a:lstStyle/>
        <a:p>
          <a:endParaRPr lang="en-US"/>
        </a:p>
      </dgm:t>
    </dgm:pt>
    <dgm:pt modelId="{6D337B59-789B-4E31-89F2-7E7EF0CCC690}">
      <dgm:prSet/>
      <dgm:spPr/>
      <dgm:t>
        <a:bodyPr/>
        <a:lstStyle/>
        <a:p>
          <a:r>
            <a:rPr lang="en-US" dirty="0"/>
            <a:t>OpenCafe Logging</a:t>
          </a:r>
        </a:p>
      </dgm:t>
    </dgm:pt>
    <dgm:pt modelId="{98C40582-130A-4EEA-9E2B-931CFA9DA242}" type="parTrans" cxnId="{7E1CA76D-52B7-4607-B1A7-71DBF4FCC91A}">
      <dgm:prSet/>
      <dgm:spPr/>
      <dgm:t>
        <a:bodyPr/>
        <a:lstStyle/>
        <a:p>
          <a:endParaRPr lang="en-US"/>
        </a:p>
      </dgm:t>
    </dgm:pt>
    <dgm:pt modelId="{F9C7CF12-E471-4905-9C22-669A01351C7C}" type="sibTrans" cxnId="{7E1CA76D-52B7-4607-B1A7-71DBF4FCC91A}">
      <dgm:prSet/>
      <dgm:spPr/>
      <dgm:t>
        <a:bodyPr/>
        <a:lstStyle/>
        <a:p>
          <a:endParaRPr lang="en-US"/>
        </a:p>
      </dgm:t>
    </dgm:pt>
    <dgm:pt modelId="{F961B3F9-E8BE-4AA0-A674-4220623ECFAE}">
      <dgm:prSet/>
      <dgm:spPr/>
      <dgm:t>
        <a:bodyPr/>
        <a:lstStyle/>
        <a:p>
          <a:r>
            <a:rPr lang="en-US" dirty="0"/>
            <a:t>Triaging Tests</a:t>
          </a:r>
        </a:p>
      </dgm:t>
    </dgm:pt>
    <dgm:pt modelId="{B4FB66E8-E973-4ACB-B887-C7B92940F9AF}" type="parTrans" cxnId="{8D1E7F17-B17D-44C6-91B8-F4E96AD5CB70}">
      <dgm:prSet/>
      <dgm:spPr/>
      <dgm:t>
        <a:bodyPr/>
        <a:lstStyle/>
        <a:p>
          <a:endParaRPr lang="en-US"/>
        </a:p>
      </dgm:t>
    </dgm:pt>
    <dgm:pt modelId="{89882A5A-4D88-402A-8006-3C47DD92E2C7}" type="sibTrans" cxnId="{8D1E7F17-B17D-44C6-91B8-F4E96AD5CB70}">
      <dgm:prSet/>
      <dgm:spPr/>
      <dgm:t>
        <a:bodyPr/>
        <a:lstStyle/>
        <a:p>
          <a:endParaRPr lang="en-US"/>
        </a:p>
      </dgm:t>
    </dgm:pt>
    <dgm:pt modelId="{FB444767-634A-41FB-8574-385C8284A4DC}" type="pres">
      <dgm:prSet presAssocID="{A4B95672-2D90-4FE5-A72E-81DAAEFE6E92}" presName="vert0" presStyleCnt="0">
        <dgm:presLayoutVars>
          <dgm:dir/>
          <dgm:animOne val="branch"/>
          <dgm:animLvl val="lvl"/>
        </dgm:presLayoutVars>
      </dgm:prSet>
      <dgm:spPr/>
    </dgm:pt>
    <dgm:pt modelId="{7EEBAB62-9DAD-4520-8B14-40EB0D445C9F}" type="pres">
      <dgm:prSet presAssocID="{44A98A46-5EE6-4A8C-AD9A-5E59AD93E05E}" presName="thickLine" presStyleLbl="alignNode1" presStyleIdx="0" presStyleCnt="4"/>
      <dgm:spPr/>
    </dgm:pt>
    <dgm:pt modelId="{FDFA2FE7-3F1F-493D-B35D-78BACB9C040E}" type="pres">
      <dgm:prSet presAssocID="{44A98A46-5EE6-4A8C-AD9A-5E59AD93E05E}" presName="horz1" presStyleCnt="0"/>
      <dgm:spPr/>
    </dgm:pt>
    <dgm:pt modelId="{7190B4A9-1AA4-4C78-82DA-A29D0CA00D7D}" type="pres">
      <dgm:prSet presAssocID="{44A98A46-5EE6-4A8C-AD9A-5E59AD93E05E}" presName="tx1" presStyleLbl="revTx" presStyleIdx="0" presStyleCnt="4"/>
      <dgm:spPr/>
    </dgm:pt>
    <dgm:pt modelId="{0CB3E1FF-BF29-4790-9EDD-D1D2B612523C}" type="pres">
      <dgm:prSet presAssocID="{44A98A46-5EE6-4A8C-AD9A-5E59AD93E05E}" presName="vert1" presStyleCnt="0"/>
      <dgm:spPr/>
    </dgm:pt>
    <dgm:pt modelId="{9757AE19-FAAC-4436-BBB9-1F9D8300769F}" type="pres">
      <dgm:prSet presAssocID="{0CBCB3E4-5075-4DA6-A13D-79101222FF0B}" presName="thickLine" presStyleLbl="alignNode1" presStyleIdx="1" presStyleCnt="4"/>
      <dgm:spPr/>
    </dgm:pt>
    <dgm:pt modelId="{130C9D65-CA61-467F-8C1E-0887880EF26D}" type="pres">
      <dgm:prSet presAssocID="{0CBCB3E4-5075-4DA6-A13D-79101222FF0B}" presName="horz1" presStyleCnt="0"/>
      <dgm:spPr/>
    </dgm:pt>
    <dgm:pt modelId="{289EE3A4-3470-4B46-BBDF-1E7E5B8EFEF8}" type="pres">
      <dgm:prSet presAssocID="{0CBCB3E4-5075-4DA6-A13D-79101222FF0B}" presName="tx1" presStyleLbl="revTx" presStyleIdx="1" presStyleCnt="4"/>
      <dgm:spPr/>
    </dgm:pt>
    <dgm:pt modelId="{0CFA2343-EAFB-47F0-B130-4CE7536A318A}" type="pres">
      <dgm:prSet presAssocID="{0CBCB3E4-5075-4DA6-A13D-79101222FF0B}" presName="vert1" presStyleCnt="0"/>
      <dgm:spPr/>
    </dgm:pt>
    <dgm:pt modelId="{FCF5F068-EA8C-44FE-9574-F9C6B3DDFC8D}" type="pres">
      <dgm:prSet presAssocID="{6D337B59-789B-4E31-89F2-7E7EF0CCC690}" presName="thickLine" presStyleLbl="alignNode1" presStyleIdx="2" presStyleCnt="4"/>
      <dgm:spPr/>
    </dgm:pt>
    <dgm:pt modelId="{E9AB5FAF-D4B6-40A2-B308-F428B0BA5818}" type="pres">
      <dgm:prSet presAssocID="{6D337B59-789B-4E31-89F2-7E7EF0CCC690}" presName="horz1" presStyleCnt="0"/>
      <dgm:spPr/>
    </dgm:pt>
    <dgm:pt modelId="{842C76F9-2A3D-4146-9486-787B40E4167F}" type="pres">
      <dgm:prSet presAssocID="{6D337B59-789B-4E31-89F2-7E7EF0CCC690}" presName="tx1" presStyleLbl="revTx" presStyleIdx="2" presStyleCnt="4"/>
      <dgm:spPr/>
    </dgm:pt>
    <dgm:pt modelId="{096BDEC4-A3B4-4F33-BB56-1712447E8999}" type="pres">
      <dgm:prSet presAssocID="{6D337B59-789B-4E31-89F2-7E7EF0CCC690}" presName="vert1" presStyleCnt="0"/>
      <dgm:spPr/>
    </dgm:pt>
    <dgm:pt modelId="{9943408D-C584-4048-BC7B-62DEA917D6E1}" type="pres">
      <dgm:prSet presAssocID="{F961B3F9-E8BE-4AA0-A674-4220623ECFAE}" presName="thickLine" presStyleLbl="alignNode1" presStyleIdx="3" presStyleCnt="4"/>
      <dgm:spPr/>
    </dgm:pt>
    <dgm:pt modelId="{67DE4B27-9A7B-462A-A89F-2704208BB631}" type="pres">
      <dgm:prSet presAssocID="{F961B3F9-E8BE-4AA0-A674-4220623ECFAE}" presName="horz1" presStyleCnt="0"/>
      <dgm:spPr/>
    </dgm:pt>
    <dgm:pt modelId="{10BF607C-89DC-401F-A815-3C9B4803AB5C}" type="pres">
      <dgm:prSet presAssocID="{F961B3F9-E8BE-4AA0-A674-4220623ECFAE}" presName="tx1" presStyleLbl="revTx" presStyleIdx="3" presStyleCnt="4"/>
      <dgm:spPr/>
    </dgm:pt>
    <dgm:pt modelId="{40A5FD54-5746-46FD-8CFA-CA3615AF8505}" type="pres">
      <dgm:prSet presAssocID="{F961B3F9-E8BE-4AA0-A674-4220623ECFAE}" presName="vert1" presStyleCnt="0"/>
      <dgm:spPr/>
    </dgm:pt>
  </dgm:ptLst>
  <dgm:cxnLst>
    <dgm:cxn modelId="{E7D6B301-738B-4771-BC32-AF07D41F06BB}" srcId="{A4B95672-2D90-4FE5-A72E-81DAAEFE6E92}" destId="{0CBCB3E4-5075-4DA6-A13D-79101222FF0B}" srcOrd="1" destOrd="0" parTransId="{215F73EC-BE99-43E5-BCCA-7F9EAB088EE3}" sibTransId="{96DE76C9-0264-4832-B692-6899CBAEBD28}"/>
    <dgm:cxn modelId="{8D1E7F17-B17D-44C6-91B8-F4E96AD5CB70}" srcId="{A4B95672-2D90-4FE5-A72E-81DAAEFE6E92}" destId="{F961B3F9-E8BE-4AA0-A674-4220623ECFAE}" srcOrd="3" destOrd="0" parTransId="{B4FB66E8-E973-4ACB-B887-C7B92940F9AF}" sibTransId="{89882A5A-4D88-402A-8006-3C47DD92E2C7}"/>
    <dgm:cxn modelId="{0A3C0B1F-07E3-4A85-9EE6-8766EDFE7886}" type="presOf" srcId="{6D337B59-789B-4E31-89F2-7E7EF0CCC690}" destId="{842C76F9-2A3D-4146-9486-787B40E4167F}" srcOrd="0" destOrd="0" presId="urn:microsoft.com/office/officeart/2008/layout/LinedList"/>
    <dgm:cxn modelId="{632FA524-1C4B-4339-860C-207399A183A8}" type="presOf" srcId="{0CBCB3E4-5075-4DA6-A13D-79101222FF0B}" destId="{289EE3A4-3470-4B46-BBDF-1E7E5B8EFEF8}" srcOrd="0" destOrd="0" presId="urn:microsoft.com/office/officeart/2008/layout/LinedList"/>
    <dgm:cxn modelId="{7E1CA76D-52B7-4607-B1A7-71DBF4FCC91A}" srcId="{A4B95672-2D90-4FE5-A72E-81DAAEFE6E92}" destId="{6D337B59-789B-4E31-89F2-7E7EF0CCC690}" srcOrd="2" destOrd="0" parTransId="{98C40582-130A-4EEA-9E2B-931CFA9DA242}" sibTransId="{F9C7CF12-E471-4905-9C22-669A01351C7C}"/>
    <dgm:cxn modelId="{7458BAA1-205C-483E-B20A-29E133DDFBB0}" type="presOf" srcId="{44A98A46-5EE6-4A8C-AD9A-5E59AD93E05E}" destId="{7190B4A9-1AA4-4C78-82DA-A29D0CA00D7D}" srcOrd="0" destOrd="0" presId="urn:microsoft.com/office/officeart/2008/layout/LinedList"/>
    <dgm:cxn modelId="{F7A182A5-FA67-427E-AB65-40E75F349E3D}" type="presOf" srcId="{F961B3F9-E8BE-4AA0-A674-4220623ECFAE}" destId="{10BF607C-89DC-401F-A815-3C9B4803AB5C}" srcOrd="0" destOrd="0" presId="urn:microsoft.com/office/officeart/2008/layout/LinedList"/>
    <dgm:cxn modelId="{C338A5BD-8499-4A80-A7AD-ADC68FEE1369}" srcId="{A4B95672-2D90-4FE5-A72E-81DAAEFE6E92}" destId="{44A98A46-5EE6-4A8C-AD9A-5E59AD93E05E}" srcOrd="0" destOrd="0" parTransId="{39002E62-373B-450B-A889-40EC03849B98}" sibTransId="{47FD6D47-5173-4C56-95FC-29E624323D90}"/>
    <dgm:cxn modelId="{0417E8C8-6FE9-4172-A608-7A4B561076D2}" type="presOf" srcId="{A4B95672-2D90-4FE5-A72E-81DAAEFE6E92}" destId="{FB444767-634A-41FB-8574-385C8284A4DC}" srcOrd="0" destOrd="0" presId="urn:microsoft.com/office/officeart/2008/layout/LinedList"/>
    <dgm:cxn modelId="{E57F8893-6745-4480-B4E4-E2B0049D1A16}" type="presParOf" srcId="{FB444767-634A-41FB-8574-385C8284A4DC}" destId="{7EEBAB62-9DAD-4520-8B14-40EB0D445C9F}" srcOrd="0" destOrd="0" presId="urn:microsoft.com/office/officeart/2008/layout/LinedList"/>
    <dgm:cxn modelId="{BEA13DBC-E183-4F29-8259-484B4941E8CD}" type="presParOf" srcId="{FB444767-634A-41FB-8574-385C8284A4DC}" destId="{FDFA2FE7-3F1F-493D-B35D-78BACB9C040E}" srcOrd="1" destOrd="0" presId="urn:microsoft.com/office/officeart/2008/layout/LinedList"/>
    <dgm:cxn modelId="{C01C5545-26CF-48F1-8EA4-280A5B724AA5}" type="presParOf" srcId="{FDFA2FE7-3F1F-493D-B35D-78BACB9C040E}" destId="{7190B4A9-1AA4-4C78-82DA-A29D0CA00D7D}" srcOrd="0" destOrd="0" presId="urn:microsoft.com/office/officeart/2008/layout/LinedList"/>
    <dgm:cxn modelId="{B513DBB1-168B-4550-852B-1078FC4D24B5}" type="presParOf" srcId="{FDFA2FE7-3F1F-493D-B35D-78BACB9C040E}" destId="{0CB3E1FF-BF29-4790-9EDD-D1D2B612523C}" srcOrd="1" destOrd="0" presId="urn:microsoft.com/office/officeart/2008/layout/LinedList"/>
    <dgm:cxn modelId="{13EC9CDD-7B42-46B2-B075-B0EDE5D7701C}" type="presParOf" srcId="{FB444767-634A-41FB-8574-385C8284A4DC}" destId="{9757AE19-FAAC-4436-BBB9-1F9D8300769F}" srcOrd="2" destOrd="0" presId="urn:microsoft.com/office/officeart/2008/layout/LinedList"/>
    <dgm:cxn modelId="{B5BAAD9E-7856-482C-B026-0F2C08A88285}" type="presParOf" srcId="{FB444767-634A-41FB-8574-385C8284A4DC}" destId="{130C9D65-CA61-467F-8C1E-0887880EF26D}" srcOrd="3" destOrd="0" presId="urn:microsoft.com/office/officeart/2008/layout/LinedList"/>
    <dgm:cxn modelId="{69603725-10D3-4248-847C-AFE51B559D31}" type="presParOf" srcId="{130C9D65-CA61-467F-8C1E-0887880EF26D}" destId="{289EE3A4-3470-4B46-BBDF-1E7E5B8EFEF8}" srcOrd="0" destOrd="0" presId="urn:microsoft.com/office/officeart/2008/layout/LinedList"/>
    <dgm:cxn modelId="{05F04055-C9A0-4954-8864-66685A31F12D}" type="presParOf" srcId="{130C9D65-CA61-467F-8C1E-0887880EF26D}" destId="{0CFA2343-EAFB-47F0-B130-4CE7536A318A}" srcOrd="1" destOrd="0" presId="urn:microsoft.com/office/officeart/2008/layout/LinedList"/>
    <dgm:cxn modelId="{31824586-F38A-4E87-9A72-CEEB6BE581C9}" type="presParOf" srcId="{FB444767-634A-41FB-8574-385C8284A4DC}" destId="{FCF5F068-EA8C-44FE-9574-F9C6B3DDFC8D}" srcOrd="4" destOrd="0" presId="urn:microsoft.com/office/officeart/2008/layout/LinedList"/>
    <dgm:cxn modelId="{C998237E-CCB5-4124-A5C5-FD1BC034B871}" type="presParOf" srcId="{FB444767-634A-41FB-8574-385C8284A4DC}" destId="{E9AB5FAF-D4B6-40A2-B308-F428B0BA5818}" srcOrd="5" destOrd="0" presId="urn:microsoft.com/office/officeart/2008/layout/LinedList"/>
    <dgm:cxn modelId="{890789E5-6BE7-4B65-BDBA-4E8A6B28DF35}" type="presParOf" srcId="{E9AB5FAF-D4B6-40A2-B308-F428B0BA5818}" destId="{842C76F9-2A3D-4146-9486-787B40E4167F}" srcOrd="0" destOrd="0" presId="urn:microsoft.com/office/officeart/2008/layout/LinedList"/>
    <dgm:cxn modelId="{DD1A9E46-2465-4892-8523-AC418C83E5CB}" type="presParOf" srcId="{E9AB5FAF-D4B6-40A2-B308-F428B0BA5818}" destId="{096BDEC4-A3B4-4F33-BB56-1712447E8999}" srcOrd="1" destOrd="0" presId="urn:microsoft.com/office/officeart/2008/layout/LinedList"/>
    <dgm:cxn modelId="{4E900B79-DFD6-4CA8-8001-3618A8E88EAB}" type="presParOf" srcId="{FB444767-634A-41FB-8574-385C8284A4DC}" destId="{9943408D-C584-4048-BC7B-62DEA917D6E1}" srcOrd="6" destOrd="0" presId="urn:microsoft.com/office/officeart/2008/layout/LinedList"/>
    <dgm:cxn modelId="{ECAF0A2D-59B8-4374-BACB-D2F55D36FDD1}" type="presParOf" srcId="{FB444767-634A-41FB-8574-385C8284A4DC}" destId="{67DE4B27-9A7B-462A-A89F-2704208BB631}" srcOrd="7" destOrd="0" presId="urn:microsoft.com/office/officeart/2008/layout/LinedList"/>
    <dgm:cxn modelId="{1F30D22A-8EA2-4963-BA56-F65320E4518C}" type="presParOf" srcId="{67DE4B27-9A7B-462A-A89F-2704208BB631}" destId="{10BF607C-89DC-401F-A815-3C9B4803AB5C}" srcOrd="0" destOrd="0" presId="urn:microsoft.com/office/officeart/2008/layout/LinedList"/>
    <dgm:cxn modelId="{17DE0A09-E233-4DE4-A5DA-6572EDB509DA}" type="presParOf" srcId="{67DE4B27-9A7B-462A-A89F-2704208BB631}" destId="{40A5FD54-5746-46FD-8CFA-CA3615AF85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002949-9C8C-4EB0-969B-F83FB3E6B14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1034E6-D152-4F0B-800A-3BC9368947C4}">
      <dgm:prSet phldrT="[Text]"/>
      <dgm:spPr/>
      <dgm:t>
        <a:bodyPr/>
        <a:lstStyle/>
        <a:p>
          <a:r>
            <a:rPr lang="en-US" b="0" dirty="0" err="1"/>
            <a:t>BaseTestFixture</a:t>
          </a:r>
          <a:endParaRPr lang="en-US" dirty="0"/>
        </a:p>
      </dgm:t>
    </dgm:pt>
    <dgm:pt modelId="{CF151939-CFC1-4413-89C4-74790C67DCC7}" type="parTrans" cxnId="{D234E0B0-1EB6-4512-87EA-19F8225A7E0D}">
      <dgm:prSet/>
      <dgm:spPr/>
      <dgm:t>
        <a:bodyPr/>
        <a:lstStyle/>
        <a:p>
          <a:endParaRPr lang="en-US"/>
        </a:p>
      </dgm:t>
    </dgm:pt>
    <dgm:pt modelId="{AC4ED74A-6A76-4330-A941-96545506AB9E}" type="sibTrans" cxnId="{D234E0B0-1EB6-4512-87EA-19F8225A7E0D}">
      <dgm:prSet/>
      <dgm:spPr/>
      <dgm:t>
        <a:bodyPr/>
        <a:lstStyle/>
        <a:p>
          <a:endParaRPr lang="en-US"/>
        </a:p>
      </dgm:t>
    </dgm:pt>
    <dgm:pt modelId="{D33A8889-09D3-46CA-88F9-52428B88E2B3}">
      <dgm:prSet phldrT="[Text]"/>
      <dgm:spPr/>
      <dgm:t>
        <a:bodyPr/>
        <a:lstStyle/>
        <a:p>
          <a:r>
            <a:rPr lang="en-US" dirty="0" err="1"/>
            <a:t>ComputeFixture</a:t>
          </a:r>
          <a:endParaRPr lang="en-US" dirty="0"/>
        </a:p>
      </dgm:t>
    </dgm:pt>
    <dgm:pt modelId="{1796BA72-0CA5-4D1E-A027-30EF13911A61}" type="parTrans" cxnId="{4F35BE09-6504-41C1-B6B3-930C46CC5178}">
      <dgm:prSet/>
      <dgm:spPr/>
      <dgm:t>
        <a:bodyPr/>
        <a:lstStyle/>
        <a:p>
          <a:endParaRPr lang="en-US"/>
        </a:p>
      </dgm:t>
    </dgm:pt>
    <dgm:pt modelId="{12D74E8C-73CC-4A05-9DDE-4B220836FEC4}" type="sibTrans" cxnId="{4F35BE09-6504-41C1-B6B3-930C46CC5178}">
      <dgm:prSet/>
      <dgm:spPr/>
      <dgm:t>
        <a:bodyPr/>
        <a:lstStyle/>
        <a:p>
          <a:endParaRPr lang="en-US"/>
        </a:p>
      </dgm:t>
    </dgm:pt>
    <dgm:pt modelId="{CA6157F3-6E7A-4EE9-A2D5-BDBB772C3ACD}">
      <dgm:prSet phldrT="[Text]"/>
      <dgm:spPr/>
      <dgm:t>
        <a:bodyPr/>
        <a:lstStyle/>
        <a:p>
          <a:r>
            <a:rPr lang="en-US" b="0" dirty="0" err="1"/>
            <a:t>ObjectStorageFixture</a:t>
          </a:r>
          <a:endParaRPr lang="en-US" dirty="0"/>
        </a:p>
      </dgm:t>
    </dgm:pt>
    <dgm:pt modelId="{7EC6FC71-6D86-4DDB-A738-00F6AB81F0B8}" type="parTrans" cxnId="{940FD51C-FB98-44D0-8C2D-0EC1C0B283C4}">
      <dgm:prSet/>
      <dgm:spPr/>
      <dgm:t>
        <a:bodyPr/>
        <a:lstStyle/>
        <a:p>
          <a:endParaRPr lang="en-US"/>
        </a:p>
      </dgm:t>
    </dgm:pt>
    <dgm:pt modelId="{1224FCD2-8E57-4AF7-836B-19D065A18B00}" type="sibTrans" cxnId="{940FD51C-FB98-44D0-8C2D-0EC1C0B283C4}">
      <dgm:prSet/>
      <dgm:spPr/>
      <dgm:t>
        <a:bodyPr/>
        <a:lstStyle/>
        <a:p>
          <a:endParaRPr lang="en-US"/>
        </a:p>
      </dgm:t>
    </dgm:pt>
    <dgm:pt modelId="{CD91FE4D-0EB1-44E5-8B10-CCFA9FB1349F}">
      <dgm:prSet phldrT="[Text]"/>
      <dgm:spPr/>
      <dgm:t>
        <a:bodyPr/>
        <a:lstStyle/>
        <a:p>
          <a:r>
            <a:rPr lang="en-US" b="0" dirty="0" err="1"/>
            <a:t>ImagesFixture</a:t>
          </a:r>
          <a:endParaRPr lang="en-US" dirty="0"/>
        </a:p>
      </dgm:t>
    </dgm:pt>
    <dgm:pt modelId="{8D8A473A-AB3D-4D47-AC92-37C2678D69FB}" type="parTrans" cxnId="{01A58982-858B-48B2-9DC0-6A6AEBD4FE94}">
      <dgm:prSet/>
      <dgm:spPr/>
      <dgm:t>
        <a:bodyPr/>
        <a:lstStyle/>
        <a:p>
          <a:endParaRPr lang="en-US"/>
        </a:p>
      </dgm:t>
    </dgm:pt>
    <dgm:pt modelId="{B3E4FEC7-6A33-4D6F-A8FE-46D5809017D0}" type="sibTrans" cxnId="{01A58982-858B-48B2-9DC0-6A6AEBD4FE94}">
      <dgm:prSet/>
      <dgm:spPr/>
      <dgm:t>
        <a:bodyPr/>
        <a:lstStyle/>
        <a:p>
          <a:endParaRPr lang="en-US"/>
        </a:p>
      </dgm:t>
    </dgm:pt>
    <dgm:pt modelId="{F42FC673-708E-42F9-BF19-FAB342E0E178}">
      <dgm:prSet phldrT="[Text]"/>
      <dgm:spPr/>
      <dgm:t>
        <a:bodyPr/>
        <a:lstStyle/>
        <a:p>
          <a:r>
            <a:rPr lang="en-US" b="0" dirty="0" err="1"/>
            <a:t>FlavorsTest</a:t>
          </a:r>
          <a:endParaRPr lang="en-US" dirty="0"/>
        </a:p>
      </dgm:t>
    </dgm:pt>
    <dgm:pt modelId="{DB06B1BF-D8D2-4DB9-A8A9-39F388999B42}" type="parTrans" cxnId="{FC0A035E-A1AE-4B6D-BF86-5E88AE076FFF}">
      <dgm:prSet/>
      <dgm:spPr/>
      <dgm:t>
        <a:bodyPr/>
        <a:lstStyle/>
        <a:p>
          <a:endParaRPr lang="en-US"/>
        </a:p>
      </dgm:t>
    </dgm:pt>
    <dgm:pt modelId="{FB58F357-71DD-4140-91BF-B9364B4065ED}" type="sibTrans" cxnId="{FC0A035E-A1AE-4B6D-BF86-5E88AE076FFF}">
      <dgm:prSet/>
      <dgm:spPr/>
      <dgm:t>
        <a:bodyPr/>
        <a:lstStyle/>
        <a:p>
          <a:endParaRPr lang="en-US"/>
        </a:p>
      </dgm:t>
    </dgm:pt>
    <dgm:pt modelId="{AC88A031-E51E-42BA-9988-09C68DDBAFE1}">
      <dgm:prSet phldrT="[Text]"/>
      <dgm:spPr/>
      <dgm:t>
        <a:bodyPr/>
        <a:lstStyle/>
        <a:p>
          <a:r>
            <a:rPr lang="en-US" b="0" dirty="0" err="1"/>
            <a:t>ImageListTest</a:t>
          </a:r>
          <a:endParaRPr lang="en-US" dirty="0"/>
        </a:p>
      </dgm:t>
    </dgm:pt>
    <dgm:pt modelId="{B381AD7B-B31E-4E8E-8B07-1EB4EB0E4969}" type="parTrans" cxnId="{FAF6659B-21DE-403B-B6CF-8610CE7FD6E9}">
      <dgm:prSet/>
      <dgm:spPr/>
      <dgm:t>
        <a:bodyPr/>
        <a:lstStyle/>
        <a:p>
          <a:endParaRPr lang="en-US"/>
        </a:p>
      </dgm:t>
    </dgm:pt>
    <dgm:pt modelId="{025ED0BC-A942-4970-B7FB-AA71B1AF5348}" type="sibTrans" cxnId="{FAF6659B-21DE-403B-B6CF-8610CE7FD6E9}">
      <dgm:prSet/>
      <dgm:spPr/>
      <dgm:t>
        <a:bodyPr/>
        <a:lstStyle/>
        <a:p>
          <a:endParaRPr lang="en-US"/>
        </a:p>
      </dgm:t>
    </dgm:pt>
    <dgm:pt modelId="{9987C8D6-5318-4F6E-A2A9-6FFBDAEC32A3}">
      <dgm:prSet phldrT="[Text]"/>
      <dgm:spPr/>
      <dgm:t>
        <a:bodyPr/>
        <a:lstStyle/>
        <a:p>
          <a:r>
            <a:rPr lang="en-US" b="0" dirty="0" err="1"/>
            <a:t>ContainerSmokeTest</a:t>
          </a:r>
          <a:endParaRPr lang="en-US" dirty="0"/>
        </a:p>
      </dgm:t>
    </dgm:pt>
    <dgm:pt modelId="{FF124A9F-0A76-4B48-8793-D3D025C484E4}" type="parTrans" cxnId="{DFFCBF84-3BD7-4ABA-B900-8E77A60CB9A5}">
      <dgm:prSet/>
      <dgm:spPr/>
      <dgm:t>
        <a:bodyPr/>
        <a:lstStyle/>
        <a:p>
          <a:endParaRPr lang="en-US"/>
        </a:p>
      </dgm:t>
    </dgm:pt>
    <dgm:pt modelId="{C76DD05F-4C7B-479E-8B11-A6F1FF4DC092}" type="sibTrans" cxnId="{DFFCBF84-3BD7-4ABA-B900-8E77A60CB9A5}">
      <dgm:prSet/>
      <dgm:spPr/>
      <dgm:t>
        <a:bodyPr/>
        <a:lstStyle/>
        <a:p>
          <a:endParaRPr lang="en-US"/>
        </a:p>
      </dgm:t>
    </dgm:pt>
    <dgm:pt modelId="{FE8B52C2-4F6C-4748-BEE0-CDA58E962EFA}">
      <dgm:prSet phldrT="[Text]"/>
      <dgm:spPr/>
      <dgm:t>
        <a:bodyPr/>
        <a:lstStyle/>
        <a:p>
          <a:r>
            <a:rPr lang="en-US" b="0" dirty="0" err="1"/>
            <a:t>ImageOperationsSmoke</a:t>
          </a:r>
          <a:endParaRPr lang="en-US" dirty="0"/>
        </a:p>
      </dgm:t>
    </dgm:pt>
    <dgm:pt modelId="{7BB0A172-B14B-4FE8-B546-16F60D9806B5}" type="parTrans" cxnId="{8B2560E5-E17C-40A3-A9D6-9DBB5BB84F91}">
      <dgm:prSet/>
      <dgm:spPr/>
      <dgm:t>
        <a:bodyPr/>
        <a:lstStyle/>
        <a:p>
          <a:endParaRPr lang="en-US"/>
        </a:p>
      </dgm:t>
    </dgm:pt>
    <dgm:pt modelId="{6F02CE4A-D191-46BF-AE9C-96360BF1CD47}" type="sibTrans" cxnId="{8B2560E5-E17C-40A3-A9D6-9DBB5BB84F91}">
      <dgm:prSet/>
      <dgm:spPr/>
      <dgm:t>
        <a:bodyPr/>
        <a:lstStyle/>
        <a:p>
          <a:endParaRPr lang="en-US"/>
        </a:p>
      </dgm:t>
    </dgm:pt>
    <dgm:pt modelId="{B4524208-12A8-4819-811F-8EDAECD51932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EFC087E8-41E0-44CE-B082-CC294C8D4045}" type="parTrans" cxnId="{11648B5C-9751-4AF6-8987-FCB5081F0593}">
      <dgm:prSet/>
      <dgm:spPr/>
      <dgm:t>
        <a:bodyPr/>
        <a:lstStyle/>
        <a:p>
          <a:endParaRPr lang="en-US"/>
        </a:p>
      </dgm:t>
    </dgm:pt>
    <dgm:pt modelId="{419B3906-11B2-4172-83AC-67F339BD3871}" type="sibTrans" cxnId="{11648B5C-9751-4AF6-8987-FCB5081F0593}">
      <dgm:prSet/>
      <dgm:spPr/>
      <dgm:t>
        <a:bodyPr/>
        <a:lstStyle/>
        <a:p>
          <a:endParaRPr lang="en-US"/>
        </a:p>
      </dgm:t>
    </dgm:pt>
    <dgm:pt modelId="{1BF909F3-F082-4467-95F8-B97933D9193D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17D02710-B9EF-4174-AB5A-5C06829C7649}" type="parTrans" cxnId="{8C40CBB5-C2DC-4DC0-8134-75DD7E219268}">
      <dgm:prSet/>
      <dgm:spPr/>
      <dgm:t>
        <a:bodyPr/>
        <a:lstStyle/>
        <a:p>
          <a:endParaRPr lang="en-US"/>
        </a:p>
      </dgm:t>
    </dgm:pt>
    <dgm:pt modelId="{EB63AE4B-FDED-4C39-8911-81849FC85434}" type="sibTrans" cxnId="{8C40CBB5-C2DC-4DC0-8134-75DD7E219268}">
      <dgm:prSet/>
      <dgm:spPr/>
      <dgm:t>
        <a:bodyPr/>
        <a:lstStyle/>
        <a:p>
          <a:endParaRPr lang="en-US"/>
        </a:p>
      </dgm:t>
    </dgm:pt>
    <dgm:pt modelId="{58121E90-2644-4807-B7EA-6F3B7070EB22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1D608114-82E0-46EE-B5A8-E342943B135C}" type="parTrans" cxnId="{508CE474-F879-4004-B4F9-5D8669D301ED}">
      <dgm:prSet/>
      <dgm:spPr/>
      <dgm:t>
        <a:bodyPr/>
        <a:lstStyle/>
        <a:p>
          <a:endParaRPr lang="en-US"/>
        </a:p>
      </dgm:t>
    </dgm:pt>
    <dgm:pt modelId="{037A81F2-B5DF-4749-8594-E754EC2F7FFF}" type="sibTrans" cxnId="{508CE474-F879-4004-B4F9-5D8669D301ED}">
      <dgm:prSet/>
      <dgm:spPr/>
      <dgm:t>
        <a:bodyPr/>
        <a:lstStyle/>
        <a:p>
          <a:endParaRPr lang="en-US"/>
        </a:p>
      </dgm:t>
    </dgm:pt>
    <dgm:pt modelId="{B6145CDD-AD85-4945-AB1B-7AC09495BDC3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5E9F7C1E-0337-4083-B441-F4184C8DB403}" type="parTrans" cxnId="{0EF1EE5D-BC4A-42B2-93D2-993E634DCF73}">
      <dgm:prSet/>
      <dgm:spPr/>
      <dgm:t>
        <a:bodyPr/>
        <a:lstStyle/>
        <a:p>
          <a:endParaRPr lang="en-US"/>
        </a:p>
      </dgm:t>
    </dgm:pt>
    <dgm:pt modelId="{6CBDC1C4-5047-491B-B1E1-2CA1D7510DC0}" type="sibTrans" cxnId="{0EF1EE5D-BC4A-42B2-93D2-993E634DCF73}">
      <dgm:prSet/>
      <dgm:spPr/>
      <dgm:t>
        <a:bodyPr/>
        <a:lstStyle/>
        <a:p>
          <a:endParaRPr lang="en-US"/>
        </a:p>
      </dgm:t>
    </dgm:pt>
    <dgm:pt modelId="{2452C7CB-CEA3-4AB5-BE47-8211813DC635}" type="pres">
      <dgm:prSet presAssocID="{C6002949-9C8C-4EB0-969B-F83FB3E6B14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534236E-A81A-4AE9-888C-1E90B8112A28}" type="pres">
      <dgm:prSet presAssocID="{211034E6-D152-4F0B-800A-3BC9368947C4}" presName="hierRoot1" presStyleCnt="0">
        <dgm:presLayoutVars>
          <dgm:hierBranch val="init"/>
        </dgm:presLayoutVars>
      </dgm:prSet>
      <dgm:spPr/>
    </dgm:pt>
    <dgm:pt modelId="{556B7008-166B-4EA7-B679-0F53B5FD91C3}" type="pres">
      <dgm:prSet presAssocID="{211034E6-D152-4F0B-800A-3BC9368947C4}" presName="rootComposite1" presStyleCnt="0"/>
      <dgm:spPr/>
    </dgm:pt>
    <dgm:pt modelId="{6714285E-077E-4BB1-B4BF-505F5B8F2654}" type="pres">
      <dgm:prSet presAssocID="{211034E6-D152-4F0B-800A-3BC9368947C4}" presName="rootText1" presStyleLbl="node0" presStyleIdx="0" presStyleCnt="1">
        <dgm:presLayoutVars>
          <dgm:chPref val="3"/>
        </dgm:presLayoutVars>
      </dgm:prSet>
      <dgm:spPr/>
    </dgm:pt>
    <dgm:pt modelId="{516D1C71-6D28-4051-99CD-2844A3555A61}" type="pres">
      <dgm:prSet presAssocID="{211034E6-D152-4F0B-800A-3BC9368947C4}" presName="rootConnector1" presStyleLbl="node1" presStyleIdx="0" presStyleCnt="0"/>
      <dgm:spPr/>
    </dgm:pt>
    <dgm:pt modelId="{F60B68C0-0CE1-4902-BB94-1990F8DB4951}" type="pres">
      <dgm:prSet presAssocID="{211034E6-D152-4F0B-800A-3BC9368947C4}" presName="hierChild2" presStyleCnt="0"/>
      <dgm:spPr/>
    </dgm:pt>
    <dgm:pt modelId="{21BC3DDD-3021-47F3-ABD0-57F58E40E818}" type="pres">
      <dgm:prSet presAssocID="{1796BA72-0CA5-4D1E-A027-30EF13911A61}" presName="Name37" presStyleLbl="parChTrans1D2" presStyleIdx="0" presStyleCnt="4"/>
      <dgm:spPr/>
    </dgm:pt>
    <dgm:pt modelId="{700AD4AF-00DF-4328-9A95-2AE4B7AAD8CA}" type="pres">
      <dgm:prSet presAssocID="{D33A8889-09D3-46CA-88F9-52428B88E2B3}" presName="hierRoot2" presStyleCnt="0">
        <dgm:presLayoutVars>
          <dgm:hierBranch val="init"/>
        </dgm:presLayoutVars>
      </dgm:prSet>
      <dgm:spPr/>
    </dgm:pt>
    <dgm:pt modelId="{87D38D1D-8839-4659-A912-023DCE394B8E}" type="pres">
      <dgm:prSet presAssocID="{D33A8889-09D3-46CA-88F9-52428B88E2B3}" presName="rootComposite" presStyleCnt="0"/>
      <dgm:spPr/>
    </dgm:pt>
    <dgm:pt modelId="{D7C3A41B-BD36-4437-89BE-7085098222E1}" type="pres">
      <dgm:prSet presAssocID="{D33A8889-09D3-46CA-88F9-52428B88E2B3}" presName="rootText" presStyleLbl="node2" presStyleIdx="0" presStyleCnt="4">
        <dgm:presLayoutVars>
          <dgm:chPref val="3"/>
        </dgm:presLayoutVars>
      </dgm:prSet>
      <dgm:spPr/>
    </dgm:pt>
    <dgm:pt modelId="{7F4A1A16-A02D-4529-8589-A38EBDB1E212}" type="pres">
      <dgm:prSet presAssocID="{D33A8889-09D3-46CA-88F9-52428B88E2B3}" presName="rootConnector" presStyleLbl="node2" presStyleIdx="0" presStyleCnt="4"/>
      <dgm:spPr/>
    </dgm:pt>
    <dgm:pt modelId="{4E0332F3-D4C4-40C4-B5AA-4103871F3CB0}" type="pres">
      <dgm:prSet presAssocID="{D33A8889-09D3-46CA-88F9-52428B88E2B3}" presName="hierChild4" presStyleCnt="0"/>
      <dgm:spPr/>
    </dgm:pt>
    <dgm:pt modelId="{F22947BA-DB81-411E-AAD2-77133D863608}" type="pres">
      <dgm:prSet presAssocID="{DB06B1BF-D8D2-4DB9-A8A9-39F388999B42}" presName="Name37" presStyleLbl="parChTrans1D3" presStyleIdx="0" presStyleCnt="7"/>
      <dgm:spPr/>
    </dgm:pt>
    <dgm:pt modelId="{077D5D01-35BE-4736-A989-A3F1094DB2E6}" type="pres">
      <dgm:prSet presAssocID="{F42FC673-708E-42F9-BF19-FAB342E0E178}" presName="hierRoot2" presStyleCnt="0">
        <dgm:presLayoutVars>
          <dgm:hierBranch val="init"/>
        </dgm:presLayoutVars>
      </dgm:prSet>
      <dgm:spPr/>
    </dgm:pt>
    <dgm:pt modelId="{673B8817-857A-45DF-AB24-BE5ADA3FCB69}" type="pres">
      <dgm:prSet presAssocID="{F42FC673-708E-42F9-BF19-FAB342E0E178}" presName="rootComposite" presStyleCnt="0"/>
      <dgm:spPr/>
    </dgm:pt>
    <dgm:pt modelId="{49BF263F-C7C5-436B-8D1D-CABCE7E808C3}" type="pres">
      <dgm:prSet presAssocID="{F42FC673-708E-42F9-BF19-FAB342E0E178}" presName="rootText" presStyleLbl="node3" presStyleIdx="0" presStyleCnt="7">
        <dgm:presLayoutVars>
          <dgm:chPref val="3"/>
        </dgm:presLayoutVars>
      </dgm:prSet>
      <dgm:spPr/>
    </dgm:pt>
    <dgm:pt modelId="{6811537D-9F99-42CC-9BA1-EC0680CEF479}" type="pres">
      <dgm:prSet presAssocID="{F42FC673-708E-42F9-BF19-FAB342E0E178}" presName="rootConnector" presStyleLbl="node3" presStyleIdx="0" presStyleCnt="7"/>
      <dgm:spPr/>
    </dgm:pt>
    <dgm:pt modelId="{DA2E27C8-77ED-47E5-BE6C-0167E1E0695C}" type="pres">
      <dgm:prSet presAssocID="{F42FC673-708E-42F9-BF19-FAB342E0E178}" presName="hierChild4" presStyleCnt="0"/>
      <dgm:spPr/>
    </dgm:pt>
    <dgm:pt modelId="{555C2D23-88F1-4A4F-9501-E95BBE25B84D}" type="pres">
      <dgm:prSet presAssocID="{F42FC673-708E-42F9-BF19-FAB342E0E178}" presName="hierChild5" presStyleCnt="0"/>
      <dgm:spPr/>
    </dgm:pt>
    <dgm:pt modelId="{E34E84FD-BF19-4884-AB00-4A6EE0D0850E}" type="pres">
      <dgm:prSet presAssocID="{B381AD7B-B31E-4E8E-8B07-1EB4EB0E4969}" presName="Name37" presStyleLbl="parChTrans1D3" presStyleIdx="1" presStyleCnt="7"/>
      <dgm:spPr/>
    </dgm:pt>
    <dgm:pt modelId="{A8744144-8840-4974-8E42-C41D3274915A}" type="pres">
      <dgm:prSet presAssocID="{AC88A031-E51E-42BA-9988-09C68DDBAFE1}" presName="hierRoot2" presStyleCnt="0">
        <dgm:presLayoutVars>
          <dgm:hierBranch val="init"/>
        </dgm:presLayoutVars>
      </dgm:prSet>
      <dgm:spPr/>
    </dgm:pt>
    <dgm:pt modelId="{867AC867-DE41-4446-8470-821923E367C5}" type="pres">
      <dgm:prSet presAssocID="{AC88A031-E51E-42BA-9988-09C68DDBAFE1}" presName="rootComposite" presStyleCnt="0"/>
      <dgm:spPr/>
    </dgm:pt>
    <dgm:pt modelId="{177BEE62-1594-47A7-B522-65F40D30CF30}" type="pres">
      <dgm:prSet presAssocID="{AC88A031-E51E-42BA-9988-09C68DDBAFE1}" presName="rootText" presStyleLbl="node3" presStyleIdx="1" presStyleCnt="7">
        <dgm:presLayoutVars>
          <dgm:chPref val="3"/>
        </dgm:presLayoutVars>
      </dgm:prSet>
      <dgm:spPr/>
    </dgm:pt>
    <dgm:pt modelId="{7AA9CB87-30D3-48EA-8F71-2621B19329E6}" type="pres">
      <dgm:prSet presAssocID="{AC88A031-E51E-42BA-9988-09C68DDBAFE1}" presName="rootConnector" presStyleLbl="node3" presStyleIdx="1" presStyleCnt="7"/>
      <dgm:spPr/>
    </dgm:pt>
    <dgm:pt modelId="{511C05E1-CB45-4A05-B863-74B0C7F4AF0F}" type="pres">
      <dgm:prSet presAssocID="{AC88A031-E51E-42BA-9988-09C68DDBAFE1}" presName="hierChild4" presStyleCnt="0"/>
      <dgm:spPr/>
    </dgm:pt>
    <dgm:pt modelId="{46B0B1D3-8322-4950-97AC-3A1239F4C123}" type="pres">
      <dgm:prSet presAssocID="{AC88A031-E51E-42BA-9988-09C68DDBAFE1}" presName="hierChild5" presStyleCnt="0"/>
      <dgm:spPr/>
    </dgm:pt>
    <dgm:pt modelId="{1317837A-229C-4574-98EE-ABFD90F91E26}" type="pres">
      <dgm:prSet presAssocID="{EFC087E8-41E0-44CE-B082-CC294C8D4045}" presName="Name37" presStyleLbl="parChTrans1D3" presStyleIdx="2" presStyleCnt="7"/>
      <dgm:spPr/>
    </dgm:pt>
    <dgm:pt modelId="{5DF1F683-5DDA-4E05-B30A-4F1C9B3626A0}" type="pres">
      <dgm:prSet presAssocID="{B4524208-12A8-4819-811F-8EDAECD51932}" presName="hierRoot2" presStyleCnt="0">
        <dgm:presLayoutVars>
          <dgm:hierBranch val="init"/>
        </dgm:presLayoutVars>
      </dgm:prSet>
      <dgm:spPr/>
    </dgm:pt>
    <dgm:pt modelId="{BF7E84F0-3E5F-4E8E-AE34-669003233C45}" type="pres">
      <dgm:prSet presAssocID="{B4524208-12A8-4819-811F-8EDAECD51932}" presName="rootComposite" presStyleCnt="0"/>
      <dgm:spPr/>
    </dgm:pt>
    <dgm:pt modelId="{0CD128D5-C108-4A51-B617-B35C404B26E9}" type="pres">
      <dgm:prSet presAssocID="{B4524208-12A8-4819-811F-8EDAECD51932}" presName="rootText" presStyleLbl="node3" presStyleIdx="2" presStyleCnt="7">
        <dgm:presLayoutVars>
          <dgm:chPref val="3"/>
        </dgm:presLayoutVars>
      </dgm:prSet>
      <dgm:spPr/>
    </dgm:pt>
    <dgm:pt modelId="{AF86C30C-753D-415A-863F-007CCAF34459}" type="pres">
      <dgm:prSet presAssocID="{B4524208-12A8-4819-811F-8EDAECD51932}" presName="rootConnector" presStyleLbl="node3" presStyleIdx="2" presStyleCnt="7"/>
      <dgm:spPr/>
    </dgm:pt>
    <dgm:pt modelId="{53989524-76A6-4903-8571-677E479F8AAB}" type="pres">
      <dgm:prSet presAssocID="{B4524208-12A8-4819-811F-8EDAECD51932}" presName="hierChild4" presStyleCnt="0"/>
      <dgm:spPr/>
    </dgm:pt>
    <dgm:pt modelId="{61E994FC-6614-4CC5-A02D-BDA6C69D0376}" type="pres">
      <dgm:prSet presAssocID="{B4524208-12A8-4819-811F-8EDAECD51932}" presName="hierChild5" presStyleCnt="0"/>
      <dgm:spPr/>
    </dgm:pt>
    <dgm:pt modelId="{15EB0FB1-BC4E-44EB-B943-FDE023B18AE4}" type="pres">
      <dgm:prSet presAssocID="{D33A8889-09D3-46CA-88F9-52428B88E2B3}" presName="hierChild5" presStyleCnt="0"/>
      <dgm:spPr/>
    </dgm:pt>
    <dgm:pt modelId="{1B7E5EC5-D054-48F5-A44A-F3CB4C389264}" type="pres">
      <dgm:prSet presAssocID="{7EC6FC71-6D86-4DDB-A738-00F6AB81F0B8}" presName="Name37" presStyleLbl="parChTrans1D2" presStyleIdx="1" presStyleCnt="4"/>
      <dgm:spPr/>
    </dgm:pt>
    <dgm:pt modelId="{CA31E77F-D3F5-4307-9299-88D726298DEF}" type="pres">
      <dgm:prSet presAssocID="{CA6157F3-6E7A-4EE9-A2D5-BDBB772C3ACD}" presName="hierRoot2" presStyleCnt="0">
        <dgm:presLayoutVars>
          <dgm:hierBranch val="init"/>
        </dgm:presLayoutVars>
      </dgm:prSet>
      <dgm:spPr/>
    </dgm:pt>
    <dgm:pt modelId="{CF5FEE32-B6C8-489D-BAFC-BCA4374F131E}" type="pres">
      <dgm:prSet presAssocID="{CA6157F3-6E7A-4EE9-A2D5-BDBB772C3ACD}" presName="rootComposite" presStyleCnt="0"/>
      <dgm:spPr/>
    </dgm:pt>
    <dgm:pt modelId="{57F856E3-A5A9-4DE9-B923-78E04FF627A2}" type="pres">
      <dgm:prSet presAssocID="{CA6157F3-6E7A-4EE9-A2D5-BDBB772C3ACD}" presName="rootText" presStyleLbl="node2" presStyleIdx="1" presStyleCnt="4">
        <dgm:presLayoutVars>
          <dgm:chPref val="3"/>
        </dgm:presLayoutVars>
      </dgm:prSet>
      <dgm:spPr/>
    </dgm:pt>
    <dgm:pt modelId="{CD992A55-1CFC-459B-97AC-6A7A493FE191}" type="pres">
      <dgm:prSet presAssocID="{CA6157F3-6E7A-4EE9-A2D5-BDBB772C3ACD}" presName="rootConnector" presStyleLbl="node2" presStyleIdx="1" presStyleCnt="4"/>
      <dgm:spPr/>
    </dgm:pt>
    <dgm:pt modelId="{D4A4511B-35DC-436B-8373-9FB42B13D436}" type="pres">
      <dgm:prSet presAssocID="{CA6157F3-6E7A-4EE9-A2D5-BDBB772C3ACD}" presName="hierChild4" presStyleCnt="0"/>
      <dgm:spPr/>
    </dgm:pt>
    <dgm:pt modelId="{F9961F5B-20EB-46D5-9C3E-F2A5818547F6}" type="pres">
      <dgm:prSet presAssocID="{FF124A9F-0A76-4B48-8793-D3D025C484E4}" presName="Name37" presStyleLbl="parChTrans1D3" presStyleIdx="3" presStyleCnt="7"/>
      <dgm:spPr/>
    </dgm:pt>
    <dgm:pt modelId="{9E3282DF-8255-4290-ACAF-5E14CB1EBD09}" type="pres">
      <dgm:prSet presAssocID="{9987C8D6-5318-4F6E-A2A9-6FFBDAEC32A3}" presName="hierRoot2" presStyleCnt="0">
        <dgm:presLayoutVars>
          <dgm:hierBranch val="init"/>
        </dgm:presLayoutVars>
      </dgm:prSet>
      <dgm:spPr/>
    </dgm:pt>
    <dgm:pt modelId="{DA168D36-CB62-44F9-AC18-5E3505D66751}" type="pres">
      <dgm:prSet presAssocID="{9987C8D6-5318-4F6E-A2A9-6FFBDAEC32A3}" presName="rootComposite" presStyleCnt="0"/>
      <dgm:spPr/>
    </dgm:pt>
    <dgm:pt modelId="{1EE3C58A-12A6-48DA-A1A9-353C09B504F8}" type="pres">
      <dgm:prSet presAssocID="{9987C8D6-5318-4F6E-A2A9-6FFBDAEC32A3}" presName="rootText" presStyleLbl="node3" presStyleIdx="3" presStyleCnt="7">
        <dgm:presLayoutVars>
          <dgm:chPref val="3"/>
        </dgm:presLayoutVars>
      </dgm:prSet>
      <dgm:spPr/>
    </dgm:pt>
    <dgm:pt modelId="{51A3F205-EEB1-4E9B-93EC-9EC1138E9E0D}" type="pres">
      <dgm:prSet presAssocID="{9987C8D6-5318-4F6E-A2A9-6FFBDAEC32A3}" presName="rootConnector" presStyleLbl="node3" presStyleIdx="3" presStyleCnt="7"/>
      <dgm:spPr/>
    </dgm:pt>
    <dgm:pt modelId="{B12EEBF9-1908-4AA9-BA48-4396762B73ED}" type="pres">
      <dgm:prSet presAssocID="{9987C8D6-5318-4F6E-A2A9-6FFBDAEC32A3}" presName="hierChild4" presStyleCnt="0"/>
      <dgm:spPr/>
    </dgm:pt>
    <dgm:pt modelId="{91E83A35-5146-4985-A2D8-5ECF1BD58584}" type="pres">
      <dgm:prSet presAssocID="{9987C8D6-5318-4F6E-A2A9-6FFBDAEC32A3}" presName="hierChild5" presStyleCnt="0"/>
      <dgm:spPr/>
    </dgm:pt>
    <dgm:pt modelId="{5CD7A9C4-36E4-4459-8A75-AF231AB0E00E}" type="pres">
      <dgm:prSet presAssocID="{17D02710-B9EF-4174-AB5A-5C06829C7649}" presName="Name37" presStyleLbl="parChTrans1D3" presStyleIdx="4" presStyleCnt="7"/>
      <dgm:spPr/>
    </dgm:pt>
    <dgm:pt modelId="{2DC090C6-028F-4C09-937A-175D097344FD}" type="pres">
      <dgm:prSet presAssocID="{1BF909F3-F082-4467-95F8-B97933D9193D}" presName="hierRoot2" presStyleCnt="0">
        <dgm:presLayoutVars>
          <dgm:hierBranch val="init"/>
        </dgm:presLayoutVars>
      </dgm:prSet>
      <dgm:spPr/>
    </dgm:pt>
    <dgm:pt modelId="{D8D3D07D-CA88-4286-AFAC-F7C1A9CF5D17}" type="pres">
      <dgm:prSet presAssocID="{1BF909F3-F082-4467-95F8-B97933D9193D}" presName="rootComposite" presStyleCnt="0"/>
      <dgm:spPr/>
    </dgm:pt>
    <dgm:pt modelId="{DC9A5BB6-BE1A-45DB-8FB0-BAA83402C7E9}" type="pres">
      <dgm:prSet presAssocID="{1BF909F3-F082-4467-95F8-B97933D9193D}" presName="rootText" presStyleLbl="node3" presStyleIdx="4" presStyleCnt="7">
        <dgm:presLayoutVars>
          <dgm:chPref val="3"/>
        </dgm:presLayoutVars>
      </dgm:prSet>
      <dgm:spPr/>
    </dgm:pt>
    <dgm:pt modelId="{62A36171-10A8-4EB4-9955-C82E75EA68CE}" type="pres">
      <dgm:prSet presAssocID="{1BF909F3-F082-4467-95F8-B97933D9193D}" presName="rootConnector" presStyleLbl="node3" presStyleIdx="4" presStyleCnt="7"/>
      <dgm:spPr/>
    </dgm:pt>
    <dgm:pt modelId="{3E4470C2-34F5-43E7-802B-7F1AAA071195}" type="pres">
      <dgm:prSet presAssocID="{1BF909F3-F082-4467-95F8-B97933D9193D}" presName="hierChild4" presStyleCnt="0"/>
      <dgm:spPr/>
    </dgm:pt>
    <dgm:pt modelId="{ACB3CFB3-EB83-4A8C-8AE4-A9F0C11FEFCF}" type="pres">
      <dgm:prSet presAssocID="{1BF909F3-F082-4467-95F8-B97933D9193D}" presName="hierChild5" presStyleCnt="0"/>
      <dgm:spPr/>
    </dgm:pt>
    <dgm:pt modelId="{858F8F72-0A87-416D-BDAD-4BE312F5548D}" type="pres">
      <dgm:prSet presAssocID="{CA6157F3-6E7A-4EE9-A2D5-BDBB772C3ACD}" presName="hierChild5" presStyleCnt="0"/>
      <dgm:spPr/>
    </dgm:pt>
    <dgm:pt modelId="{68020FDB-D7EF-481D-8EDF-B2CFB01260BC}" type="pres">
      <dgm:prSet presAssocID="{8D8A473A-AB3D-4D47-AC92-37C2678D69FB}" presName="Name37" presStyleLbl="parChTrans1D2" presStyleIdx="2" presStyleCnt="4"/>
      <dgm:spPr/>
    </dgm:pt>
    <dgm:pt modelId="{622D1423-5907-4A64-865A-774D77BB9C7C}" type="pres">
      <dgm:prSet presAssocID="{CD91FE4D-0EB1-44E5-8B10-CCFA9FB1349F}" presName="hierRoot2" presStyleCnt="0">
        <dgm:presLayoutVars>
          <dgm:hierBranch val="init"/>
        </dgm:presLayoutVars>
      </dgm:prSet>
      <dgm:spPr/>
    </dgm:pt>
    <dgm:pt modelId="{9ED24B91-188D-4FD7-AD93-F693E498B9A9}" type="pres">
      <dgm:prSet presAssocID="{CD91FE4D-0EB1-44E5-8B10-CCFA9FB1349F}" presName="rootComposite" presStyleCnt="0"/>
      <dgm:spPr/>
    </dgm:pt>
    <dgm:pt modelId="{F202692B-98FD-45AF-9F1C-BEFBFD000D76}" type="pres">
      <dgm:prSet presAssocID="{CD91FE4D-0EB1-44E5-8B10-CCFA9FB1349F}" presName="rootText" presStyleLbl="node2" presStyleIdx="2" presStyleCnt="4">
        <dgm:presLayoutVars>
          <dgm:chPref val="3"/>
        </dgm:presLayoutVars>
      </dgm:prSet>
      <dgm:spPr/>
    </dgm:pt>
    <dgm:pt modelId="{5BE3A3F0-FFF2-42A2-ADC1-7153090F10D3}" type="pres">
      <dgm:prSet presAssocID="{CD91FE4D-0EB1-44E5-8B10-CCFA9FB1349F}" presName="rootConnector" presStyleLbl="node2" presStyleIdx="2" presStyleCnt="4"/>
      <dgm:spPr/>
    </dgm:pt>
    <dgm:pt modelId="{4F9BE08D-CD9B-45AD-B0E6-A4AC11A0A147}" type="pres">
      <dgm:prSet presAssocID="{CD91FE4D-0EB1-44E5-8B10-CCFA9FB1349F}" presName="hierChild4" presStyleCnt="0"/>
      <dgm:spPr/>
    </dgm:pt>
    <dgm:pt modelId="{B1970076-710C-4A59-9DCD-527EB489658B}" type="pres">
      <dgm:prSet presAssocID="{7BB0A172-B14B-4FE8-B546-16F60D9806B5}" presName="Name37" presStyleLbl="parChTrans1D3" presStyleIdx="5" presStyleCnt="7"/>
      <dgm:spPr/>
    </dgm:pt>
    <dgm:pt modelId="{685C8359-9188-40D1-B997-2D267CC7B8A2}" type="pres">
      <dgm:prSet presAssocID="{FE8B52C2-4F6C-4748-BEE0-CDA58E962EFA}" presName="hierRoot2" presStyleCnt="0">
        <dgm:presLayoutVars>
          <dgm:hierBranch val="init"/>
        </dgm:presLayoutVars>
      </dgm:prSet>
      <dgm:spPr/>
    </dgm:pt>
    <dgm:pt modelId="{B564D575-FD28-4BEE-929B-5407F95D4F82}" type="pres">
      <dgm:prSet presAssocID="{FE8B52C2-4F6C-4748-BEE0-CDA58E962EFA}" presName="rootComposite" presStyleCnt="0"/>
      <dgm:spPr/>
    </dgm:pt>
    <dgm:pt modelId="{2149BED1-CFFC-402B-B92A-FBEBA0D735D2}" type="pres">
      <dgm:prSet presAssocID="{FE8B52C2-4F6C-4748-BEE0-CDA58E962EFA}" presName="rootText" presStyleLbl="node3" presStyleIdx="5" presStyleCnt="7">
        <dgm:presLayoutVars>
          <dgm:chPref val="3"/>
        </dgm:presLayoutVars>
      </dgm:prSet>
      <dgm:spPr/>
    </dgm:pt>
    <dgm:pt modelId="{0DF0186C-77BB-41E8-A5A4-1EDBA11C4C81}" type="pres">
      <dgm:prSet presAssocID="{FE8B52C2-4F6C-4748-BEE0-CDA58E962EFA}" presName="rootConnector" presStyleLbl="node3" presStyleIdx="5" presStyleCnt="7"/>
      <dgm:spPr/>
    </dgm:pt>
    <dgm:pt modelId="{5FD9F97B-EA74-431E-B4FF-D5B5D216C5E9}" type="pres">
      <dgm:prSet presAssocID="{FE8B52C2-4F6C-4748-BEE0-CDA58E962EFA}" presName="hierChild4" presStyleCnt="0"/>
      <dgm:spPr/>
    </dgm:pt>
    <dgm:pt modelId="{0436CD48-1210-43B6-8352-F91DA39B9073}" type="pres">
      <dgm:prSet presAssocID="{FE8B52C2-4F6C-4748-BEE0-CDA58E962EFA}" presName="hierChild5" presStyleCnt="0"/>
      <dgm:spPr/>
    </dgm:pt>
    <dgm:pt modelId="{34C4D71B-1415-4ECF-975B-79E458890B70}" type="pres">
      <dgm:prSet presAssocID="{1D608114-82E0-46EE-B5A8-E342943B135C}" presName="Name37" presStyleLbl="parChTrans1D3" presStyleIdx="6" presStyleCnt="7"/>
      <dgm:spPr/>
    </dgm:pt>
    <dgm:pt modelId="{B548BD53-A26F-49A2-A776-2281E75FCA99}" type="pres">
      <dgm:prSet presAssocID="{58121E90-2644-4807-B7EA-6F3B7070EB22}" presName="hierRoot2" presStyleCnt="0">
        <dgm:presLayoutVars>
          <dgm:hierBranch val="init"/>
        </dgm:presLayoutVars>
      </dgm:prSet>
      <dgm:spPr/>
    </dgm:pt>
    <dgm:pt modelId="{D7D16AAF-EC20-4D6C-9531-6F5FC411FAB9}" type="pres">
      <dgm:prSet presAssocID="{58121E90-2644-4807-B7EA-6F3B7070EB22}" presName="rootComposite" presStyleCnt="0"/>
      <dgm:spPr/>
    </dgm:pt>
    <dgm:pt modelId="{832041E6-CFBE-4D01-9CD7-72C599957236}" type="pres">
      <dgm:prSet presAssocID="{58121E90-2644-4807-B7EA-6F3B7070EB22}" presName="rootText" presStyleLbl="node3" presStyleIdx="6" presStyleCnt="7">
        <dgm:presLayoutVars>
          <dgm:chPref val="3"/>
        </dgm:presLayoutVars>
      </dgm:prSet>
      <dgm:spPr/>
    </dgm:pt>
    <dgm:pt modelId="{5259BE6A-CD4A-4414-BEB1-EC3E4FC34C3B}" type="pres">
      <dgm:prSet presAssocID="{58121E90-2644-4807-B7EA-6F3B7070EB22}" presName="rootConnector" presStyleLbl="node3" presStyleIdx="6" presStyleCnt="7"/>
      <dgm:spPr/>
    </dgm:pt>
    <dgm:pt modelId="{72507EC9-0B1C-4263-80AA-2FD452ECDE3F}" type="pres">
      <dgm:prSet presAssocID="{58121E90-2644-4807-B7EA-6F3B7070EB22}" presName="hierChild4" presStyleCnt="0"/>
      <dgm:spPr/>
    </dgm:pt>
    <dgm:pt modelId="{37CF004D-BC22-48AB-9217-36DB389D694B}" type="pres">
      <dgm:prSet presAssocID="{58121E90-2644-4807-B7EA-6F3B7070EB22}" presName="hierChild5" presStyleCnt="0"/>
      <dgm:spPr/>
    </dgm:pt>
    <dgm:pt modelId="{EC0B2FB2-239F-46A3-8523-6E5AD7401246}" type="pres">
      <dgm:prSet presAssocID="{CD91FE4D-0EB1-44E5-8B10-CCFA9FB1349F}" presName="hierChild5" presStyleCnt="0"/>
      <dgm:spPr/>
    </dgm:pt>
    <dgm:pt modelId="{8676A14C-A6D2-4AB3-9A72-DFD45DE8AE28}" type="pres">
      <dgm:prSet presAssocID="{5E9F7C1E-0337-4083-B441-F4184C8DB403}" presName="Name37" presStyleLbl="parChTrans1D2" presStyleIdx="3" presStyleCnt="4"/>
      <dgm:spPr/>
    </dgm:pt>
    <dgm:pt modelId="{1E6F8C7F-418C-40CD-9E20-FF9CDC630DC6}" type="pres">
      <dgm:prSet presAssocID="{B6145CDD-AD85-4945-AB1B-7AC09495BDC3}" presName="hierRoot2" presStyleCnt="0">
        <dgm:presLayoutVars>
          <dgm:hierBranch val="init"/>
        </dgm:presLayoutVars>
      </dgm:prSet>
      <dgm:spPr/>
    </dgm:pt>
    <dgm:pt modelId="{9960D287-510F-45B8-BC66-43DF3ECB0D0D}" type="pres">
      <dgm:prSet presAssocID="{B6145CDD-AD85-4945-AB1B-7AC09495BDC3}" presName="rootComposite" presStyleCnt="0"/>
      <dgm:spPr/>
    </dgm:pt>
    <dgm:pt modelId="{7B1D6A8B-3478-49CC-90DC-E8FF40498ABC}" type="pres">
      <dgm:prSet presAssocID="{B6145CDD-AD85-4945-AB1B-7AC09495BDC3}" presName="rootText" presStyleLbl="node2" presStyleIdx="3" presStyleCnt="4">
        <dgm:presLayoutVars>
          <dgm:chPref val="3"/>
        </dgm:presLayoutVars>
      </dgm:prSet>
      <dgm:spPr/>
    </dgm:pt>
    <dgm:pt modelId="{42DC7DEF-EFF3-45CA-B7F8-56F62BDDBB5E}" type="pres">
      <dgm:prSet presAssocID="{B6145CDD-AD85-4945-AB1B-7AC09495BDC3}" presName="rootConnector" presStyleLbl="node2" presStyleIdx="3" presStyleCnt="4"/>
      <dgm:spPr/>
    </dgm:pt>
    <dgm:pt modelId="{A937953D-6794-4487-AB2A-2D1310257B4A}" type="pres">
      <dgm:prSet presAssocID="{B6145CDD-AD85-4945-AB1B-7AC09495BDC3}" presName="hierChild4" presStyleCnt="0"/>
      <dgm:spPr/>
    </dgm:pt>
    <dgm:pt modelId="{71B36884-4A56-4A24-B46B-017EB70EBE4E}" type="pres">
      <dgm:prSet presAssocID="{B6145CDD-AD85-4945-AB1B-7AC09495BDC3}" presName="hierChild5" presStyleCnt="0"/>
      <dgm:spPr/>
    </dgm:pt>
    <dgm:pt modelId="{36305F94-B8DB-4FD1-BA07-70CACAB2A970}" type="pres">
      <dgm:prSet presAssocID="{211034E6-D152-4F0B-800A-3BC9368947C4}" presName="hierChild3" presStyleCnt="0"/>
      <dgm:spPr/>
    </dgm:pt>
  </dgm:ptLst>
  <dgm:cxnLst>
    <dgm:cxn modelId="{30333B00-55B2-4E53-9AA4-01659435389B}" type="presOf" srcId="{CA6157F3-6E7A-4EE9-A2D5-BDBB772C3ACD}" destId="{57F856E3-A5A9-4DE9-B923-78E04FF627A2}" srcOrd="0" destOrd="0" presId="urn:microsoft.com/office/officeart/2005/8/layout/orgChart1"/>
    <dgm:cxn modelId="{4F35BE09-6504-41C1-B6B3-930C46CC5178}" srcId="{211034E6-D152-4F0B-800A-3BC9368947C4}" destId="{D33A8889-09D3-46CA-88F9-52428B88E2B3}" srcOrd="0" destOrd="0" parTransId="{1796BA72-0CA5-4D1E-A027-30EF13911A61}" sibTransId="{12D74E8C-73CC-4A05-9DDE-4B220836FEC4}"/>
    <dgm:cxn modelId="{C9BBE50A-A0CB-4795-82CA-904AAE4169D1}" type="presOf" srcId="{C6002949-9C8C-4EB0-969B-F83FB3E6B14E}" destId="{2452C7CB-CEA3-4AB5-BE47-8211813DC635}" srcOrd="0" destOrd="0" presId="urn:microsoft.com/office/officeart/2005/8/layout/orgChart1"/>
    <dgm:cxn modelId="{D46A2C12-DB76-423D-8AEB-7141F4186762}" type="presOf" srcId="{CD91FE4D-0EB1-44E5-8B10-CCFA9FB1349F}" destId="{5BE3A3F0-FFF2-42A2-ADC1-7153090F10D3}" srcOrd="1" destOrd="0" presId="urn:microsoft.com/office/officeart/2005/8/layout/orgChart1"/>
    <dgm:cxn modelId="{E1410C18-AE0D-46A0-BBBD-A7E5B59A4301}" type="presOf" srcId="{B4524208-12A8-4819-811F-8EDAECD51932}" destId="{AF86C30C-753D-415A-863F-007CCAF34459}" srcOrd="1" destOrd="0" presId="urn:microsoft.com/office/officeart/2005/8/layout/orgChart1"/>
    <dgm:cxn modelId="{940FD51C-FB98-44D0-8C2D-0EC1C0B283C4}" srcId="{211034E6-D152-4F0B-800A-3BC9368947C4}" destId="{CA6157F3-6E7A-4EE9-A2D5-BDBB772C3ACD}" srcOrd="1" destOrd="0" parTransId="{7EC6FC71-6D86-4DDB-A738-00F6AB81F0B8}" sibTransId="{1224FCD2-8E57-4AF7-836B-19D065A18B00}"/>
    <dgm:cxn modelId="{A303BB28-8568-400F-B847-1B691242C414}" type="presOf" srcId="{211034E6-D152-4F0B-800A-3BC9368947C4}" destId="{516D1C71-6D28-4051-99CD-2844A3555A61}" srcOrd="1" destOrd="0" presId="urn:microsoft.com/office/officeart/2005/8/layout/orgChart1"/>
    <dgm:cxn modelId="{FD4D362A-B3C4-4FA7-BFAF-4603ED33D846}" type="presOf" srcId="{B6145CDD-AD85-4945-AB1B-7AC09495BDC3}" destId="{7B1D6A8B-3478-49CC-90DC-E8FF40498ABC}" srcOrd="0" destOrd="0" presId="urn:microsoft.com/office/officeart/2005/8/layout/orgChart1"/>
    <dgm:cxn modelId="{7B3E722F-6931-4FD3-8461-0759A60659E7}" type="presOf" srcId="{CD91FE4D-0EB1-44E5-8B10-CCFA9FB1349F}" destId="{F202692B-98FD-45AF-9F1C-BEFBFD000D76}" srcOrd="0" destOrd="0" presId="urn:microsoft.com/office/officeart/2005/8/layout/orgChart1"/>
    <dgm:cxn modelId="{9FBCFC30-9AE1-4BB9-9F23-3B12A7299E2A}" type="presOf" srcId="{CA6157F3-6E7A-4EE9-A2D5-BDBB772C3ACD}" destId="{CD992A55-1CFC-459B-97AC-6A7A493FE191}" srcOrd="1" destOrd="0" presId="urn:microsoft.com/office/officeart/2005/8/layout/orgChart1"/>
    <dgm:cxn modelId="{E7B1C139-134C-45E1-AB9A-DF6E96797442}" type="presOf" srcId="{FE8B52C2-4F6C-4748-BEE0-CDA58E962EFA}" destId="{2149BED1-CFFC-402B-B92A-FBEBA0D735D2}" srcOrd="0" destOrd="0" presId="urn:microsoft.com/office/officeart/2005/8/layout/orgChart1"/>
    <dgm:cxn modelId="{2C41243D-8E67-4873-BA87-0F615A2D5999}" type="presOf" srcId="{F42FC673-708E-42F9-BF19-FAB342E0E178}" destId="{49BF263F-C7C5-436B-8D1D-CABCE7E808C3}" srcOrd="0" destOrd="0" presId="urn:microsoft.com/office/officeart/2005/8/layout/orgChart1"/>
    <dgm:cxn modelId="{11648B5C-9751-4AF6-8987-FCB5081F0593}" srcId="{D33A8889-09D3-46CA-88F9-52428B88E2B3}" destId="{B4524208-12A8-4819-811F-8EDAECD51932}" srcOrd="2" destOrd="0" parTransId="{EFC087E8-41E0-44CE-B082-CC294C8D4045}" sibTransId="{419B3906-11B2-4172-83AC-67F339BD3871}"/>
    <dgm:cxn modelId="{0EF1EE5D-BC4A-42B2-93D2-993E634DCF73}" srcId="{211034E6-D152-4F0B-800A-3BC9368947C4}" destId="{B6145CDD-AD85-4945-AB1B-7AC09495BDC3}" srcOrd="3" destOrd="0" parTransId="{5E9F7C1E-0337-4083-B441-F4184C8DB403}" sibTransId="{6CBDC1C4-5047-491B-B1E1-2CA1D7510DC0}"/>
    <dgm:cxn modelId="{FC0A035E-A1AE-4B6D-BF86-5E88AE076FFF}" srcId="{D33A8889-09D3-46CA-88F9-52428B88E2B3}" destId="{F42FC673-708E-42F9-BF19-FAB342E0E178}" srcOrd="0" destOrd="0" parTransId="{DB06B1BF-D8D2-4DB9-A8A9-39F388999B42}" sibTransId="{FB58F357-71DD-4140-91BF-B9364B4065ED}"/>
    <dgm:cxn modelId="{97B13D5E-041D-4905-A7B0-01D856C0B57A}" type="presOf" srcId="{DB06B1BF-D8D2-4DB9-A8A9-39F388999B42}" destId="{F22947BA-DB81-411E-AAD2-77133D863608}" srcOrd="0" destOrd="0" presId="urn:microsoft.com/office/officeart/2005/8/layout/orgChart1"/>
    <dgm:cxn modelId="{1954625F-63E7-401E-9381-0258A74A77A0}" type="presOf" srcId="{B381AD7B-B31E-4E8E-8B07-1EB4EB0E4969}" destId="{E34E84FD-BF19-4884-AB00-4A6EE0D0850E}" srcOrd="0" destOrd="0" presId="urn:microsoft.com/office/officeart/2005/8/layout/orgChart1"/>
    <dgm:cxn modelId="{647FDB45-1EF8-47EE-B6B0-65581ECB9A96}" type="presOf" srcId="{F42FC673-708E-42F9-BF19-FAB342E0E178}" destId="{6811537D-9F99-42CC-9BA1-EC0680CEF479}" srcOrd="1" destOrd="0" presId="urn:microsoft.com/office/officeart/2005/8/layout/orgChart1"/>
    <dgm:cxn modelId="{51970E68-04BF-40CB-B172-2F46C79A1C48}" type="presOf" srcId="{AC88A031-E51E-42BA-9988-09C68DDBAFE1}" destId="{177BEE62-1594-47A7-B522-65F40D30CF30}" srcOrd="0" destOrd="0" presId="urn:microsoft.com/office/officeart/2005/8/layout/orgChart1"/>
    <dgm:cxn modelId="{E0149768-091E-4684-8E91-6A1384390AC1}" type="presOf" srcId="{1BF909F3-F082-4467-95F8-B97933D9193D}" destId="{62A36171-10A8-4EB4-9955-C82E75EA68CE}" srcOrd="1" destOrd="0" presId="urn:microsoft.com/office/officeart/2005/8/layout/orgChart1"/>
    <dgm:cxn modelId="{508CE474-F879-4004-B4F9-5D8669D301ED}" srcId="{CD91FE4D-0EB1-44E5-8B10-CCFA9FB1349F}" destId="{58121E90-2644-4807-B7EA-6F3B7070EB22}" srcOrd="1" destOrd="0" parTransId="{1D608114-82E0-46EE-B5A8-E342943B135C}" sibTransId="{037A81F2-B5DF-4749-8594-E754EC2F7FFF}"/>
    <dgm:cxn modelId="{F41BD977-4880-4DD6-845B-A82AD232A089}" type="presOf" srcId="{1D608114-82E0-46EE-B5A8-E342943B135C}" destId="{34C4D71B-1415-4ECF-975B-79E458890B70}" srcOrd="0" destOrd="0" presId="urn:microsoft.com/office/officeart/2005/8/layout/orgChart1"/>
    <dgm:cxn modelId="{C0571358-4A16-44DD-B502-668D4A6DB09A}" type="presOf" srcId="{1796BA72-0CA5-4D1E-A027-30EF13911A61}" destId="{21BC3DDD-3021-47F3-ABD0-57F58E40E818}" srcOrd="0" destOrd="0" presId="urn:microsoft.com/office/officeart/2005/8/layout/orgChart1"/>
    <dgm:cxn modelId="{5F1C7A59-32C9-499D-A494-84D7E58C2E75}" type="presOf" srcId="{7BB0A172-B14B-4FE8-B546-16F60D9806B5}" destId="{B1970076-710C-4A59-9DCD-527EB489658B}" srcOrd="0" destOrd="0" presId="urn:microsoft.com/office/officeart/2005/8/layout/orgChart1"/>
    <dgm:cxn modelId="{4477B97C-3C24-4894-B91A-712A46822C9A}" type="presOf" srcId="{B6145CDD-AD85-4945-AB1B-7AC09495BDC3}" destId="{42DC7DEF-EFF3-45CA-B7F8-56F62BDDBB5E}" srcOrd="1" destOrd="0" presId="urn:microsoft.com/office/officeart/2005/8/layout/orgChart1"/>
    <dgm:cxn modelId="{55C7897E-5595-4AB3-94BB-86D4BE3A1B37}" type="presOf" srcId="{AC88A031-E51E-42BA-9988-09C68DDBAFE1}" destId="{7AA9CB87-30D3-48EA-8F71-2621B19329E6}" srcOrd="1" destOrd="0" presId="urn:microsoft.com/office/officeart/2005/8/layout/orgChart1"/>
    <dgm:cxn modelId="{01A58982-858B-48B2-9DC0-6A6AEBD4FE94}" srcId="{211034E6-D152-4F0B-800A-3BC9368947C4}" destId="{CD91FE4D-0EB1-44E5-8B10-CCFA9FB1349F}" srcOrd="2" destOrd="0" parTransId="{8D8A473A-AB3D-4D47-AC92-37C2678D69FB}" sibTransId="{B3E4FEC7-6A33-4D6F-A8FE-46D5809017D0}"/>
    <dgm:cxn modelId="{DFFCBF84-3BD7-4ABA-B900-8E77A60CB9A5}" srcId="{CA6157F3-6E7A-4EE9-A2D5-BDBB772C3ACD}" destId="{9987C8D6-5318-4F6E-A2A9-6FFBDAEC32A3}" srcOrd="0" destOrd="0" parTransId="{FF124A9F-0A76-4B48-8793-D3D025C484E4}" sibTransId="{C76DD05F-4C7B-479E-8B11-A6F1FF4DC092}"/>
    <dgm:cxn modelId="{D36FA18B-BD4D-428D-BD7B-4C8356032670}" type="presOf" srcId="{5E9F7C1E-0337-4083-B441-F4184C8DB403}" destId="{8676A14C-A6D2-4AB3-9A72-DFD45DE8AE28}" srcOrd="0" destOrd="0" presId="urn:microsoft.com/office/officeart/2005/8/layout/orgChart1"/>
    <dgm:cxn modelId="{D607908E-4BAE-4E38-BCDE-6F7337CC3884}" type="presOf" srcId="{9987C8D6-5318-4F6E-A2A9-6FFBDAEC32A3}" destId="{1EE3C58A-12A6-48DA-A1A9-353C09B504F8}" srcOrd="0" destOrd="0" presId="urn:microsoft.com/office/officeart/2005/8/layout/orgChart1"/>
    <dgm:cxn modelId="{E3153A95-2D3B-416A-8C72-7CEEB736348B}" type="presOf" srcId="{211034E6-D152-4F0B-800A-3BC9368947C4}" destId="{6714285E-077E-4BB1-B4BF-505F5B8F2654}" srcOrd="0" destOrd="0" presId="urn:microsoft.com/office/officeart/2005/8/layout/orgChart1"/>
    <dgm:cxn modelId="{FAF6659B-21DE-403B-B6CF-8610CE7FD6E9}" srcId="{D33A8889-09D3-46CA-88F9-52428B88E2B3}" destId="{AC88A031-E51E-42BA-9988-09C68DDBAFE1}" srcOrd="1" destOrd="0" parTransId="{B381AD7B-B31E-4E8E-8B07-1EB4EB0E4969}" sibTransId="{025ED0BC-A942-4970-B7FB-AA71B1AF5348}"/>
    <dgm:cxn modelId="{EAD06C9B-9F2A-4F3E-8685-5C9970CE1EDB}" type="presOf" srcId="{8D8A473A-AB3D-4D47-AC92-37C2678D69FB}" destId="{68020FDB-D7EF-481D-8EDF-B2CFB01260BC}" srcOrd="0" destOrd="0" presId="urn:microsoft.com/office/officeart/2005/8/layout/orgChart1"/>
    <dgm:cxn modelId="{915402AD-07B4-4AD8-BF3C-EE328DF3492D}" type="presOf" srcId="{7EC6FC71-6D86-4DDB-A738-00F6AB81F0B8}" destId="{1B7E5EC5-D054-48F5-A44A-F3CB4C389264}" srcOrd="0" destOrd="0" presId="urn:microsoft.com/office/officeart/2005/8/layout/orgChart1"/>
    <dgm:cxn modelId="{D234E0B0-1EB6-4512-87EA-19F8225A7E0D}" srcId="{C6002949-9C8C-4EB0-969B-F83FB3E6B14E}" destId="{211034E6-D152-4F0B-800A-3BC9368947C4}" srcOrd="0" destOrd="0" parTransId="{CF151939-CFC1-4413-89C4-74790C67DCC7}" sibTransId="{AC4ED74A-6A76-4330-A941-96545506AB9E}"/>
    <dgm:cxn modelId="{10492AB1-6CC3-48A7-9832-67E5C1AF25B6}" type="presOf" srcId="{D33A8889-09D3-46CA-88F9-52428B88E2B3}" destId="{7F4A1A16-A02D-4529-8589-A38EBDB1E212}" srcOrd="1" destOrd="0" presId="urn:microsoft.com/office/officeart/2005/8/layout/orgChart1"/>
    <dgm:cxn modelId="{8C40CBB5-C2DC-4DC0-8134-75DD7E219268}" srcId="{CA6157F3-6E7A-4EE9-A2D5-BDBB772C3ACD}" destId="{1BF909F3-F082-4467-95F8-B97933D9193D}" srcOrd="1" destOrd="0" parTransId="{17D02710-B9EF-4174-AB5A-5C06829C7649}" sibTransId="{EB63AE4B-FDED-4C39-8911-81849FC85434}"/>
    <dgm:cxn modelId="{D4CD7CBF-E1B6-4EC3-A5FA-CE86A8053003}" type="presOf" srcId="{58121E90-2644-4807-B7EA-6F3B7070EB22}" destId="{5259BE6A-CD4A-4414-BEB1-EC3E4FC34C3B}" srcOrd="1" destOrd="0" presId="urn:microsoft.com/office/officeart/2005/8/layout/orgChart1"/>
    <dgm:cxn modelId="{5C1C42C9-548C-4CC1-9F3D-050EFA4718B5}" type="presOf" srcId="{1BF909F3-F082-4467-95F8-B97933D9193D}" destId="{DC9A5BB6-BE1A-45DB-8FB0-BAA83402C7E9}" srcOrd="0" destOrd="0" presId="urn:microsoft.com/office/officeart/2005/8/layout/orgChart1"/>
    <dgm:cxn modelId="{288469CF-286F-483A-8D0C-50CDC2E4CB34}" type="presOf" srcId="{9987C8D6-5318-4F6E-A2A9-6FFBDAEC32A3}" destId="{51A3F205-EEB1-4E9B-93EC-9EC1138E9E0D}" srcOrd="1" destOrd="0" presId="urn:microsoft.com/office/officeart/2005/8/layout/orgChart1"/>
    <dgm:cxn modelId="{159F80CF-08BA-4D84-9004-6EEF4B869013}" type="presOf" srcId="{FE8B52C2-4F6C-4748-BEE0-CDA58E962EFA}" destId="{0DF0186C-77BB-41E8-A5A4-1EDBA11C4C81}" srcOrd="1" destOrd="0" presId="urn:microsoft.com/office/officeart/2005/8/layout/orgChart1"/>
    <dgm:cxn modelId="{DA1A0AD1-A2F4-4B2E-A4F2-27A38A7EDD35}" type="presOf" srcId="{17D02710-B9EF-4174-AB5A-5C06829C7649}" destId="{5CD7A9C4-36E4-4459-8A75-AF231AB0E00E}" srcOrd="0" destOrd="0" presId="urn:microsoft.com/office/officeart/2005/8/layout/orgChart1"/>
    <dgm:cxn modelId="{073B66DA-6840-4C08-BA37-B4EA05953EDF}" type="presOf" srcId="{FF124A9F-0A76-4B48-8793-D3D025C484E4}" destId="{F9961F5B-20EB-46D5-9C3E-F2A5818547F6}" srcOrd="0" destOrd="0" presId="urn:microsoft.com/office/officeart/2005/8/layout/orgChart1"/>
    <dgm:cxn modelId="{8B2560E5-E17C-40A3-A9D6-9DBB5BB84F91}" srcId="{CD91FE4D-0EB1-44E5-8B10-CCFA9FB1349F}" destId="{FE8B52C2-4F6C-4748-BEE0-CDA58E962EFA}" srcOrd="0" destOrd="0" parTransId="{7BB0A172-B14B-4FE8-B546-16F60D9806B5}" sibTransId="{6F02CE4A-D191-46BF-AE9C-96360BF1CD47}"/>
    <dgm:cxn modelId="{E18987F7-6BA8-4ECC-A95A-378929CBA806}" type="presOf" srcId="{B4524208-12A8-4819-811F-8EDAECD51932}" destId="{0CD128D5-C108-4A51-B617-B35C404B26E9}" srcOrd="0" destOrd="0" presId="urn:microsoft.com/office/officeart/2005/8/layout/orgChart1"/>
    <dgm:cxn modelId="{A90F68FC-DE25-4821-906A-B1ECD0B4898F}" type="presOf" srcId="{D33A8889-09D3-46CA-88F9-52428B88E2B3}" destId="{D7C3A41B-BD36-4437-89BE-7085098222E1}" srcOrd="0" destOrd="0" presId="urn:microsoft.com/office/officeart/2005/8/layout/orgChart1"/>
    <dgm:cxn modelId="{B3A1DBFE-C3A1-47F7-9B5A-3785CB9A5E28}" type="presOf" srcId="{58121E90-2644-4807-B7EA-6F3B7070EB22}" destId="{832041E6-CFBE-4D01-9CD7-72C599957236}" srcOrd="0" destOrd="0" presId="urn:microsoft.com/office/officeart/2005/8/layout/orgChart1"/>
    <dgm:cxn modelId="{E6B1A5FF-7EF9-4E6E-BF81-B776D85F92B8}" type="presOf" srcId="{EFC087E8-41E0-44CE-B082-CC294C8D4045}" destId="{1317837A-229C-4574-98EE-ABFD90F91E26}" srcOrd="0" destOrd="0" presId="urn:microsoft.com/office/officeart/2005/8/layout/orgChart1"/>
    <dgm:cxn modelId="{B2B83F50-2DCA-4B99-9357-23CF846DD2E5}" type="presParOf" srcId="{2452C7CB-CEA3-4AB5-BE47-8211813DC635}" destId="{2534236E-A81A-4AE9-888C-1E90B8112A28}" srcOrd="0" destOrd="0" presId="urn:microsoft.com/office/officeart/2005/8/layout/orgChart1"/>
    <dgm:cxn modelId="{A3D6765B-8DCB-4C50-8152-CD34F4A9CE37}" type="presParOf" srcId="{2534236E-A81A-4AE9-888C-1E90B8112A28}" destId="{556B7008-166B-4EA7-B679-0F53B5FD91C3}" srcOrd="0" destOrd="0" presId="urn:microsoft.com/office/officeart/2005/8/layout/orgChart1"/>
    <dgm:cxn modelId="{97A2F47D-C3EA-428F-AE3E-642D4ACC39C9}" type="presParOf" srcId="{556B7008-166B-4EA7-B679-0F53B5FD91C3}" destId="{6714285E-077E-4BB1-B4BF-505F5B8F2654}" srcOrd="0" destOrd="0" presId="urn:microsoft.com/office/officeart/2005/8/layout/orgChart1"/>
    <dgm:cxn modelId="{6067E433-B2B2-44E0-92A4-12A39FBF838D}" type="presParOf" srcId="{556B7008-166B-4EA7-B679-0F53B5FD91C3}" destId="{516D1C71-6D28-4051-99CD-2844A3555A61}" srcOrd="1" destOrd="0" presId="urn:microsoft.com/office/officeart/2005/8/layout/orgChart1"/>
    <dgm:cxn modelId="{CC9E435F-04E8-485A-A652-6DF020AD2085}" type="presParOf" srcId="{2534236E-A81A-4AE9-888C-1E90B8112A28}" destId="{F60B68C0-0CE1-4902-BB94-1990F8DB4951}" srcOrd="1" destOrd="0" presId="urn:microsoft.com/office/officeart/2005/8/layout/orgChart1"/>
    <dgm:cxn modelId="{E514469C-AB6D-4974-81C0-0FBB13782D67}" type="presParOf" srcId="{F60B68C0-0CE1-4902-BB94-1990F8DB4951}" destId="{21BC3DDD-3021-47F3-ABD0-57F58E40E818}" srcOrd="0" destOrd="0" presId="urn:microsoft.com/office/officeart/2005/8/layout/orgChart1"/>
    <dgm:cxn modelId="{37987510-0280-4100-B73C-922817FA60C2}" type="presParOf" srcId="{F60B68C0-0CE1-4902-BB94-1990F8DB4951}" destId="{700AD4AF-00DF-4328-9A95-2AE4B7AAD8CA}" srcOrd="1" destOrd="0" presId="urn:microsoft.com/office/officeart/2005/8/layout/orgChart1"/>
    <dgm:cxn modelId="{64247564-EFD6-4852-B539-D29C08644E23}" type="presParOf" srcId="{700AD4AF-00DF-4328-9A95-2AE4B7AAD8CA}" destId="{87D38D1D-8839-4659-A912-023DCE394B8E}" srcOrd="0" destOrd="0" presId="urn:microsoft.com/office/officeart/2005/8/layout/orgChart1"/>
    <dgm:cxn modelId="{A47B3AC2-EFC4-4F33-91B8-0AE536CFCA0B}" type="presParOf" srcId="{87D38D1D-8839-4659-A912-023DCE394B8E}" destId="{D7C3A41B-BD36-4437-89BE-7085098222E1}" srcOrd="0" destOrd="0" presId="urn:microsoft.com/office/officeart/2005/8/layout/orgChart1"/>
    <dgm:cxn modelId="{8181BF4E-1932-414D-808B-EA0EBC851DE1}" type="presParOf" srcId="{87D38D1D-8839-4659-A912-023DCE394B8E}" destId="{7F4A1A16-A02D-4529-8589-A38EBDB1E212}" srcOrd="1" destOrd="0" presId="urn:microsoft.com/office/officeart/2005/8/layout/orgChart1"/>
    <dgm:cxn modelId="{5C625963-FB04-4069-945E-34990B980297}" type="presParOf" srcId="{700AD4AF-00DF-4328-9A95-2AE4B7AAD8CA}" destId="{4E0332F3-D4C4-40C4-B5AA-4103871F3CB0}" srcOrd="1" destOrd="0" presId="urn:microsoft.com/office/officeart/2005/8/layout/orgChart1"/>
    <dgm:cxn modelId="{E9410A91-D075-4DA7-B4EF-D0ABF8C0B16B}" type="presParOf" srcId="{4E0332F3-D4C4-40C4-B5AA-4103871F3CB0}" destId="{F22947BA-DB81-411E-AAD2-77133D863608}" srcOrd="0" destOrd="0" presId="urn:microsoft.com/office/officeart/2005/8/layout/orgChart1"/>
    <dgm:cxn modelId="{B726C092-4EF4-4DBE-A6B5-97053FD0C29A}" type="presParOf" srcId="{4E0332F3-D4C4-40C4-B5AA-4103871F3CB0}" destId="{077D5D01-35BE-4736-A989-A3F1094DB2E6}" srcOrd="1" destOrd="0" presId="urn:microsoft.com/office/officeart/2005/8/layout/orgChart1"/>
    <dgm:cxn modelId="{43982081-F095-44BD-96B2-DD26B72F3799}" type="presParOf" srcId="{077D5D01-35BE-4736-A989-A3F1094DB2E6}" destId="{673B8817-857A-45DF-AB24-BE5ADA3FCB69}" srcOrd="0" destOrd="0" presId="urn:microsoft.com/office/officeart/2005/8/layout/orgChart1"/>
    <dgm:cxn modelId="{34EEED0A-7756-488D-98DF-5E1B868FD4A9}" type="presParOf" srcId="{673B8817-857A-45DF-AB24-BE5ADA3FCB69}" destId="{49BF263F-C7C5-436B-8D1D-CABCE7E808C3}" srcOrd="0" destOrd="0" presId="urn:microsoft.com/office/officeart/2005/8/layout/orgChart1"/>
    <dgm:cxn modelId="{217BB009-6813-4398-BA19-619E34A33BBB}" type="presParOf" srcId="{673B8817-857A-45DF-AB24-BE5ADA3FCB69}" destId="{6811537D-9F99-42CC-9BA1-EC0680CEF479}" srcOrd="1" destOrd="0" presId="urn:microsoft.com/office/officeart/2005/8/layout/orgChart1"/>
    <dgm:cxn modelId="{D2D7B19B-83C0-42F1-B5DF-5514603BC9D9}" type="presParOf" srcId="{077D5D01-35BE-4736-A989-A3F1094DB2E6}" destId="{DA2E27C8-77ED-47E5-BE6C-0167E1E0695C}" srcOrd="1" destOrd="0" presId="urn:microsoft.com/office/officeart/2005/8/layout/orgChart1"/>
    <dgm:cxn modelId="{4976F5F1-6D9E-4A67-A997-2D0CD960D230}" type="presParOf" srcId="{077D5D01-35BE-4736-A989-A3F1094DB2E6}" destId="{555C2D23-88F1-4A4F-9501-E95BBE25B84D}" srcOrd="2" destOrd="0" presId="urn:microsoft.com/office/officeart/2005/8/layout/orgChart1"/>
    <dgm:cxn modelId="{0CF28553-1E22-4EDB-B28C-77F4CAC943B5}" type="presParOf" srcId="{4E0332F3-D4C4-40C4-B5AA-4103871F3CB0}" destId="{E34E84FD-BF19-4884-AB00-4A6EE0D0850E}" srcOrd="2" destOrd="0" presId="urn:microsoft.com/office/officeart/2005/8/layout/orgChart1"/>
    <dgm:cxn modelId="{155379C1-3E61-4C94-89D4-2502B57B6AD1}" type="presParOf" srcId="{4E0332F3-D4C4-40C4-B5AA-4103871F3CB0}" destId="{A8744144-8840-4974-8E42-C41D3274915A}" srcOrd="3" destOrd="0" presId="urn:microsoft.com/office/officeart/2005/8/layout/orgChart1"/>
    <dgm:cxn modelId="{040326CE-646C-441E-9007-E468CB58403D}" type="presParOf" srcId="{A8744144-8840-4974-8E42-C41D3274915A}" destId="{867AC867-DE41-4446-8470-821923E367C5}" srcOrd="0" destOrd="0" presId="urn:microsoft.com/office/officeart/2005/8/layout/orgChart1"/>
    <dgm:cxn modelId="{6BFAEC2F-FB63-40A7-876C-1AC85D80BF59}" type="presParOf" srcId="{867AC867-DE41-4446-8470-821923E367C5}" destId="{177BEE62-1594-47A7-B522-65F40D30CF30}" srcOrd="0" destOrd="0" presId="urn:microsoft.com/office/officeart/2005/8/layout/orgChart1"/>
    <dgm:cxn modelId="{3B122944-2E88-40ED-ADD1-386C3E2138DC}" type="presParOf" srcId="{867AC867-DE41-4446-8470-821923E367C5}" destId="{7AA9CB87-30D3-48EA-8F71-2621B19329E6}" srcOrd="1" destOrd="0" presId="urn:microsoft.com/office/officeart/2005/8/layout/orgChart1"/>
    <dgm:cxn modelId="{B7E1084F-1B70-4839-9219-CF04597ECE56}" type="presParOf" srcId="{A8744144-8840-4974-8E42-C41D3274915A}" destId="{511C05E1-CB45-4A05-B863-74B0C7F4AF0F}" srcOrd="1" destOrd="0" presId="urn:microsoft.com/office/officeart/2005/8/layout/orgChart1"/>
    <dgm:cxn modelId="{D24C2194-7B9B-4B39-9C6C-93E0A336A080}" type="presParOf" srcId="{A8744144-8840-4974-8E42-C41D3274915A}" destId="{46B0B1D3-8322-4950-97AC-3A1239F4C123}" srcOrd="2" destOrd="0" presId="urn:microsoft.com/office/officeart/2005/8/layout/orgChart1"/>
    <dgm:cxn modelId="{7A63F938-EA11-42CC-943E-A833DCDA5907}" type="presParOf" srcId="{4E0332F3-D4C4-40C4-B5AA-4103871F3CB0}" destId="{1317837A-229C-4574-98EE-ABFD90F91E26}" srcOrd="4" destOrd="0" presId="urn:microsoft.com/office/officeart/2005/8/layout/orgChart1"/>
    <dgm:cxn modelId="{76EC8382-21E4-4129-A723-5BCF20A8B1EC}" type="presParOf" srcId="{4E0332F3-D4C4-40C4-B5AA-4103871F3CB0}" destId="{5DF1F683-5DDA-4E05-B30A-4F1C9B3626A0}" srcOrd="5" destOrd="0" presId="urn:microsoft.com/office/officeart/2005/8/layout/orgChart1"/>
    <dgm:cxn modelId="{02E5D0C4-54A6-49F0-9401-D639FE8C7A55}" type="presParOf" srcId="{5DF1F683-5DDA-4E05-B30A-4F1C9B3626A0}" destId="{BF7E84F0-3E5F-4E8E-AE34-669003233C45}" srcOrd="0" destOrd="0" presId="urn:microsoft.com/office/officeart/2005/8/layout/orgChart1"/>
    <dgm:cxn modelId="{6847B715-2C33-4C11-85D9-A378D77E2D70}" type="presParOf" srcId="{BF7E84F0-3E5F-4E8E-AE34-669003233C45}" destId="{0CD128D5-C108-4A51-B617-B35C404B26E9}" srcOrd="0" destOrd="0" presId="urn:microsoft.com/office/officeart/2005/8/layout/orgChart1"/>
    <dgm:cxn modelId="{F5605232-F253-45F1-8A4F-F584472A7C83}" type="presParOf" srcId="{BF7E84F0-3E5F-4E8E-AE34-669003233C45}" destId="{AF86C30C-753D-415A-863F-007CCAF34459}" srcOrd="1" destOrd="0" presId="urn:microsoft.com/office/officeart/2005/8/layout/orgChart1"/>
    <dgm:cxn modelId="{705E13AD-CF6D-4D36-A273-75892CD6BA62}" type="presParOf" srcId="{5DF1F683-5DDA-4E05-B30A-4F1C9B3626A0}" destId="{53989524-76A6-4903-8571-677E479F8AAB}" srcOrd="1" destOrd="0" presId="urn:microsoft.com/office/officeart/2005/8/layout/orgChart1"/>
    <dgm:cxn modelId="{8CA7A27D-09C4-4938-920D-5613302A5612}" type="presParOf" srcId="{5DF1F683-5DDA-4E05-B30A-4F1C9B3626A0}" destId="{61E994FC-6614-4CC5-A02D-BDA6C69D0376}" srcOrd="2" destOrd="0" presId="urn:microsoft.com/office/officeart/2005/8/layout/orgChart1"/>
    <dgm:cxn modelId="{E6B7D651-317D-4E15-A80D-217D996524A2}" type="presParOf" srcId="{700AD4AF-00DF-4328-9A95-2AE4B7AAD8CA}" destId="{15EB0FB1-BC4E-44EB-B943-FDE023B18AE4}" srcOrd="2" destOrd="0" presId="urn:microsoft.com/office/officeart/2005/8/layout/orgChart1"/>
    <dgm:cxn modelId="{1D4432CB-9D4F-4EC6-AB3B-08BFE3BD55E5}" type="presParOf" srcId="{F60B68C0-0CE1-4902-BB94-1990F8DB4951}" destId="{1B7E5EC5-D054-48F5-A44A-F3CB4C389264}" srcOrd="2" destOrd="0" presId="urn:microsoft.com/office/officeart/2005/8/layout/orgChart1"/>
    <dgm:cxn modelId="{710F4A3A-C40E-40A4-9442-D61AFADE412F}" type="presParOf" srcId="{F60B68C0-0CE1-4902-BB94-1990F8DB4951}" destId="{CA31E77F-D3F5-4307-9299-88D726298DEF}" srcOrd="3" destOrd="0" presId="urn:microsoft.com/office/officeart/2005/8/layout/orgChart1"/>
    <dgm:cxn modelId="{262FDEF6-F599-4C80-B5A8-A7B566CB5D64}" type="presParOf" srcId="{CA31E77F-D3F5-4307-9299-88D726298DEF}" destId="{CF5FEE32-B6C8-489D-BAFC-BCA4374F131E}" srcOrd="0" destOrd="0" presId="urn:microsoft.com/office/officeart/2005/8/layout/orgChart1"/>
    <dgm:cxn modelId="{BDE1AE03-D034-4FE7-8875-BE59CC6AE460}" type="presParOf" srcId="{CF5FEE32-B6C8-489D-BAFC-BCA4374F131E}" destId="{57F856E3-A5A9-4DE9-B923-78E04FF627A2}" srcOrd="0" destOrd="0" presId="urn:microsoft.com/office/officeart/2005/8/layout/orgChart1"/>
    <dgm:cxn modelId="{B95C61A7-4539-47F8-8AF8-2664A558C71B}" type="presParOf" srcId="{CF5FEE32-B6C8-489D-BAFC-BCA4374F131E}" destId="{CD992A55-1CFC-459B-97AC-6A7A493FE191}" srcOrd="1" destOrd="0" presId="urn:microsoft.com/office/officeart/2005/8/layout/orgChart1"/>
    <dgm:cxn modelId="{D9E1D322-6577-49BE-80C7-9E588C7AC4C5}" type="presParOf" srcId="{CA31E77F-D3F5-4307-9299-88D726298DEF}" destId="{D4A4511B-35DC-436B-8373-9FB42B13D436}" srcOrd="1" destOrd="0" presId="urn:microsoft.com/office/officeart/2005/8/layout/orgChart1"/>
    <dgm:cxn modelId="{810531DD-79C4-44ED-B1E7-ECB9BB964A4F}" type="presParOf" srcId="{D4A4511B-35DC-436B-8373-9FB42B13D436}" destId="{F9961F5B-20EB-46D5-9C3E-F2A5818547F6}" srcOrd="0" destOrd="0" presId="urn:microsoft.com/office/officeart/2005/8/layout/orgChart1"/>
    <dgm:cxn modelId="{5ECA5006-9D8F-4B25-A066-635C53611C44}" type="presParOf" srcId="{D4A4511B-35DC-436B-8373-9FB42B13D436}" destId="{9E3282DF-8255-4290-ACAF-5E14CB1EBD09}" srcOrd="1" destOrd="0" presId="urn:microsoft.com/office/officeart/2005/8/layout/orgChart1"/>
    <dgm:cxn modelId="{91490ECC-CD68-441E-B31C-48D935C5CBC5}" type="presParOf" srcId="{9E3282DF-8255-4290-ACAF-5E14CB1EBD09}" destId="{DA168D36-CB62-44F9-AC18-5E3505D66751}" srcOrd="0" destOrd="0" presId="urn:microsoft.com/office/officeart/2005/8/layout/orgChart1"/>
    <dgm:cxn modelId="{D0571C77-3D7D-4C3E-B031-FE1A0FA1D977}" type="presParOf" srcId="{DA168D36-CB62-44F9-AC18-5E3505D66751}" destId="{1EE3C58A-12A6-48DA-A1A9-353C09B504F8}" srcOrd="0" destOrd="0" presId="urn:microsoft.com/office/officeart/2005/8/layout/orgChart1"/>
    <dgm:cxn modelId="{B7C4642C-CF6A-47EF-B6EB-7AD770ECF681}" type="presParOf" srcId="{DA168D36-CB62-44F9-AC18-5E3505D66751}" destId="{51A3F205-EEB1-4E9B-93EC-9EC1138E9E0D}" srcOrd="1" destOrd="0" presId="urn:microsoft.com/office/officeart/2005/8/layout/orgChart1"/>
    <dgm:cxn modelId="{94DD9DEB-7D8E-4385-924A-FE9025EC8B93}" type="presParOf" srcId="{9E3282DF-8255-4290-ACAF-5E14CB1EBD09}" destId="{B12EEBF9-1908-4AA9-BA48-4396762B73ED}" srcOrd="1" destOrd="0" presId="urn:microsoft.com/office/officeart/2005/8/layout/orgChart1"/>
    <dgm:cxn modelId="{558E7054-38D4-45DE-8C50-5B2691BFA9B9}" type="presParOf" srcId="{9E3282DF-8255-4290-ACAF-5E14CB1EBD09}" destId="{91E83A35-5146-4985-A2D8-5ECF1BD58584}" srcOrd="2" destOrd="0" presId="urn:microsoft.com/office/officeart/2005/8/layout/orgChart1"/>
    <dgm:cxn modelId="{9BE7B2F8-1F86-4F2B-8286-A5F2F326652C}" type="presParOf" srcId="{D4A4511B-35DC-436B-8373-9FB42B13D436}" destId="{5CD7A9C4-36E4-4459-8A75-AF231AB0E00E}" srcOrd="2" destOrd="0" presId="urn:microsoft.com/office/officeart/2005/8/layout/orgChart1"/>
    <dgm:cxn modelId="{D3A85771-2B14-42A2-BDE5-8EB5C2FE9D7E}" type="presParOf" srcId="{D4A4511B-35DC-436B-8373-9FB42B13D436}" destId="{2DC090C6-028F-4C09-937A-175D097344FD}" srcOrd="3" destOrd="0" presId="urn:microsoft.com/office/officeart/2005/8/layout/orgChart1"/>
    <dgm:cxn modelId="{5CC6BD0C-C86C-42B6-94BD-96BD985CB3C1}" type="presParOf" srcId="{2DC090C6-028F-4C09-937A-175D097344FD}" destId="{D8D3D07D-CA88-4286-AFAC-F7C1A9CF5D17}" srcOrd="0" destOrd="0" presId="urn:microsoft.com/office/officeart/2005/8/layout/orgChart1"/>
    <dgm:cxn modelId="{E6E217A6-8BAD-4521-A92C-29E5A521C1A5}" type="presParOf" srcId="{D8D3D07D-CA88-4286-AFAC-F7C1A9CF5D17}" destId="{DC9A5BB6-BE1A-45DB-8FB0-BAA83402C7E9}" srcOrd="0" destOrd="0" presId="urn:microsoft.com/office/officeart/2005/8/layout/orgChart1"/>
    <dgm:cxn modelId="{A696E8B1-115E-4323-AD21-ECB8152A7710}" type="presParOf" srcId="{D8D3D07D-CA88-4286-AFAC-F7C1A9CF5D17}" destId="{62A36171-10A8-4EB4-9955-C82E75EA68CE}" srcOrd="1" destOrd="0" presId="urn:microsoft.com/office/officeart/2005/8/layout/orgChart1"/>
    <dgm:cxn modelId="{2E54EB90-3B60-449C-A4AC-B379E5C5537A}" type="presParOf" srcId="{2DC090C6-028F-4C09-937A-175D097344FD}" destId="{3E4470C2-34F5-43E7-802B-7F1AAA071195}" srcOrd="1" destOrd="0" presId="urn:microsoft.com/office/officeart/2005/8/layout/orgChart1"/>
    <dgm:cxn modelId="{6BA5C4EF-5F58-4AEB-84C7-ABECD8F86697}" type="presParOf" srcId="{2DC090C6-028F-4C09-937A-175D097344FD}" destId="{ACB3CFB3-EB83-4A8C-8AE4-A9F0C11FEFCF}" srcOrd="2" destOrd="0" presId="urn:microsoft.com/office/officeart/2005/8/layout/orgChart1"/>
    <dgm:cxn modelId="{5ED787AA-466D-4163-A510-2239DCE487A2}" type="presParOf" srcId="{CA31E77F-D3F5-4307-9299-88D726298DEF}" destId="{858F8F72-0A87-416D-BDAD-4BE312F5548D}" srcOrd="2" destOrd="0" presId="urn:microsoft.com/office/officeart/2005/8/layout/orgChart1"/>
    <dgm:cxn modelId="{B8E97BF5-8A63-4FDD-A693-EAF9DC6DBB65}" type="presParOf" srcId="{F60B68C0-0CE1-4902-BB94-1990F8DB4951}" destId="{68020FDB-D7EF-481D-8EDF-B2CFB01260BC}" srcOrd="4" destOrd="0" presId="urn:microsoft.com/office/officeart/2005/8/layout/orgChart1"/>
    <dgm:cxn modelId="{70976E96-5001-4E5D-B3EE-7DF1EAA5AE0D}" type="presParOf" srcId="{F60B68C0-0CE1-4902-BB94-1990F8DB4951}" destId="{622D1423-5907-4A64-865A-774D77BB9C7C}" srcOrd="5" destOrd="0" presId="urn:microsoft.com/office/officeart/2005/8/layout/orgChart1"/>
    <dgm:cxn modelId="{3F33F1EF-29A2-4C9E-A024-C64CF7BACFC1}" type="presParOf" srcId="{622D1423-5907-4A64-865A-774D77BB9C7C}" destId="{9ED24B91-188D-4FD7-AD93-F693E498B9A9}" srcOrd="0" destOrd="0" presId="urn:microsoft.com/office/officeart/2005/8/layout/orgChart1"/>
    <dgm:cxn modelId="{C63829D7-DFDA-4BA2-A135-07677E0A8149}" type="presParOf" srcId="{9ED24B91-188D-4FD7-AD93-F693E498B9A9}" destId="{F202692B-98FD-45AF-9F1C-BEFBFD000D76}" srcOrd="0" destOrd="0" presId="urn:microsoft.com/office/officeart/2005/8/layout/orgChart1"/>
    <dgm:cxn modelId="{2A369784-5E5F-4570-BB1E-706E07ACFA26}" type="presParOf" srcId="{9ED24B91-188D-4FD7-AD93-F693E498B9A9}" destId="{5BE3A3F0-FFF2-42A2-ADC1-7153090F10D3}" srcOrd="1" destOrd="0" presId="urn:microsoft.com/office/officeart/2005/8/layout/orgChart1"/>
    <dgm:cxn modelId="{D385D707-A9C0-4152-9EAC-D1B79771AA56}" type="presParOf" srcId="{622D1423-5907-4A64-865A-774D77BB9C7C}" destId="{4F9BE08D-CD9B-45AD-B0E6-A4AC11A0A147}" srcOrd="1" destOrd="0" presId="urn:microsoft.com/office/officeart/2005/8/layout/orgChart1"/>
    <dgm:cxn modelId="{3275332B-8000-403A-B3E3-F6E6018B52A8}" type="presParOf" srcId="{4F9BE08D-CD9B-45AD-B0E6-A4AC11A0A147}" destId="{B1970076-710C-4A59-9DCD-527EB489658B}" srcOrd="0" destOrd="0" presId="urn:microsoft.com/office/officeart/2005/8/layout/orgChart1"/>
    <dgm:cxn modelId="{B1FE9252-C0EC-45F8-91E1-CFB7B219E9E3}" type="presParOf" srcId="{4F9BE08D-CD9B-45AD-B0E6-A4AC11A0A147}" destId="{685C8359-9188-40D1-B997-2D267CC7B8A2}" srcOrd="1" destOrd="0" presId="urn:microsoft.com/office/officeart/2005/8/layout/orgChart1"/>
    <dgm:cxn modelId="{4761D0FC-1FF2-4C64-AEA5-69EBBC87AE0B}" type="presParOf" srcId="{685C8359-9188-40D1-B997-2D267CC7B8A2}" destId="{B564D575-FD28-4BEE-929B-5407F95D4F82}" srcOrd="0" destOrd="0" presId="urn:microsoft.com/office/officeart/2005/8/layout/orgChart1"/>
    <dgm:cxn modelId="{C679A319-A67B-4860-9856-6BD1119F6CB2}" type="presParOf" srcId="{B564D575-FD28-4BEE-929B-5407F95D4F82}" destId="{2149BED1-CFFC-402B-B92A-FBEBA0D735D2}" srcOrd="0" destOrd="0" presId="urn:microsoft.com/office/officeart/2005/8/layout/orgChart1"/>
    <dgm:cxn modelId="{5DD7570A-0C21-403C-8935-06D17459A47D}" type="presParOf" srcId="{B564D575-FD28-4BEE-929B-5407F95D4F82}" destId="{0DF0186C-77BB-41E8-A5A4-1EDBA11C4C81}" srcOrd="1" destOrd="0" presId="urn:microsoft.com/office/officeart/2005/8/layout/orgChart1"/>
    <dgm:cxn modelId="{C9847247-5511-4ACD-8978-B60749FBF972}" type="presParOf" srcId="{685C8359-9188-40D1-B997-2D267CC7B8A2}" destId="{5FD9F97B-EA74-431E-B4FF-D5B5D216C5E9}" srcOrd="1" destOrd="0" presId="urn:microsoft.com/office/officeart/2005/8/layout/orgChart1"/>
    <dgm:cxn modelId="{11AF0F32-F7C5-4A4C-8DB7-8A2088647F46}" type="presParOf" srcId="{685C8359-9188-40D1-B997-2D267CC7B8A2}" destId="{0436CD48-1210-43B6-8352-F91DA39B9073}" srcOrd="2" destOrd="0" presId="urn:microsoft.com/office/officeart/2005/8/layout/orgChart1"/>
    <dgm:cxn modelId="{E82DB554-31DD-4A15-ACF5-1D4368A38586}" type="presParOf" srcId="{4F9BE08D-CD9B-45AD-B0E6-A4AC11A0A147}" destId="{34C4D71B-1415-4ECF-975B-79E458890B70}" srcOrd="2" destOrd="0" presId="urn:microsoft.com/office/officeart/2005/8/layout/orgChart1"/>
    <dgm:cxn modelId="{3BC463A5-6B61-4F6E-938D-63C3C88B9CE8}" type="presParOf" srcId="{4F9BE08D-CD9B-45AD-B0E6-A4AC11A0A147}" destId="{B548BD53-A26F-49A2-A776-2281E75FCA99}" srcOrd="3" destOrd="0" presId="urn:microsoft.com/office/officeart/2005/8/layout/orgChart1"/>
    <dgm:cxn modelId="{FF844AFE-A0DD-4B88-BF65-DC075477F421}" type="presParOf" srcId="{B548BD53-A26F-49A2-A776-2281E75FCA99}" destId="{D7D16AAF-EC20-4D6C-9531-6F5FC411FAB9}" srcOrd="0" destOrd="0" presId="urn:microsoft.com/office/officeart/2005/8/layout/orgChart1"/>
    <dgm:cxn modelId="{43D1437D-BBD1-4840-BB17-4E05A68A5517}" type="presParOf" srcId="{D7D16AAF-EC20-4D6C-9531-6F5FC411FAB9}" destId="{832041E6-CFBE-4D01-9CD7-72C599957236}" srcOrd="0" destOrd="0" presId="urn:microsoft.com/office/officeart/2005/8/layout/orgChart1"/>
    <dgm:cxn modelId="{7FC023C2-7020-4D31-91AA-CFF57C1B2EDB}" type="presParOf" srcId="{D7D16AAF-EC20-4D6C-9531-6F5FC411FAB9}" destId="{5259BE6A-CD4A-4414-BEB1-EC3E4FC34C3B}" srcOrd="1" destOrd="0" presId="urn:microsoft.com/office/officeart/2005/8/layout/orgChart1"/>
    <dgm:cxn modelId="{5AF8DA53-547A-4A39-B7BB-0B0746D8EFCB}" type="presParOf" srcId="{B548BD53-A26F-49A2-A776-2281E75FCA99}" destId="{72507EC9-0B1C-4263-80AA-2FD452ECDE3F}" srcOrd="1" destOrd="0" presId="urn:microsoft.com/office/officeart/2005/8/layout/orgChart1"/>
    <dgm:cxn modelId="{D12D0D97-6D13-49D2-9E46-F315C314FAC9}" type="presParOf" srcId="{B548BD53-A26F-49A2-A776-2281E75FCA99}" destId="{37CF004D-BC22-48AB-9217-36DB389D694B}" srcOrd="2" destOrd="0" presId="urn:microsoft.com/office/officeart/2005/8/layout/orgChart1"/>
    <dgm:cxn modelId="{CDD0AC4D-7B92-4242-BF0F-9F19EAF64B14}" type="presParOf" srcId="{622D1423-5907-4A64-865A-774D77BB9C7C}" destId="{EC0B2FB2-239F-46A3-8523-6E5AD7401246}" srcOrd="2" destOrd="0" presId="urn:microsoft.com/office/officeart/2005/8/layout/orgChart1"/>
    <dgm:cxn modelId="{E456ED98-55A0-4527-AA5C-3D727D5AFCB1}" type="presParOf" srcId="{F60B68C0-0CE1-4902-BB94-1990F8DB4951}" destId="{8676A14C-A6D2-4AB3-9A72-DFD45DE8AE28}" srcOrd="6" destOrd="0" presId="urn:microsoft.com/office/officeart/2005/8/layout/orgChart1"/>
    <dgm:cxn modelId="{DEB64351-C872-4F08-9758-2BDB2F82182F}" type="presParOf" srcId="{F60B68C0-0CE1-4902-BB94-1990F8DB4951}" destId="{1E6F8C7F-418C-40CD-9E20-FF9CDC630DC6}" srcOrd="7" destOrd="0" presId="urn:microsoft.com/office/officeart/2005/8/layout/orgChart1"/>
    <dgm:cxn modelId="{6A028653-B192-47F9-A63E-FFB539FE89E9}" type="presParOf" srcId="{1E6F8C7F-418C-40CD-9E20-FF9CDC630DC6}" destId="{9960D287-510F-45B8-BC66-43DF3ECB0D0D}" srcOrd="0" destOrd="0" presId="urn:microsoft.com/office/officeart/2005/8/layout/orgChart1"/>
    <dgm:cxn modelId="{7F710BE1-9C8E-4ED4-A3AC-A9ADCDEB5CA4}" type="presParOf" srcId="{9960D287-510F-45B8-BC66-43DF3ECB0D0D}" destId="{7B1D6A8B-3478-49CC-90DC-E8FF40498ABC}" srcOrd="0" destOrd="0" presId="urn:microsoft.com/office/officeart/2005/8/layout/orgChart1"/>
    <dgm:cxn modelId="{479579AD-6D4C-4E73-8709-8053DA704807}" type="presParOf" srcId="{9960D287-510F-45B8-BC66-43DF3ECB0D0D}" destId="{42DC7DEF-EFF3-45CA-B7F8-56F62BDDBB5E}" srcOrd="1" destOrd="0" presId="urn:microsoft.com/office/officeart/2005/8/layout/orgChart1"/>
    <dgm:cxn modelId="{027481EB-FF1E-4322-AF42-3D450E1573C5}" type="presParOf" srcId="{1E6F8C7F-418C-40CD-9E20-FF9CDC630DC6}" destId="{A937953D-6794-4487-AB2A-2D1310257B4A}" srcOrd="1" destOrd="0" presId="urn:microsoft.com/office/officeart/2005/8/layout/orgChart1"/>
    <dgm:cxn modelId="{A02BB7FC-F48B-4574-BF5E-9938BD00223B}" type="presParOf" srcId="{1E6F8C7F-418C-40CD-9E20-FF9CDC630DC6}" destId="{71B36884-4A56-4A24-B46B-017EB70EBE4E}" srcOrd="2" destOrd="0" presId="urn:microsoft.com/office/officeart/2005/8/layout/orgChart1"/>
    <dgm:cxn modelId="{5AEFD641-224E-452A-820D-4077EF1828BA}" type="presParOf" srcId="{2534236E-A81A-4AE9-888C-1E90B8112A28}" destId="{36305F94-B8DB-4FD1-BA07-70CACAB2A97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B74DBA-A5E9-4948-9D8E-25D8D7F618CC}" type="doc">
      <dgm:prSet loTypeId="urn:microsoft.com/office/officeart/2005/8/layout/hierarchy5" loCatId="hierarchy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913A2943-0540-42E6-9333-41B583FB7D27}">
      <dgm:prSet phldrT="[Text]"/>
      <dgm:spPr/>
      <dgm:t>
        <a:bodyPr/>
        <a:lstStyle/>
        <a:p>
          <a:r>
            <a:rPr lang="en-US"/>
            <a:t>Compute</a:t>
          </a:r>
        </a:p>
      </dgm:t>
    </dgm:pt>
    <dgm:pt modelId="{AF3CFC2F-D035-474A-BD1B-B99FA9B27889}" type="parTrans" cxnId="{54FD6E18-F292-49DE-A54C-04CAF034A572}">
      <dgm:prSet/>
      <dgm:spPr/>
      <dgm:t>
        <a:bodyPr/>
        <a:lstStyle/>
        <a:p>
          <a:endParaRPr lang="en-US"/>
        </a:p>
      </dgm:t>
    </dgm:pt>
    <dgm:pt modelId="{6035CB3B-9C5B-401B-99DC-ACFE1042E35C}" type="sibTrans" cxnId="{54FD6E18-F292-49DE-A54C-04CAF034A572}">
      <dgm:prSet/>
      <dgm:spPr/>
      <dgm:t>
        <a:bodyPr/>
        <a:lstStyle/>
        <a:p>
          <a:endParaRPr lang="en-US"/>
        </a:p>
      </dgm:t>
    </dgm:pt>
    <dgm:pt modelId="{8119164D-9570-47C1-BE21-6AADC402EEE7}">
      <dgm:prSet phldrT="[Text]"/>
      <dgm:spPr/>
      <dgm:t>
        <a:bodyPr/>
        <a:lstStyle/>
        <a:p>
          <a:r>
            <a:rPr lang="en-US"/>
            <a:t>DateTime1</a:t>
          </a:r>
        </a:p>
      </dgm:t>
    </dgm:pt>
    <dgm:pt modelId="{C4CF8243-1649-4531-8A47-1533ED16CD7D}" type="parTrans" cxnId="{8C780B09-9535-411D-87B4-696416222481}">
      <dgm:prSet/>
      <dgm:spPr/>
      <dgm:t>
        <a:bodyPr/>
        <a:lstStyle/>
        <a:p>
          <a:endParaRPr lang="en-US"/>
        </a:p>
      </dgm:t>
    </dgm:pt>
    <dgm:pt modelId="{A1D4CE99-4367-4121-90FA-0E7CABF5674A}" type="sibTrans" cxnId="{8C780B09-9535-411D-87B4-696416222481}">
      <dgm:prSet/>
      <dgm:spPr/>
      <dgm:t>
        <a:bodyPr/>
        <a:lstStyle/>
        <a:p>
          <a:endParaRPr lang="en-US"/>
        </a:p>
      </dgm:t>
    </dgm:pt>
    <dgm:pt modelId="{7D638B5C-841C-43E1-A42F-107AECC977BA}">
      <dgm:prSet phldrT="[Text]"/>
      <dgm:spPr/>
      <dgm:t>
        <a:bodyPr/>
        <a:lstStyle/>
        <a:p>
          <a:r>
            <a:rPr lang="en-US"/>
            <a:t>cafe.master.log</a:t>
          </a:r>
        </a:p>
      </dgm:t>
    </dgm:pt>
    <dgm:pt modelId="{D93615A9-EB07-4106-9D21-0AB82BA2E7E4}" type="parTrans" cxnId="{71947B64-D139-4D7C-B0E6-659C1D860950}">
      <dgm:prSet/>
      <dgm:spPr/>
      <dgm:t>
        <a:bodyPr/>
        <a:lstStyle/>
        <a:p>
          <a:endParaRPr lang="en-US"/>
        </a:p>
      </dgm:t>
    </dgm:pt>
    <dgm:pt modelId="{0D95E02A-2E3B-482C-BDCD-EE15D3CC9DB7}" type="sibTrans" cxnId="{71947B64-D139-4D7C-B0E6-659C1D860950}">
      <dgm:prSet/>
      <dgm:spPr/>
      <dgm:t>
        <a:bodyPr/>
        <a:lstStyle/>
        <a:p>
          <a:endParaRPr lang="en-US"/>
        </a:p>
      </dgm:t>
    </dgm:pt>
    <dgm:pt modelId="{0B765726-55DA-42C1-8924-1022D9672F03}">
      <dgm:prSet phldrT="[Text]"/>
      <dgm:spPr/>
      <dgm:t>
        <a:bodyPr/>
        <a:lstStyle/>
        <a:p>
          <a:r>
            <a:rPr lang="en-US"/>
            <a:t>TestClass1</a:t>
          </a:r>
        </a:p>
      </dgm:t>
    </dgm:pt>
    <dgm:pt modelId="{677DFCF1-5D2E-43C1-A091-DA98AEA94474}" type="parTrans" cxnId="{86A4D2D3-C7BD-4B2C-838A-4D57AA338C9F}">
      <dgm:prSet/>
      <dgm:spPr/>
      <dgm:t>
        <a:bodyPr/>
        <a:lstStyle/>
        <a:p>
          <a:endParaRPr lang="en-US"/>
        </a:p>
      </dgm:t>
    </dgm:pt>
    <dgm:pt modelId="{AD0BFFCE-D1DD-425A-8E2E-3F0442414EFF}" type="sibTrans" cxnId="{86A4D2D3-C7BD-4B2C-838A-4D57AA338C9F}">
      <dgm:prSet/>
      <dgm:spPr/>
      <dgm:t>
        <a:bodyPr/>
        <a:lstStyle/>
        <a:p>
          <a:endParaRPr lang="en-US"/>
        </a:p>
      </dgm:t>
    </dgm:pt>
    <dgm:pt modelId="{7751E6B7-3429-4B3E-8508-9C976D86A322}">
      <dgm:prSet phldrT="[Text]"/>
      <dgm:spPr/>
      <dgm:t>
        <a:bodyPr/>
        <a:lstStyle/>
        <a:p>
          <a:r>
            <a:rPr lang="en-US"/>
            <a:t>DateTime2</a:t>
          </a:r>
        </a:p>
      </dgm:t>
    </dgm:pt>
    <dgm:pt modelId="{2D348C15-9D03-4F70-AB7C-9D9C6E71DBAB}" type="parTrans" cxnId="{93303A89-9FA2-4CE6-8BD8-349F21BDC023}">
      <dgm:prSet/>
      <dgm:spPr/>
      <dgm:t>
        <a:bodyPr/>
        <a:lstStyle/>
        <a:p>
          <a:endParaRPr lang="en-US"/>
        </a:p>
      </dgm:t>
    </dgm:pt>
    <dgm:pt modelId="{C2621DCF-411E-4910-9328-253FCDDCC5B0}" type="sibTrans" cxnId="{93303A89-9FA2-4CE6-8BD8-349F21BDC023}">
      <dgm:prSet/>
      <dgm:spPr/>
      <dgm:t>
        <a:bodyPr/>
        <a:lstStyle/>
        <a:p>
          <a:endParaRPr lang="en-US"/>
        </a:p>
      </dgm:t>
    </dgm:pt>
    <dgm:pt modelId="{528D44E4-8903-4329-B329-A1E6F2936B37}">
      <dgm:prSet phldrT="[Text]"/>
      <dgm:spPr/>
      <dgm:t>
        <a:bodyPr/>
        <a:lstStyle/>
        <a:p>
          <a:r>
            <a:rPr lang="en-US"/>
            <a:t>cafe.master.log</a:t>
          </a:r>
        </a:p>
      </dgm:t>
    </dgm:pt>
    <dgm:pt modelId="{5D7BF391-0DBA-4376-8B7E-B5FEF400FC4B}" type="parTrans" cxnId="{3FE2E78D-D4F1-4EFE-ABA0-4C5F59DB658E}">
      <dgm:prSet/>
      <dgm:spPr/>
      <dgm:t>
        <a:bodyPr/>
        <a:lstStyle/>
        <a:p>
          <a:endParaRPr lang="en-US"/>
        </a:p>
      </dgm:t>
    </dgm:pt>
    <dgm:pt modelId="{1A6AFA74-8F70-4D3E-A35F-088EC2155AFB}" type="sibTrans" cxnId="{3FE2E78D-D4F1-4EFE-ABA0-4C5F59DB658E}">
      <dgm:prSet/>
      <dgm:spPr/>
      <dgm:t>
        <a:bodyPr/>
        <a:lstStyle/>
        <a:p>
          <a:endParaRPr lang="en-US"/>
        </a:p>
      </dgm:t>
    </dgm:pt>
    <dgm:pt modelId="{BFCAC210-E83F-4AF3-AB72-3A7E33B8ABDD}">
      <dgm:prSet phldrT="[Text]"/>
      <dgm:spPr/>
      <dgm:t>
        <a:bodyPr/>
        <a:lstStyle/>
        <a:p>
          <a:r>
            <a:rPr lang="en-US"/>
            <a:t>Products</a:t>
          </a:r>
        </a:p>
      </dgm:t>
    </dgm:pt>
    <dgm:pt modelId="{B1903296-FA80-436B-838A-7E45D56316DD}" type="parTrans" cxnId="{5104B6CA-7AFC-4D3E-8396-1AAE4A3AAD87}">
      <dgm:prSet/>
      <dgm:spPr/>
      <dgm:t>
        <a:bodyPr/>
        <a:lstStyle/>
        <a:p>
          <a:endParaRPr lang="en-US"/>
        </a:p>
      </dgm:t>
    </dgm:pt>
    <dgm:pt modelId="{4B572A72-2792-428C-86F5-7EC7418A0576}" type="sibTrans" cxnId="{5104B6CA-7AFC-4D3E-8396-1AAE4A3AAD87}">
      <dgm:prSet/>
      <dgm:spPr/>
      <dgm:t>
        <a:bodyPr/>
        <a:lstStyle/>
        <a:p>
          <a:endParaRPr lang="en-US"/>
        </a:p>
      </dgm:t>
    </dgm:pt>
    <dgm:pt modelId="{1EBE37F9-459C-4483-8CAE-763A6E025D7A}">
      <dgm:prSet phldrT="[Text]"/>
      <dgm:spPr/>
      <dgm:t>
        <a:bodyPr/>
        <a:lstStyle/>
        <a:p>
          <a:r>
            <a:rPr lang="en-US"/>
            <a:t>Test Runs</a:t>
          </a:r>
        </a:p>
      </dgm:t>
    </dgm:pt>
    <dgm:pt modelId="{63A4F2C6-2FDC-4988-9646-88746BC5DD9B}" type="parTrans" cxnId="{409FA339-F4CB-43FB-BB4D-A752D614419B}">
      <dgm:prSet/>
      <dgm:spPr/>
      <dgm:t>
        <a:bodyPr/>
        <a:lstStyle/>
        <a:p>
          <a:endParaRPr lang="en-US"/>
        </a:p>
      </dgm:t>
    </dgm:pt>
    <dgm:pt modelId="{3CD72BD5-D409-4F58-B498-AE697EF65ECE}" type="sibTrans" cxnId="{409FA339-F4CB-43FB-BB4D-A752D614419B}">
      <dgm:prSet/>
      <dgm:spPr/>
      <dgm:t>
        <a:bodyPr/>
        <a:lstStyle/>
        <a:p>
          <a:endParaRPr lang="en-US"/>
        </a:p>
      </dgm:t>
    </dgm:pt>
    <dgm:pt modelId="{0B39A7A9-DF83-44B1-A017-D1B3A634282E}">
      <dgm:prSet phldrT="[Text]"/>
      <dgm:spPr/>
      <dgm:t>
        <a:bodyPr/>
        <a:lstStyle/>
        <a:p>
          <a:r>
            <a:rPr lang="en-US"/>
            <a:t>Logs</a:t>
          </a:r>
        </a:p>
      </dgm:t>
    </dgm:pt>
    <dgm:pt modelId="{F62784B6-5F26-4BE4-9E2F-58E83F24ADA1}" type="parTrans" cxnId="{F99A2A3B-6AA0-46B9-AF5D-C3D1A50CFD08}">
      <dgm:prSet/>
      <dgm:spPr/>
      <dgm:t>
        <a:bodyPr/>
        <a:lstStyle/>
        <a:p>
          <a:endParaRPr lang="en-US"/>
        </a:p>
      </dgm:t>
    </dgm:pt>
    <dgm:pt modelId="{95897281-174F-4693-B380-364E40C3EC47}" type="sibTrans" cxnId="{F99A2A3B-6AA0-46B9-AF5D-C3D1A50CFD08}">
      <dgm:prSet/>
      <dgm:spPr/>
      <dgm:t>
        <a:bodyPr/>
        <a:lstStyle/>
        <a:p>
          <a:endParaRPr lang="en-US"/>
        </a:p>
      </dgm:t>
    </dgm:pt>
    <dgm:pt modelId="{3DDC0624-23B2-477D-B75E-55D94F54B158}">
      <dgm:prSet phldrT="[Text]"/>
      <dgm:spPr/>
      <dgm:t>
        <a:bodyPr/>
        <a:lstStyle/>
        <a:p>
          <a:r>
            <a:rPr lang="en-US"/>
            <a:t>TestClass2</a:t>
          </a:r>
        </a:p>
      </dgm:t>
    </dgm:pt>
    <dgm:pt modelId="{97F94E05-526A-4CB8-8ADC-E6D4A130ED85}" type="parTrans" cxnId="{57104EEB-92F6-4439-9C2D-26FD9674EAC6}">
      <dgm:prSet/>
      <dgm:spPr/>
      <dgm:t>
        <a:bodyPr/>
        <a:lstStyle/>
        <a:p>
          <a:endParaRPr lang="en-US"/>
        </a:p>
      </dgm:t>
    </dgm:pt>
    <dgm:pt modelId="{6FD3D832-15D1-48CF-B84B-C082E03AA8B6}" type="sibTrans" cxnId="{57104EEB-92F6-4439-9C2D-26FD9674EAC6}">
      <dgm:prSet/>
      <dgm:spPr/>
      <dgm:t>
        <a:bodyPr/>
        <a:lstStyle/>
        <a:p>
          <a:endParaRPr lang="en-US"/>
        </a:p>
      </dgm:t>
    </dgm:pt>
    <dgm:pt modelId="{2657EB9E-3E39-4A90-8EC4-BBAB825DB71C}" type="pres">
      <dgm:prSet presAssocID="{23B74DBA-A5E9-4948-9D8E-25D8D7F618C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BD530A6-E507-448F-A491-DC42985A91BC}" type="pres">
      <dgm:prSet presAssocID="{23B74DBA-A5E9-4948-9D8E-25D8D7F618CC}" presName="hierFlow" presStyleCnt="0"/>
      <dgm:spPr/>
    </dgm:pt>
    <dgm:pt modelId="{AF54C41D-7D28-4839-BFF0-B14E411D22A9}" type="pres">
      <dgm:prSet presAssocID="{23B74DBA-A5E9-4948-9D8E-25D8D7F618CC}" presName="firstBuf" presStyleCnt="0"/>
      <dgm:spPr/>
    </dgm:pt>
    <dgm:pt modelId="{FDBA63E2-5077-4B84-B8E0-CF63FD9878EF}" type="pres">
      <dgm:prSet presAssocID="{23B74DBA-A5E9-4948-9D8E-25D8D7F618C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0C08503-FC08-4C2A-95D2-6598722D2B64}" type="pres">
      <dgm:prSet presAssocID="{913A2943-0540-42E6-9333-41B583FB7D27}" presName="Name17" presStyleCnt="0"/>
      <dgm:spPr/>
    </dgm:pt>
    <dgm:pt modelId="{5891A1AD-A1F0-463E-9260-E82FCB7B8A45}" type="pres">
      <dgm:prSet presAssocID="{913A2943-0540-42E6-9333-41B583FB7D27}" presName="level1Shape" presStyleLbl="node0" presStyleIdx="0" presStyleCnt="1">
        <dgm:presLayoutVars>
          <dgm:chPref val="3"/>
        </dgm:presLayoutVars>
      </dgm:prSet>
      <dgm:spPr/>
    </dgm:pt>
    <dgm:pt modelId="{D6FB27D5-B68E-499F-9C26-79EA3DD6444F}" type="pres">
      <dgm:prSet presAssocID="{913A2943-0540-42E6-9333-41B583FB7D27}" presName="hierChild2" presStyleCnt="0"/>
      <dgm:spPr/>
    </dgm:pt>
    <dgm:pt modelId="{004E9CF5-ED9C-41F0-ACFC-EF2E5321B080}" type="pres">
      <dgm:prSet presAssocID="{C4CF8243-1649-4531-8A47-1533ED16CD7D}" presName="Name25" presStyleLbl="parChTrans1D2" presStyleIdx="0" presStyleCnt="2"/>
      <dgm:spPr/>
    </dgm:pt>
    <dgm:pt modelId="{DE66D487-B38D-4DF0-959C-F2E07FB04571}" type="pres">
      <dgm:prSet presAssocID="{C4CF8243-1649-4531-8A47-1533ED16CD7D}" presName="connTx" presStyleLbl="parChTrans1D2" presStyleIdx="0" presStyleCnt="2"/>
      <dgm:spPr/>
    </dgm:pt>
    <dgm:pt modelId="{3DF15F83-D0C7-4693-B6FA-6FB8C922D5C9}" type="pres">
      <dgm:prSet presAssocID="{8119164D-9570-47C1-BE21-6AADC402EEE7}" presName="Name30" presStyleCnt="0"/>
      <dgm:spPr/>
    </dgm:pt>
    <dgm:pt modelId="{ABCD5EF2-A2F1-450E-9711-C02B33168B43}" type="pres">
      <dgm:prSet presAssocID="{8119164D-9570-47C1-BE21-6AADC402EEE7}" presName="level2Shape" presStyleLbl="node2" presStyleIdx="0" presStyleCnt="2"/>
      <dgm:spPr/>
    </dgm:pt>
    <dgm:pt modelId="{1669C8D9-ABF6-43FD-907C-E8712342805C}" type="pres">
      <dgm:prSet presAssocID="{8119164D-9570-47C1-BE21-6AADC402EEE7}" presName="hierChild3" presStyleCnt="0"/>
      <dgm:spPr/>
    </dgm:pt>
    <dgm:pt modelId="{7F3BA310-34DA-4C46-B7F3-FB7CB025E9C1}" type="pres">
      <dgm:prSet presAssocID="{D93615A9-EB07-4106-9D21-0AB82BA2E7E4}" presName="Name25" presStyleLbl="parChTrans1D3" presStyleIdx="0" presStyleCnt="4"/>
      <dgm:spPr/>
    </dgm:pt>
    <dgm:pt modelId="{4194FDB8-0BEF-4936-9E90-BBB8CCE546AA}" type="pres">
      <dgm:prSet presAssocID="{D93615A9-EB07-4106-9D21-0AB82BA2E7E4}" presName="connTx" presStyleLbl="parChTrans1D3" presStyleIdx="0" presStyleCnt="4"/>
      <dgm:spPr/>
    </dgm:pt>
    <dgm:pt modelId="{60FCC682-7B51-4931-BC8A-7A11EC18F3D1}" type="pres">
      <dgm:prSet presAssocID="{7D638B5C-841C-43E1-A42F-107AECC977BA}" presName="Name30" presStyleCnt="0"/>
      <dgm:spPr/>
    </dgm:pt>
    <dgm:pt modelId="{EF558AE5-5EFB-42CA-B14B-E526369AF85D}" type="pres">
      <dgm:prSet presAssocID="{7D638B5C-841C-43E1-A42F-107AECC977BA}" presName="level2Shape" presStyleLbl="node3" presStyleIdx="0" presStyleCnt="4"/>
      <dgm:spPr/>
    </dgm:pt>
    <dgm:pt modelId="{80EC0E2F-EFAC-4B5F-91C1-004574ED262F}" type="pres">
      <dgm:prSet presAssocID="{7D638B5C-841C-43E1-A42F-107AECC977BA}" presName="hierChild3" presStyleCnt="0"/>
      <dgm:spPr/>
    </dgm:pt>
    <dgm:pt modelId="{E25270EC-9BEE-49FE-B8CA-3CB5FDCE1BF9}" type="pres">
      <dgm:prSet presAssocID="{677DFCF1-5D2E-43C1-A091-DA98AEA94474}" presName="Name25" presStyleLbl="parChTrans1D3" presStyleIdx="1" presStyleCnt="4"/>
      <dgm:spPr/>
    </dgm:pt>
    <dgm:pt modelId="{90CC9C1C-6937-4832-812B-9D97DD5DB00B}" type="pres">
      <dgm:prSet presAssocID="{677DFCF1-5D2E-43C1-A091-DA98AEA94474}" presName="connTx" presStyleLbl="parChTrans1D3" presStyleIdx="1" presStyleCnt="4"/>
      <dgm:spPr/>
    </dgm:pt>
    <dgm:pt modelId="{F7625E42-386F-4FBB-B561-FF48B355129E}" type="pres">
      <dgm:prSet presAssocID="{0B765726-55DA-42C1-8924-1022D9672F03}" presName="Name30" presStyleCnt="0"/>
      <dgm:spPr/>
    </dgm:pt>
    <dgm:pt modelId="{A697E576-57CD-44CA-ACF1-E6D7FFEECB01}" type="pres">
      <dgm:prSet presAssocID="{0B765726-55DA-42C1-8924-1022D9672F03}" presName="level2Shape" presStyleLbl="node3" presStyleIdx="1" presStyleCnt="4"/>
      <dgm:spPr/>
    </dgm:pt>
    <dgm:pt modelId="{C14CFBD6-2F53-4178-B878-594787C6D9B0}" type="pres">
      <dgm:prSet presAssocID="{0B765726-55DA-42C1-8924-1022D9672F03}" presName="hierChild3" presStyleCnt="0"/>
      <dgm:spPr/>
    </dgm:pt>
    <dgm:pt modelId="{80163AB7-5BB8-497D-8828-D88AE3DCFA17}" type="pres">
      <dgm:prSet presAssocID="{2D348C15-9D03-4F70-AB7C-9D9C6E71DBAB}" presName="Name25" presStyleLbl="parChTrans1D2" presStyleIdx="1" presStyleCnt="2"/>
      <dgm:spPr/>
    </dgm:pt>
    <dgm:pt modelId="{8F130B78-780E-4182-9EB8-5B36CF0F96E5}" type="pres">
      <dgm:prSet presAssocID="{2D348C15-9D03-4F70-AB7C-9D9C6E71DBAB}" presName="connTx" presStyleLbl="parChTrans1D2" presStyleIdx="1" presStyleCnt="2"/>
      <dgm:spPr/>
    </dgm:pt>
    <dgm:pt modelId="{3FE9B3AF-5C53-48F9-A078-945C6F352827}" type="pres">
      <dgm:prSet presAssocID="{7751E6B7-3429-4B3E-8508-9C976D86A322}" presName="Name30" presStyleCnt="0"/>
      <dgm:spPr/>
    </dgm:pt>
    <dgm:pt modelId="{54046260-A8F3-4115-BA91-5D849527F943}" type="pres">
      <dgm:prSet presAssocID="{7751E6B7-3429-4B3E-8508-9C976D86A322}" presName="level2Shape" presStyleLbl="node2" presStyleIdx="1" presStyleCnt="2"/>
      <dgm:spPr/>
    </dgm:pt>
    <dgm:pt modelId="{92B62B2C-2A42-45AC-B02B-2816908C211A}" type="pres">
      <dgm:prSet presAssocID="{7751E6B7-3429-4B3E-8508-9C976D86A322}" presName="hierChild3" presStyleCnt="0"/>
      <dgm:spPr/>
    </dgm:pt>
    <dgm:pt modelId="{072FD794-EB62-475E-B636-3233A24309AE}" type="pres">
      <dgm:prSet presAssocID="{5D7BF391-0DBA-4376-8B7E-B5FEF400FC4B}" presName="Name25" presStyleLbl="parChTrans1D3" presStyleIdx="2" presStyleCnt="4"/>
      <dgm:spPr/>
    </dgm:pt>
    <dgm:pt modelId="{0DB443C1-C030-4B55-91E0-8ECF3DFCEEAA}" type="pres">
      <dgm:prSet presAssocID="{5D7BF391-0DBA-4376-8B7E-B5FEF400FC4B}" presName="connTx" presStyleLbl="parChTrans1D3" presStyleIdx="2" presStyleCnt="4"/>
      <dgm:spPr/>
    </dgm:pt>
    <dgm:pt modelId="{7A247148-D635-46E8-B77C-F391DF9C0972}" type="pres">
      <dgm:prSet presAssocID="{528D44E4-8903-4329-B329-A1E6F2936B37}" presName="Name30" presStyleCnt="0"/>
      <dgm:spPr/>
    </dgm:pt>
    <dgm:pt modelId="{0B94A8E6-E6A5-4525-8267-5901F51768AC}" type="pres">
      <dgm:prSet presAssocID="{528D44E4-8903-4329-B329-A1E6F2936B37}" presName="level2Shape" presStyleLbl="node3" presStyleIdx="2" presStyleCnt="4"/>
      <dgm:spPr/>
    </dgm:pt>
    <dgm:pt modelId="{32D095D9-50EB-4AF2-96BC-568F6870C06E}" type="pres">
      <dgm:prSet presAssocID="{528D44E4-8903-4329-B329-A1E6F2936B37}" presName="hierChild3" presStyleCnt="0"/>
      <dgm:spPr/>
    </dgm:pt>
    <dgm:pt modelId="{8BA94E4B-AFA3-4D6B-9AA0-EDC070D5D698}" type="pres">
      <dgm:prSet presAssocID="{97F94E05-526A-4CB8-8ADC-E6D4A130ED85}" presName="Name25" presStyleLbl="parChTrans1D3" presStyleIdx="3" presStyleCnt="4"/>
      <dgm:spPr/>
    </dgm:pt>
    <dgm:pt modelId="{2B27CB1E-7B8B-4DB6-879A-5E3521FCFE9C}" type="pres">
      <dgm:prSet presAssocID="{97F94E05-526A-4CB8-8ADC-E6D4A130ED85}" presName="connTx" presStyleLbl="parChTrans1D3" presStyleIdx="3" presStyleCnt="4"/>
      <dgm:spPr/>
    </dgm:pt>
    <dgm:pt modelId="{FFF485EB-F631-4670-9A29-1F8725D914F3}" type="pres">
      <dgm:prSet presAssocID="{3DDC0624-23B2-477D-B75E-55D94F54B158}" presName="Name30" presStyleCnt="0"/>
      <dgm:spPr/>
    </dgm:pt>
    <dgm:pt modelId="{0D340036-B682-4B44-A7DD-C6269896D252}" type="pres">
      <dgm:prSet presAssocID="{3DDC0624-23B2-477D-B75E-55D94F54B158}" presName="level2Shape" presStyleLbl="node3" presStyleIdx="3" presStyleCnt="4"/>
      <dgm:spPr/>
    </dgm:pt>
    <dgm:pt modelId="{98C6114F-BB88-4BCB-8DEF-38AC861A6A55}" type="pres">
      <dgm:prSet presAssocID="{3DDC0624-23B2-477D-B75E-55D94F54B158}" presName="hierChild3" presStyleCnt="0"/>
      <dgm:spPr/>
    </dgm:pt>
    <dgm:pt modelId="{A51EE01B-E52D-4563-B8EC-09283AC78A28}" type="pres">
      <dgm:prSet presAssocID="{23B74DBA-A5E9-4948-9D8E-25D8D7F618CC}" presName="bgShapesFlow" presStyleCnt="0"/>
      <dgm:spPr/>
    </dgm:pt>
    <dgm:pt modelId="{D1EA9FB3-6270-4F19-86C4-F150882E49BD}" type="pres">
      <dgm:prSet presAssocID="{BFCAC210-E83F-4AF3-AB72-3A7E33B8ABDD}" presName="rectComp" presStyleCnt="0"/>
      <dgm:spPr/>
    </dgm:pt>
    <dgm:pt modelId="{28F14353-B38B-47AE-8A24-23CE9894B052}" type="pres">
      <dgm:prSet presAssocID="{BFCAC210-E83F-4AF3-AB72-3A7E33B8ABDD}" presName="bgRect" presStyleLbl="bgShp" presStyleIdx="0" presStyleCnt="3"/>
      <dgm:spPr/>
    </dgm:pt>
    <dgm:pt modelId="{0A88D414-359A-41BB-A908-95E1111FEACB}" type="pres">
      <dgm:prSet presAssocID="{BFCAC210-E83F-4AF3-AB72-3A7E33B8ABDD}" presName="bgRectTx" presStyleLbl="bgShp" presStyleIdx="0" presStyleCnt="3">
        <dgm:presLayoutVars>
          <dgm:bulletEnabled val="1"/>
        </dgm:presLayoutVars>
      </dgm:prSet>
      <dgm:spPr/>
    </dgm:pt>
    <dgm:pt modelId="{F250B122-1237-48C3-A081-4F6EA06F5C7B}" type="pres">
      <dgm:prSet presAssocID="{BFCAC210-E83F-4AF3-AB72-3A7E33B8ABDD}" presName="spComp" presStyleCnt="0"/>
      <dgm:spPr/>
    </dgm:pt>
    <dgm:pt modelId="{5356695A-2F28-4357-A7C1-9531F6C39BFF}" type="pres">
      <dgm:prSet presAssocID="{BFCAC210-E83F-4AF3-AB72-3A7E33B8ABDD}" presName="hSp" presStyleCnt="0"/>
      <dgm:spPr/>
    </dgm:pt>
    <dgm:pt modelId="{36137930-A8EF-463A-B1BF-064D6F0A0B38}" type="pres">
      <dgm:prSet presAssocID="{1EBE37F9-459C-4483-8CAE-763A6E025D7A}" presName="rectComp" presStyleCnt="0"/>
      <dgm:spPr/>
    </dgm:pt>
    <dgm:pt modelId="{FF0DC4F7-8FDC-4ABE-AC8E-BBA74C64D074}" type="pres">
      <dgm:prSet presAssocID="{1EBE37F9-459C-4483-8CAE-763A6E025D7A}" presName="bgRect" presStyleLbl="bgShp" presStyleIdx="1" presStyleCnt="3"/>
      <dgm:spPr/>
    </dgm:pt>
    <dgm:pt modelId="{4887A450-4AAC-404E-9349-70077AF0D2A0}" type="pres">
      <dgm:prSet presAssocID="{1EBE37F9-459C-4483-8CAE-763A6E025D7A}" presName="bgRectTx" presStyleLbl="bgShp" presStyleIdx="1" presStyleCnt="3">
        <dgm:presLayoutVars>
          <dgm:bulletEnabled val="1"/>
        </dgm:presLayoutVars>
      </dgm:prSet>
      <dgm:spPr/>
    </dgm:pt>
    <dgm:pt modelId="{161E398A-BA7E-4CE9-815D-306DE8311841}" type="pres">
      <dgm:prSet presAssocID="{1EBE37F9-459C-4483-8CAE-763A6E025D7A}" presName="spComp" presStyleCnt="0"/>
      <dgm:spPr/>
    </dgm:pt>
    <dgm:pt modelId="{70C7B5A6-68A5-414E-9ACA-5375401DEB2B}" type="pres">
      <dgm:prSet presAssocID="{1EBE37F9-459C-4483-8CAE-763A6E025D7A}" presName="hSp" presStyleCnt="0"/>
      <dgm:spPr/>
    </dgm:pt>
    <dgm:pt modelId="{C4E25864-D4E1-4CA2-988C-A24C2FEB9A59}" type="pres">
      <dgm:prSet presAssocID="{0B39A7A9-DF83-44B1-A017-D1B3A634282E}" presName="rectComp" presStyleCnt="0"/>
      <dgm:spPr/>
    </dgm:pt>
    <dgm:pt modelId="{079CA261-3305-480F-9D3B-17A566B1A737}" type="pres">
      <dgm:prSet presAssocID="{0B39A7A9-DF83-44B1-A017-D1B3A634282E}" presName="bgRect" presStyleLbl="bgShp" presStyleIdx="2" presStyleCnt="3"/>
      <dgm:spPr/>
    </dgm:pt>
    <dgm:pt modelId="{D07F79FA-D174-4021-AD8E-5A3A2CB0BCB3}" type="pres">
      <dgm:prSet presAssocID="{0B39A7A9-DF83-44B1-A017-D1B3A634282E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E2F5C602-5145-4532-B6C6-BCE42D14456F}" type="presOf" srcId="{8119164D-9570-47C1-BE21-6AADC402EEE7}" destId="{ABCD5EF2-A2F1-450E-9711-C02B33168B43}" srcOrd="0" destOrd="0" presId="urn:microsoft.com/office/officeart/2005/8/layout/hierarchy5"/>
    <dgm:cxn modelId="{9DA0CC08-0E7F-4869-89EE-4E3C6CE6E00F}" type="presOf" srcId="{BFCAC210-E83F-4AF3-AB72-3A7E33B8ABDD}" destId="{0A88D414-359A-41BB-A908-95E1111FEACB}" srcOrd="1" destOrd="0" presId="urn:microsoft.com/office/officeart/2005/8/layout/hierarchy5"/>
    <dgm:cxn modelId="{8C780B09-9535-411D-87B4-696416222481}" srcId="{913A2943-0540-42E6-9333-41B583FB7D27}" destId="{8119164D-9570-47C1-BE21-6AADC402EEE7}" srcOrd="0" destOrd="0" parTransId="{C4CF8243-1649-4531-8A47-1533ED16CD7D}" sibTransId="{A1D4CE99-4367-4121-90FA-0E7CABF5674A}"/>
    <dgm:cxn modelId="{81BC4D09-A027-45ED-AD89-BEB3E7DBE22F}" type="presOf" srcId="{0B765726-55DA-42C1-8924-1022D9672F03}" destId="{A697E576-57CD-44CA-ACF1-E6D7FFEECB01}" srcOrd="0" destOrd="0" presId="urn:microsoft.com/office/officeart/2005/8/layout/hierarchy5"/>
    <dgm:cxn modelId="{788A5909-72E1-4CDF-8965-AFAA358F0134}" type="presOf" srcId="{913A2943-0540-42E6-9333-41B583FB7D27}" destId="{5891A1AD-A1F0-463E-9260-E82FCB7B8A45}" srcOrd="0" destOrd="0" presId="urn:microsoft.com/office/officeart/2005/8/layout/hierarchy5"/>
    <dgm:cxn modelId="{9BB7BE12-7663-41B2-B3C1-1505CEEF71CE}" type="presOf" srcId="{528D44E4-8903-4329-B329-A1E6F2936B37}" destId="{0B94A8E6-E6A5-4525-8267-5901F51768AC}" srcOrd="0" destOrd="0" presId="urn:microsoft.com/office/officeart/2005/8/layout/hierarchy5"/>
    <dgm:cxn modelId="{CE377B14-018A-40CF-A6E0-D93D3F116F2B}" type="presOf" srcId="{D93615A9-EB07-4106-9D21-0AB82BA2E7E4}" destId="{4194FDB8-0BEF-4936-9E90-BBB8CCE546AA}" srcOrd="1" destOrd="0" presId="urn:microsoft.com/office/officeart/2005/8/layout/hierarchy5"/>
    <dgm:cxn modelId="{54FD6E18-F292-49DE-A54C-04CAF034A572}" srcId="{23B74DBA-A5E9-4948-9D8E-25D8D7F618CC}" destId="{913A2943-0540-42E6-9333-41B583FB7D27}" srcOrd="0" destOrd="0" parTransId="{AF3CFC2F-D035-474A-BD1B-B99FA9B27889}" sibTransId="{6035CB3B-9C5B-401B-99DC-ACFE1042E35C}"/>
    <dgm:cxn modelId="{B424F718-8A98-4680-960A-47BA4586C440}" type="presOf" srcId="{1EBE37F9-459C-4483-8CAE-763A6E025D7A}" destId="{4887A450-4AAC-404E-9349-70077AF0D2A0}" srcOrd="1" destOrd="0" presId="urn:microsoft.com/office/officeart/2005/8/layout/hierarchy5"/>
    <dgm:cxn modelId="{08FEF82C-C6B9-4388-9900-0A15FA2BB1EC}" type="presOf" srcId="{3DDC0624-23B2-477D-B75E-55D94F54B158}" destId="{0D340036-B682-4B44-A7DD-C6269896D252}" srcOrd="0" destOrd="0" presId="urn:microsoft.com/office/officeart/2005/8/layout/hierarchy5"/>
    <dgm:cxn modelId="{4BD2202E-1325-4318-924C-AFD69D1BAC35}" type="presOf" srcId="{0B39A7A9-DF83-44B1-A017-D1B3A634282E}" destId="{D07F79FA-D174-4021-AD8E-5A3A2CB0BCB3}" srcOrd="1" destOrd="0" presId="urn:microsoft.com/office/officeart/2005/8/layout/hierarchy5"/>
    <dgm:cxn modelId="{409FA339-F4CB-43FB-BB4D-A752D614419B}" srcId="{23B74DBA-A5E9-4948-9D8E-25D8D7F618CC}" destId="{1EBE37F9-459C-4483-8CAE-763A6E025D7A}" srcOrd="2" destOrd="0" parTransId="{63A4F2C6-2FDC-4988-9646-88746BC5DD9B}" sibTransId="{3CD72BD5-D409-4F58-B498-AE697EF65ECE}"/>
    <dgm:cxn modelId="{FB45D839-E691-4DDB-B75A-54F1B3FACB64}" type="presOf" srcId="{677DFCF1-5D2E-43C1-A091-DA98AEA94474}" destId="{90CC9C1C-6937-4832-812B-9D97DD5DB00B}" srcOrd="1" destOrd="0" presId="urn:microsoft.com/office/officeart/2005/8/layout/hierarchy5"/>
    <dgm:cxn modelId="{31B1083A-AF24-4D60-9845-C0EF142A2D54}" type="presOf" srcId="{2D348C15-9D03-4F70-AB7C-9D9C6E71DBAB}" destId="{8F130B78-780E-4182-9EB8-5B36CF0F96E5}" srcOrd="1" destOrd="0" presId="urn:microsoft.com/office/officeart/2005/8/layout/hierarchy5"/>
    <dgm:cxn modelId="{F99A2A3B-6AA0-46B9-AF5D-C3D1A50CFD08}" srcId="{23B74DBA-A5E9-4948-9D8E-25D8D7F618CC}" destId="{0B39A7A9-DF83-44B1-A017-D1B3A634282E}" srcOrd="3" destOrd="0" parTransId="{F62784B6-5F26-4BE4-9E2F-58E83F24ADA1}" sibTransId="{95897281-174F-4693-B380-364E40C3EC47}"/>
    <dgm:cxn modelId="{A56F4040-C314-4569-B256-9999509D1E7F}" type="presOf" srcId="{2D348C15-9D03-4F70-AB7C-9D9C6E71DBAB}" destId="{80163AB7-5BB8-497D-8828-D88AE3DCFA17}" srcOrd="0" destOrd="0" presId="urn:microsoft.com/office/officeart/2005/8/layout/hierarchy5"/>
    <dgm:cxn modelId="{27DEA061-8E75-47EB-B91C-689F72656D40}" type="presOf" srcId="{23B74DBA-A5E9-4948-9D8E-25D8D7F618CC}" destId="{2657EB9E-3E39-4A90-8EC4-BBAB825DB71C}" srcOrd="0" destOrd="0" presId="urn:microsoft.com/office/officeart/2005/8/layout/hierarchy5"/>
    <dgm:cxn modelId="{32CEAF61-E4A3-4B82-818F-555E8231A5F2}" type="presOf" srcId="{BFCAC210-E83F-4AF3-AB72-3A7E33B8ABDD}" destId="{28F14353-B38B-47AE-8A24-23CE9894B052}" srcOrd="0" destOrd="0" presId="urn:microsoft.com/office/officeart/2005/8/layout/hierarchy5"/>
    <dgm:cxn modelId="{71947B64-D139-4D7C-B0E6-659C1D860950}" srcId="{8119164D-9570-47C1-BE21-6AADC402EEE7}" destId="{7D638B5C-841C-43E1-A42F-107AECC977BA}" srcOrd="0" destOrd="0" parTransId="{D93615A9-EB07-4106-9D21-0AB82BA2E7E4}" sibTransId="{0D95E02A-2E3B-482C-BDCD-EE15D3CC9DB7}"/>
    <dgm:cxn modelId="{B5E5C052-31F6-4F1B-A21A-F805C47C21B7}" type="presOf" srcId="{0B39A7A9-DF83-44B1-A017-D1B3A634282E}" destId="{079CA261-3305-480F-9D3B-17A566B1A737}" srcOrd="0" destOrd="0" presId="urn:microsoft.com/office/officeart/2005/8/layout/hierarchy5"/>
    <dgm:cxn modelId="{66E62278-87AA-4D7D-87B5-AD5E89C130EA}" type="presOf" srcId="{97F94E05-526A-4CB8-8ADC-E6D4A130ED85}" destId="{8BA94E4B-AFA3-4D6B-9AA0-EDC070D5D698}" srcOrd="0" destOrd="0" presId="urn:microsoft.com/office/officeart/2005/8/layout/hierarchy5"/>
    <dgm:cxn modelId="{1B343759-7AE2-40B3-9910-E1EA169AD677}" type="presOf" srcId="{7D638B5C-841C-43E1-A42F-107AECC977BA}" destId="{EF558AE5-5EFB-42CA-B14B-E526369AF85D}" srcOrd="0" destOrd="0" presId="urn:microsoft.com/office/officeart/2005/8/layout/hierarchy5"/>
    <dgm:cxn modelId="{93303A89-9FA2-4CE6-8BD8-349F21BDC023}" srcId="{913A2943-0540-42E6-9333-41B583FB7D27}" destId="{7751E6B7-3429-4B3E-8508-9C976D86A322}" srcOrd="1" destOrd="0" parTransId="{2D348C15-9D03-4F70-AB7C-9D9C6E71DBAB}" sibTransId="{C2621DCF-411E-4910-9328-253FCDDCC5B0}"/>
    <dgm:cxn modelId="{3FE2E78D-D4F1-4EFE-ABA0-4C5F59DB658E}" srcId="{7751E6B7-3429-4B3E-8508-9C976D86A322}" destId="{528D44E4-8903-4329-B329-A1E6F2936B37}" srcOrd="0" destOrd="0" parTransId="{5D7BF391-0DBA-4376-8B7E-B5FEF400FC4B}" sibTransId="{1A6AFA74-8F70-4D3E-A35F-088EC2155AFB}"/>
    <dgm:cxn modelId="{8C276D9A-EF76-49AE-95B3-C71313A56FA6}" type="presOf" srcId="{D93615A9-EB07-4106-9D21-0AB82BA2E7E4}" destId="{7F3BA310-34DA-4C46-B7F3-FB7CB025E9C1}" srcOrd="0" destOrd="0" presId="urn:microsoft.com/office/officeart/2005/8/layout/hierarchy5"/>
    <dgm:cxn modelId="{F4D80BA4-444B-417B-91B6-EA55DDB16ED4}" type="presOf" srcId="{5D7BF391-0DBA-4376-8B7E-B5FEF400FC4B}" destId="{072FD794-EB62-475E-B636-3233A24309AE}" srcOrd="0" destOrd="0" presId="urn:microsoft.com/office/officeart/2005/8/layout/hierarchy5"/>
    <dgm:cxn modelId="{A48FB5BD-B6F6-4D25-B6DA-65F57BA922AA}" type="presOf" srcId="{C4CF8243-1649-4531-8A47-1533ED16CD7D}" destId="{004E9CF5-ED9C-41F0-ACFC-EF2E5321B080}" srcOrd="0" destOrd="0" presId="urn:microsoft.com/office/officeart/2005/8/layout/hierarchy5"/>
    <dgm:cxn modelId="{1BBDE6C2-1E71-455C-970A-B11A268B0DD9}" type="presOf" srcId="{7751E6B7-3429-4B3E-8508-9C976D86A322}" destId="{54046260-A8F3-4115-BA91-5D849527F943}" srcOrd="0" destOrd="0" presId="urn:microsoft.com/office/officeart/2005/8/layout/hierarchy5"/>
    <dgm:cxn modelId="{5104B6CA-7AFC-4D3E-8396-1AAE4A3AAD87}" srcId="{23B74DBA-A5E9-4948-9D8E-25D8D7F618CC}" destId="{BFCAC210-E83F-4AF3-AB72-3A7E33B8ABDD}" srcOrd="1" destOrd="0" parTransId="{B1903296-FA80-436B-838A-7E45D56316DD}" sibTransId="{4B572A72-2792-428C-86F5-7EC7418A0576}"/>
    <dgm:cxn modelId="{CFDA90CE-F86F-46B8-A6AB-DFEA89A430BC}" type="presOf" srcId="{1EBE37F9-459C-4483-8CAE-763A6E025D7A}" destId="{FF0DC4F7-8FDC-4ABE-AC8E-BBA74C64D074}" srcOrd="0" destOrd="0" presId="urn:microsoft.com/office/officeart/2005/8/layout/hierarchy5"/>
    <dgm:cxn modelId="{E90850D2-34FF-438E-B5D2-90B4841F25E4}" type="presOf" srcId="{C4CF8243-1649-4531-8A47-1533ED16CD7D}" destId="{DE66D487-B38D-4DF0-959C-F2E07FB04571}" srcOrd="1" destOrd="0" presId="urn:microsoft.com/office/officeart/2005/8/layout/hierarchy5"/>
    <dgm:cxn modelId="{86A4D2D3-C7BD-4B2C-838A-4D57AA338C9F}" srcId="{8119164D-9570-47C1-BE21-6AADC402EEE7}" destId="{0B765726-55DA-42C1-8924-1022D9672F03}" srcOrd="1" destOrd="0" parTransId="{677DFCF1-5D2E-43C1-A091-DA98AEA94474}" sibTransId="{AD0BFFCE-D1DD-425A-8E2E-3F0442414EFF}"/>
    <dgm:cxn modelId="{D7EE72D9-3D61-46F1-9A50-42119E510702}" type="presOf" srcId="{97F94E05-526A-4CB8-8ADC-E6D4A130ED85}" destId="{2B27CB1E-7B8B-4DB6-879A-5E3521FCFE9C}" srcOrd="1" destOrd="0" presId="urn:microsoft.com/office/officeart/2005/8/layout/hierarchy5"/>
    <dgm:cxn modelId="{E8EF9BDB-6AD3-4AC2-98BE-A41AA14C3A25}" type="presOf" srcId="{5D7BF391-0DBA-4376-8B7E-B5FEF400FC4B}" destId="{0DB443C1-C030-4B55-91E0-8ECF3DFCEEAA}" srcOrd="1" destOrd="0" presId="urn:microsoft.com/office/officeart/2005/8/layout/hierarchy5"/>
    <dgm:cxn modelId="{57104EEB-92F6-4439-9C2D-26FD9674EAC6}" srcId="{7751E6B7-3429-4B3E-8508-9C976D86A322}" destId="{3DDC0624-23B2-477D-B75E-55D94F54B158}" srcOrd="1" destOrd="0" parTransId="{97F94E05-526A-4CB8-8ADC-E6D4A130ED85}" sibTransId="{6FD3D832-15D1-48CF-B84B-C082E03AA8B6}"/>
    <dgm:cxn modelId="{C9F960FD-E46A-426B-B7A7-E743ACE13433}" type="presOf" srcId="{677DFCF1-5D2E-43C1-A091-DA98AEA94474}" destId="{E25270EC-9BEE-49FE-B8CA-3CB5FDCE1BF9}" srcOrd="0" destOrd="0" presId="urn:microsoft.com/office/officeart/2005/8/layout/hierarchy5"/>
    <dgm:cxn modelId="{814BF89C-F523-42A8-98C7-1D207FF1DAA2}" type="presParOf" srcId="{2657EB9E-3E39-4A90-8EC4-BBAB825DB71C}" destId="{DBD530A6-E507-448F-A491-DC42985A91BC}" srcOrd="0" destOrd="0" presId="urn:microsoft.com/office/officeart/2005/8/layout/hierarchy5"/>
    <dgm:cxn modelId="{21B992A3-A338-45F6-AE0B-E6636C1F8209}" type="presParOf" srcId="{DBD530A6-E507-448F-A491-DC42985A91BC}" destId="{AF54C41D-7D28-4839-BFF0-B14E411D22A9}" srcOrd="0" destOrd="0" presId="urn:microsoft.com/office/officeart/2005/8/layout/hierarchy5"/>
    <dgm:cxn modelId="{91DB9117-200D-4EA0-ABD3-3E3F10069DD0}" type="presParOf" srcId="{DBD530A6-E507-448F-A491-DC42985A91BC}" destId="{FDBA63E2-5077-4B84-B8E0-CF63FD9878EF}" srcOrd="1" destOrd="0" presId="urn:microsoft.com/office/officeart/2005/8/layout/hierarchy5"/>
    <dgm:cxn modelId="{AF3F2CF1-9186-4DB2-A66F-73D69B9A3C3C}" type="presParOf" srcId="{FDBA63E2-5077-4B84-B8E0-CF63FD9878EF}" destId="{A0C08503-FC08-4C2A-95D2-6598722D2B64}" srcOrd="0" destOrd="0" presId="urn:microsoft.com/office/officeart/2005/8/layout/hierarchy5"/>
    <dgm:cxn modelId="{CDE71C3F-BB31-4E97-ACC5-26EB693319BA}" type="presParOf" srcId="{A0C08503-FC08-4C2A-95D2-6598722D2B64}" destId="{5891A1AD-A1F0-463E-9260-E82FCB7B8A45}" srcOrd="0" destOrd="0" presId="urn:microsoft.com/office/officeart/2005/8/layout/hierarchy5"/>
    <dgm:cxn modelId="{593FE148-1A80-4DFC-9694-32955D2B1F61}" type="presParOf" srcId="{A0C08503-FC08-4C2A-95D2-6598722D2B64}" destId="{D6FB27D5-B68E-499F-9C26-79EA3DD6444F}" srcOrd="1" destOrd="0" presId="urn:microsoft.com/office/officeart/2005/8/layout/hierarchy5"/>
    <dgm:cxn modelId="{800C6F4A-5BEC-4183-99E1-526D8F67DD61}" type="presParOf" srcId="{D6FB27D5-B68E-499F-9C26-79EA3DD6444F}" destId="{004E9CF5-ED9C-41F0-ACFC-EF2E5321B080}" srcOrd="0" destOrd="0" presId="urn:microsoft.com/office/officeart/2005/8/layout/hierarchy5"/>
    <dgm:cxn modelId="{0831C38D-CAC2-4583-B0D1-B0A836025ED0}" type="presParOf" srcId="{004E9CF5-ED9C-41F0-ACFC-EF2E5321B080}" destId="{DE66D487-B38D-4DF0-959C-F2E07FB04571}" srcOrd="0" destOrd="0" presId="urn:microsoft.com/office/officeart/2005/8/layout/hierarchy5"/>
    <dgm:cxn modelId="{EBA7A1F4-4EAF-4571-8C66-D25CA5DF1050}" type="presParOf" srcId="{D6FB27D5-B68E-499F-9C26-79EA3DD6444F}" destId="{3DF15F83-D0C7-4693-B6FA-6FB8C922D5C9}" srcOrd="1" destOrd="0" presId="urn:microsoft.com/office/officeart/2005/8/layout/hierarchy5"/>
    <dgm:cxn modelId="{BDB77181-48B9-4864-9551-169792AC7FF5}" type="presParOf" srcId="{3DF15F83-D0C7-4693-B6FA-6FB8C922D5C9}" destId="{ABCD5EF2-A2F1-450E-9711-C02B33168B43}" srcOrd="0" destOrd="0" presId="urn:microsoft.com/office/officeart/2005/8/layout/hierarchy5"/>
    <dgm:cxn modelId="{225E71A9-75F9-4F3A-B806-3946AFD0808D}" type="presParOf" srcId="{3DF15F83-D0C7-4693-B6FA-6FB8C922D5C9}" destId="{1669C8D9-ABF6-43FD-907C-E8712342805C}" srcOrd="1" destOrd="0" presId="urn:microsoft.com/office/officeart/2005/8/layout/hierarchy5"/>
    <dgm:cxn modelId="{D0803FA8-94DF-4B9C-9777-3C29B18CC963}" type="presParOf" srcId="{1669C8D9-ABF6-43FD-907C-E8712342805C}" destId="{7F3BA310-34DA-4C46-B7F3-FB7CB025E9C1}" srcOrd="0" destOrd="0" presId="urn:microsoft.com/office/officeart/2005/8/layout/hierarchy5"/>
    <dgm:cxn modelId="{96A2410B-537C-40D0-88B8-4255CAC8C4E1}" type="presParOf" srcId="{7F3BA310-34DA-4C46-B7F3-FB7CB025E9C1}" destId="{4194FDB8-0BEF-4936-9E90-BBB8CCE546AA}" srcOrd="0" destOrd="0" presId="urn:microsoft.com/office/officeart/2005/8/layout/hierarchy5"/>
    <dgm:cxn modelId="{0E9B3B26-53E3-468A-AD26-A1ABEF3BAAA9}" type="presParOf" srcId="{1669C8D9-ABF6-43FD-907C-E8712342805C}" destId="{60FCC682-7B51-4931-BC8A-7A11EC18F3D1}" srcOrd="1" destOrd="0" presId="urn:microsoft.com/office/officeart/2005/8/layout/hierarchy5"/>
    <dgm:cxn modelId="{A9F7092E-EDA2-48F7-97A2-7796EEA78955}" type="presParOf" srcId="{60FCC682-7B51-4931-BC8A-7A11EC18F3D1}" destId="{EF558AE5-5EFB-42CA-B14B-E526369AF85D}" srcOrd="0" destOrd="0" presId="urn:microsoft.com/office/officeart/2005/8/layout/hierarchy5"/>
    <dgm:cxn modelId="{D89C5F8F-EFFB-4988-A4AC-329D1071E175}" type="presParOf" srcId="{60FCC682-7B51-4931-BC8A-7A11EC18F3D1}" destId="{80EC0E2F-EFAC-4B5F-91C1-004574ED262F}" srcOrd="1" destOrd="0" presId="urn:microsoft.com/office/officeart/2005/8/layout/hierarchy5"/>
    <dgm:cxn modelId="{9EC3623C-25B5-44DE-918E-10BB2F88512A}" type="presParOf" srcId="{1669C8D9-ABF6-43FD-907C-E8712342805C}" destId="{E25270EC-9BEE-49FE-B8CA-3CB5FDCE1BF9}" srcOrd="2" destOrd="0" presId="urn:microsoft.com/office/officeart/2005/8/layout/hierarchy5"/>
    <dgm:cxn modelId="{B93AE985-2D14-458D-AA7F-98CA0C78DF19}" type="presParOf" srcId="{E25270EC-9BEE-49FE-B8CA-3CB5FDCE1BF9}" destId="{90CC9C1C-6937-4832-812B-9D97DD5DB00B}" srcOrd="0" destOrd="0" presId="urn:microsoft.com/office/officeart/2005/8/layout/hierarchy5"/>
    <dgm:cxn modelId="{E47D5F85-4C7A-4220-AAA1-86CD6D132A57}" type="presParOf" srcId="{1669C8D9-ABF6-43FD-907C-E8712342805C}" destId="{F7625E42-386F-4FBB-B561-FF48B355129E}" srcOrd="3" destOrd="0" presId="urn:microsoft.com/office/officeart/2005/8/layout/hierarchy5"/>
    <dgm:cxn modelId="{F882DA5B-DFAB-4D8B-A44B-0C0EF9F50547}" type="presParOf" srcId="{F7625E42-386F-4FBB-B561-FF48B355129E}" destId="{A697E576-57CD-44CA-ACF1-E6D7FFEECB01}" srcOrd="0" destOrd="0" presId="urn:microsoft.com/office/officeart/2005/8/layout/hierarchy5"/>
    <dgm:cxn modelId="{4B4DA435-E169-4098-B1A7-F38DFD338F54}" type="presParOf" srcId="{F7625E42-386F-4FBB-B561-FF48B355129E}" destId="{C14CFBD6-2F53-4178-B878-594787C6D9B0}" srcOrd="1" destOrd="0" presId="urn:microsoft.com/office/officeart/2005/8/layout/hierarchy5"/>
    <dgm:cxn modelId="{23AE7055-B6F8-44F7-9A2F-79EE7147EC02}" type="presParOf" srcId="{D6FB27D5-B68E-499F-9C26-79EA3DD6444F}" destId="{80163AB7-5BB8-497D-8828-D88AE3DCFA17}" srcOrd="2" destOrd="0" presId="urn:microsoft.com/office/officeart/2005/8/layout/hierarchy5"/>
    <dgm:cxn modelId="{E8C6A80A-4D68-4690-B71B-4D0F0E1F320D}" type="presParOf" srcId="{80163AB7-5BB8-497D-8828-D88AE3DCFA17}" destId="{8F130B78-780E-4182-9EB8-5B36CF0F96E5}" srcOrd="0" destOrd="0" presId="urn:microsoft.com/office/officeart/2005/8/layout/hierarchy5"/>
    <dgm:cxn modelId="{E0D0D365-39E2-4ED6-980E-B615A7731692}" type="presParOf" srcId="{D6FB27D5-B68E-499F-9C26-79EA3DD6444F}" destId="{3FE9B3AF-5C53-48F9-A078-945C6F352827}" srcOrd="3" destOrd="0" presId="urn:microsoft.com/office/officeart/2005/8/layout/hierarchy5"/>
    <dgm:cxn modelId="{057B4F69-F7BA-409D-85A7-96000C73BB69}" type="presParOf" srcId="{3FE9B3AF-5C53-48F9-A078-945C6F352827}" destId="{54046260-A8F3-4115-BA91-5D849527F943}" srcOrd="0" destOrd="0" presId="urn:microsoft.com/office/officeart/2005/8/layout/hierarchy5"/>
    <dgm:cxn modelId="{A0C753DD-AA1F-470F-A776-424A2D1B828C}" type="presParOf" srcId="{3FE9B3AF-5C53-48F9-A078-945C6F352827}" destId="{92B62B2C-2A42-45AC-B02B-2816908C211A}" srcOrd="1" destOrd="0" presId="urn:microsoft.com/office/officeart/2005/8/layout/hierarchy5"/>
    <dgm:cxn modelId="{38708B13-E39B-43FC-9E5B-67C73DF96DAC}" type="presParOf" srcId="{92B62B2C-2A42-45AC-B02B-2816908C211A}" destId="{072FD794-EB62-475E-B636-3233A24309AE}" srcOrd="0" destOrd="0" presId="urn:microsoft.com/office/officeart/2005/8/layout/hierarchy5"/>
    <dgm:cxn modelId="{0DF01357-748A-475B-8DA2-C0F17F08B454}" type="presParOf" srcId="{072FD794-EB62-475E-B636-3233A24309AE}" destId="{0DB443C1-C030-4B55-91E0-8ECF3DFCEEAA}" srcOrd="0" destOrd="0" presId="urn:microsoft.com/office/officeart/2005/8/layout/hierarchy5"/>
    <dgm:cxn modelId="{9FD07D6F-A5F2-4CF8-B41A-1DFAC772C4C7}" type="presParOf" srcId="{92B62B2C-2A42-45AC-B02B-2816908C211A}" destId="{7A247148-D635-46E8-B77C-F391DF9C0972}" srcOrd="1" destOrd="0" presId="urn:microsoft.com/office/officeart/2005/8/layout/hierarchy5"/>
    <dgm:cxn modelId="{DCAECA33-0765-4A41-9366-07A3DD227464}" type="presParOf" srcId="{7A247148-D635-46E8-B77C-F391DF9C0972}" destId="{0B94A8E6-E6A5-4525-8267-5901F51768AC}" srcOrd="0" destOrd="0" presId="urn:microsoft.com/office/officeart/2005/8/layout/hierarchy5"/>
    <dgm:cxn modelId="{CAE6A6C3-F0C0-4AD8-A76C-63C3F4558018}" type="presParOf" srcId="{7A247148-D635-46E8-B77C-F391DF9C0972}" destId="{32D095D9-50EB-4AF2-96BC-568F6870C06E}" srcOrd="1" destOrd="0" presId="urn:microsoft.com/office/officeart/2005/8/layout/hierarchy5"/>
    <dgm:cxn modelId="{A1E071DF-DA2B-47C8-B549-5906D9309916}" type="presParOf" srcId="{92B62B2C-2A42-45AC-B02B-2816908C211A}" destId="{8BA94E4B-AFA3-4D6B-9AA0-EDC070D5D698}" srcOrd="2" destOrd="0" presId="urn:microsoft.com/office/officeart/2005/8/layout/hierarchy5"/>
    <dgm:cxn modelId="{BF2D9C71-1C3C-4E43-B369-05B46C1080B5}" type="presParOf" srcId="{8BA94E4B-AFA3-4D6B-9AA0-EDC070D5D698}" destId="{2B27CB1E-7B8B-4DB6-879A-5E3521FCFE9C}" srcOrd="0" destOrd="0" presId="urn:microsoft.com/office/officeart/2005/8/layout/hierarchy5"/>
    <dgm:cxn modelId="{435E1334-D614-42C8-B2AB-BB4C81DD8499}" type="presParOf" srcId="{92B62B2C-2A42-45AC-B02B-2816908C211A}" destId="{FFF485EB-F631-4670-9A29-1F8725D914F3}" srcOrd="3" destOrd="0" presId="urn:microsoft.com/office/officeart/2005/8/layout/hierarchy5"/>
    <dgm:cxn modelId="{EBF4FA4D-A85D-44E0-8649-105FC2B9F2BE}" type="presParOf" srcId="{FFF485EB-F631-4670-9A29-1F8725D914F3}" destId="{0D340036-B682-4B44-A7DD-C6269896D252}" srcOrd="0" destOrd="0" presId="urn:microsoft.com/office/officeart/2005/8/layout/hierarchy5"/>
    <dgm:cxn modelId="{15B717AE-24DA-4268-BB28-779BB1D26C15}" type="presParOf" srcId="{FFF485EB-F631-4670-9A29-1F8725D914F3}" destId="{98C6114F-BB88-4BCB-8DEF-38AC861A6A55}" srcOrd="1" destOrd="0" presId="urn:microsoft.com/office/officeart/2005/8/layout/hierarchy5"/>
    <dgm:cxn modelId="{5E723FA2-ACF9-4F61-940E-37590DD9C764}" type="presParOf" srcId="{2657EB9E-3E39-4A90-8EC4-BBAB825DB71C}" destId="{A51EE01B-E52D-4563-B8EC-09283AC78A28}" srcOrd="1" destOrd="0" presId="urn:microsoft.com/office/officeart/2005/8/layout/hierarchy5"/>
    <dgm:cxn modelId="{B9B8A7EB-71E8-4A0E-A56C-AD5CD708405F}" type="presParOf" srcId="{A51EE01B-E52D-4563-B8EC-09283AC78A28}" destId="{D1EA9FB3-6270-4F19-86C4-F150882E49BD}" srcOrd="0" destOrd="0" presId="urn:microsoft.com/office/officeart/2005/8/layout/hierarchy5"/>
    <dgm:cxn modelId="{209C3487-53DB-4452-B475-AB91FB061733}" type="presParOf" srcId="{D1EA9FB3-6270-4F19-86C4-F150882E49BD}" destId="{28F14353-B38B-47AE-8A24-23CE9894B052}" srcOrd="0" destOrd="0" presId="urn:microsoft.com/office/officeart/2005/8/layout/hierarchy5"/>
    <dgm:cxn modelId="{9F96D431-67C4-4A06-92C7-D9487708CEBB}" type="presParOf" srcId="{D1EA9FB3-6270-4F19-86C4-F150882E49BD}" destId="{0A88D414-359A-41BB-A908-95E1111FEACB}" srcOrd="1" destOrd="0" presId="urn:microsoft.com/office/officeart/2005/8/layout/hierarchy5"/>
    <dgm:cxn modelId="{F9610A0E-61D0-44AB-8B04-9C48A435867A}" type="presParOf" srcId="{A51EE01B-E52D-4563-B8EC-09283AC78A28}" destId="{F250B122-1237-48C3-A081-4F6EA06F5C7B}" srcOrd="1" destOrd="0" presId="urn:microsoft.com/office/officeart/2005/8/layout/hierarchy5"/>
    <dgm:cxn modelId="{C49CD766-F356-463C-A95B-978F2391A10A}" type="presParOf" srcId="{F250B122-1237-48C3-A081-4F6EA06F5C7B}" destId="{5356695A-2F28-4357-A7C1-9531F6C39BFF}" srcOrd="0" destOrd="0" presId="urn:microsoft.com/office/officeart/2005/8/layout/hierarchy5"/>
    <dgm:cxn modelId="{AB50F381-7CED-41F9-A772-120DF653FD34}" type="presParOf" srcId="{A51EE01B-E52D-4563-B8EC-09283AC78A28}" destId="{36137930-A8EF-463A-B1BF-064D6F0A0B38}" srcOrd="2" destOrd="0" presId="urn:microsoft.com/office/officeart/2005/8/layout/hierarchy5"/>
    <dgm:cxn modelId="{58E3AD93-23E1-4D3C-8CEA-A02FB9EE3F82}" type="presParOf" srcId="{36137930-A8EF-463A-B1BF-064D6F0A0B38}" destId="{FF0DC4F7-8FDC-4ABE-AC8E-BBA74C64D074}" srcOrd="0" destOrd="0" presId="urn:microsoft.com/office/officeart/2005/8/layout/hierarchy5"/>
    <dgm:cxn modelId="{5B58B816-9197-456D-B595-5EF4474C62B3}" type="presParOf" srcId="{36137930-A8EF-463A-B1BF-064D6F0A0B38}" destId="{4887A450-4AAC-404E-9349-70077AF0D2A0}" srcOrd="1" destOrd="0" presId="urn:microsoft.com/office/officeart/2005/8/layout/hierarchy5"/>
    <dgm:cxn modelId="{1B09A4AC-CA5A-4C73-87E5-6C4819DC1EEE}" type="presParOf" srcId="{A51EE01B-E52D-4563-B8EC-09283AC78A28}" destId="{161E398A-BA7E-4CE9-815D-306DE8311841}" srcOrd="3" destOrd="0" presId="urn:microsoft.com/office/officeart/2005/8/layout/hierarchy5"/>
    <dgm:cxn modelId="{D4F2000C-7CF7-417E-8454-5EE6B0BCCC26}" type="presParOf" srcId="{161E398A-BA7E-4CE9-815D-306DE8311841}" destId="{70C7B5A6-68A5-414E-9ACA-5375401DEB2B}" srcOrd="0" destOrd="0" presId="urn:microsoft.com/office/officeart/2005/8/layout/hierarchy5"/>
    <dgm:cxn modelId="{8F3E8418-D4F6-439A-8AC6-A20E0147424C}" type="presParOf" srcId="{A51EE01B-E52D-4563-B8EC-09283AC78A28}" destId="{C4E25864-D4E1-4CA2-988C-A24C2FEB9A59}" srcOrd="4" destOrd="0" presId="urn:microsoft.com/office/officeart/2005/8/layout/hierarchy5"/>
    <dgm:cxn modelId="{921DA2F6-4EC6-4B1E-B5C5-4DBD0925E2C6}" type="presParOf" srcId="{C4E25864-D4E1-4CA2-988C-A24C2FEB9A59}" destId="{079CA261-3305-480F-9D3B-17A566B1A737}" srcOrd="0" destOrd="0" presId="urn:microsoft.com/office/officeart/2005/8/layout/hierarchy5"/>
    <dgm:cxn modelId="{E0AB3A4B-30B6-4473-A4DF-5871219E4DF5}" type="presParOf" srcId="{C4E25864-D4E1-4CA2-988C-A24C2FEB9A59}" destId="{D07F79FA-D174-4021-AD8E-5A3A2CB0BCB3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BAB62-9DAD-4520-8B14-40EB0D445C9F}">
      <dsp:nvSpPr>
        <dsp:cNvPr id="0" name=""/>
        <dsp:cNvSpPr/>
      </dsp:nvSpPr>
      <dsp:spPr>
        <a:xfrm>
          <a:off x="0" y="0"/>
          <a:ext cx="604613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90B4A9-1AA4-4C78-82DA-A29D0CA00D7D}">
      <dsp:nvSpPr>
        <dsp:cNvPr id="0" name=""/>
        <dsp:cNvSpPr/>
      </dsp:nvSpPr>
      <dsp:spPr>
        <a:xfrm>
          <a:off x="0" y="0"/>
          <a:ext cx="6046132" cy="1151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Python </a:t>
          </a:r>
          <a:r>
            <a:rPr lang="en-US" sz="3200" kern="1200" dirty="0" err="1"/>
            <a:t>Unittest</a:t>
          </a:r>
          <a:r>
            <a:rPr lang="en-US" sz="3200" kern="1200" dirty="0"/>
            <a:t> Review</a:t>
          </a:r>
        </a:p>
      </dsp:txBody>
      <dsp:txXfrm>
        <a:off x="0" y="0"/>
        <a:ext cx="6046132" cy="1151466"/>
      </dsp:txXfrm>
    </dsp:sp>
    <dsp:sp modelId="{9757AE19-FAAC-4436-BBB9-1F9D8300769F}">
      <dsp:nvSpPr>
        <dsp:cNvPr id="0" name=""/>
        <dsp:cNvSpPr/>
      </dsp:nvSpPr>
      <dsp:spPr>
        <a:xfrm>
          <a:off x="0" y="1151466"/>
          <a:ext cx="604613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9EE3A4-3470-4B46-BBDF-1E7E5B8EFEF8}">
      <dsp:nvSpPr>
        <dsp:cNvPr id="0" name=""/>
        <dsp:cNvSpPr/>
      </dsp:nvSpPr>
      <dsp:spPr>
        <a:xfrm>
          <a:off x="0" y="1151466"/>
          <a:ext cx="6046132" cy="1151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Test Configuration and Execution</a:t>
          </a:r>
        </a:p>
      </dsp:txBody>
      <dsp:txXfrm>
        <a:off x="0" y="1151466"/>
        <a:ext cx="6046132" cy="1151466"/>
      </dsp:txXfrm>
    </dsp:sp>
    <dsp:sp modelId="{FCF5F068-EA8C-44FE-9574-F9C6B3DDFC8D}">
      <dsp:nvSpPr>
        <dsp:cNvPr id="0" name=""/>
        <dsp:cNvSpPr/>
      </dsp:nvSpPr>
      <dsp:spPr>
        <a:xfrm>
          <a:off x="0" y="2302933"/>
          <a:ext cx="604613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2C76F9-2A3D-4146-9486-787B40E4167F}">
      <dsp:nvSpPr>
        <dsp:cNvPr id="0" name=""/>
        <dsp:cNvSpPr/>
      </dsp:nvSpPr>
      <dsp:spPr>
        <a:xfrm>
          <a:off x="0" y="2302933"/>
          <a:ext cx="6046132" cy="1151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OpenCafe Logging</a:t>
          </a:r>
        </a:p>
      </dsp:txBody>
      <dsp:txXfrm>
        <a:off x="0" y="2302933"/>
        <a:ext cx="6046132" cy="1151466"/>
      </dsp:txXfrm>
    </dsp:sp>
    <dsp:sp modelId="{9943408D-C584-4048-BC7B-62DEA917D6E1}">
      <dsp:nvSpPr>
        <dsp:cNvPr id="0" name=""/>
        <dsp:cNvSpPr/>
      </dsp:nvSpPr>
      <dsp:spPr>
        <a:xfrm>
          <a:off x="0" y="3454399"/>
          <a:ext cx="604613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BF607C-89DC-401F-A815-3C9B4803AB5C}">
      <dsp:nvSpPr>
        <dsp:cNvPr id="0" name=""/>
        <dsp:cNvSpPr/>
      </dsp:nvSpPr>
      <dsp:spPr>
        <a:xfrm>
          <a:off x="0" y="3454399"/>
          <a:ext cx="6046132" cy="1151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Triaging Tests</a:t>
          </a:r>
        </a:p>
      </dsp:txBody>
      <dsp:txXfrm>
        <a:off x="0" y="3454399"/>
        <a:ext cx="6046132" cy="11514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6A14C-A6D2-4AB3-9A72-DFD45DE8AE28}">
      <dsp:nvSpPr>
        <dsp:cNvPr id="0" name=""/>
        <dsp:cNvSpPr/>
      </dsp:nvSpPr>
      <dsp:spPr>
        <a:xfrm>
          <a:off x="4953000" y="469169"/>
          <a:ext cx="1695444" cy="196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083"/>
              </a:lnTo>
              <a:lnTo>
                <a:pt x="1695444" y="98083"/>
              </a:lnTo>
              <a:lnTo>
                <a:pt x="1695444" y="19616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4D71B-1415-4ECF-975B-79E458890B70}">
      <dsp:nvSpPr>
        <dsp:cNvPr id="0" name=""/>
        <dsp:cNvSpPr/>
      </dsp:nvSpPr>
      <dsp:spPr>
        <a:xfrm>
          <a:off x="5144496" y="1132400"/>
          <a:ext cx="140119" cy="1092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2930"/>
              </a:lnTo>
              <a:lnTo>
                <a:pt x="140119" y="109293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70076-710C-4A59-9DCD-527EB489658B}">
      <dsp:nvSpPr>
        <dsp:cNvPr id="0" name=""/>
        <dsp:cNvSpPr/>
      </dsp:nvSpPr>
      <dsp:spPr>
        <a:xfrm>
          <a:off x="5144496" y="1132400"/>
          <a:ext cx="140119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699"/>
              </a:lnTo>
              <a:lnTo>
                <a:pt x="140119" y="4296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20FDB-D7EF-481D-8EDF-B2CFB01260BC}">
      <dsp:nvSpPr>
        <dsp:cNvPr id="0" name=""/>
        <dsp:cNvSpPr/>
      </dsp:nvSpPr>
      <dsp:spPr>
        <a:xfrm>
          <a:off x="4953000" y="469169"/>
          <a:ext cx="565148" cy="196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083"/>
              </a:lnTo>
              <a:lnTo>
                <a:pt x="565148" y="98083"/>
              </a:lnTo>
              <a:lnTo>
                <a:pt x="565148" y="19616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D7A9C4-36E4-4459-8A75-AF231AB0E00E}">
      <dsp:nvSpPr>
        <dsp:cNvPr id="0" name=""/>
        <dsp:cNvSpPr/>
      </dsp:nvSpPr>
      <dsp:spPr>
        <a:xfrm>
          <a:off x="4014200" y="1132400"/>
          <a:ext cx="140119" cy="1092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2930"/>
              </a:lnTo>
              <a:lnTo>
                <a:pt x="140119" y="109293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61F5B-20EB-46D5-9C3E-F2A5818547F6}">
      <dsp:nvSpPr>
        <dsp:cNvPr id="0" name=""/>
        <dsp:cNvSpPr/>
      </dsp:nvSpPr>
      <dsp:spPr>
        <a:xfrm>
          <a:off x="4014200" y="1132400"/>
          <a:ext cx="140119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699"/>
              </a:lnTo>
              <a:lnTo>
                <a:pt x="140119" y="4296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E5EC5-D054-48F5-A44A-F3CB4C389264}">
      <dsp:nvSpPr>
        <dsp:cNvPr id="0" name=""/>
        <dsp:cNvSpPr/>
      </dsp:nvSpPr>
      <dsp:spPr>
        <a:xfrm>
          <a:off x="4387851" y="469169"/>
          <a:ext cx="565148" cy="196167"/>
        </a:xfrm>
        <a:custGeom>
          <a:avLst/>
          <a:gdLst/>
          <a:ahLst/>
          <a:cxnLst/>
          <a:rect l="0" t="0" r="0" b="0"/>
          <a:pathLst>
            <a:path>
              <a:moveTo>
                <a:pt x="565148" y="0"/>
              </a:moveTo>
              <a:lnTo>
                <a:pt x="565148" y="98083"/>
              </a:lnTo>
              <a:lnTo>
                <a:pt x="0" y="98083"/>
              </a:lnTo>
              <a:lnTo>
                <a:pt x="0" y="19616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7837A-229C-4574-98EE-ABFD90F91E26}">
      <dsp:nvSpPr>
        <dsp:cNvPr id="0" name=""/>
        <dsp:cNvSpPr/>
      </dsp:nvSpPr>
      <dsp:spPr>
        <a:xfrm>
          <a:off x="2883904" y="1132400"/>
          <a:ext cx="140119" cy="1756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6162"/>
              </a:lnTo>
              <a:lnTo>
                <a:pt x="140119" y="17561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E84FD-BF19-4884-AB00-4A6EE0D0850E}">
      <dsp:nvSpPr>
        <dsp:cNvPr id="0" name=""/>
        <dsp:cNvSpPr/>
      </dsp:nvSpPr>
      <dsp:spPr>
        <a:xfrm>
          <a:off x="2883904" y="1132400"/>
          <a:ext cx="140119" cy="1092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2930"/>
              </a:lnTo>
              <a:lnTo>
                <a:pt x="140119" y="109293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947BA-DB81-411E-AAD2-77133D863608}">
      <dsp:nvSpPr>
        <dsp:cNvPr id="0" name=""/>
        <dsp:cNvSpPr/>
      </dsp:nvSpPr>
      <dsp:spPr>
        <a:xfrm>
          <a:off x="2883904" y="1132400"/>
          <a:ext cx="140119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699"/>
              </a:lnTo>
              <a:lnTo>
                <a:pt x="140119" y="4296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C3DDD-3021-47F3-ABD0-57F58E40E818}">
      <dsp:nvSpPr>
        <dsp:cNvPr id="0" name=""/>
        <dsp:cNvSpPr/>
      </dsp:nvSpPr>
      <dsp:spPr>
        <a:xfrm>
          <a:off x="3257555" y="469169"/>
          <a:ext cx="1695444" cy="196167"/>
        </a:xfrm>
        <a:custGeom>
          <a:avLst/>
          <a:gdLst/>
          <a:ahLst/>
          <a:cxnLst/>
          <a:rect l="0" t="0" r="0" b="0"/>
          <a:pathLst>
            <a:path>
              <a:moveTo>
                <a:pt x="1695444" y="0"/>
              </a:moveTo>
              <a:lnTo>
                <a:pt x="1695444" y="98083"/>
              </a:lnTo>
              <a:lnTo>
                <a:pt x="0" y="98083"/>
              </a:lnTo>
              <a:lnTo>
                <a:pt x="0" y="19616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14285E-077E-4BB1-B4BF-505F5B8F2654}">
      <dsp:nvSpPr>
        <dsp:cNvPr id="0" name=""/>
        <dsp:cNvSpPr/>
      </dsp:nvSpPr>
      <dsp:spPr>
        <a:xfrm>
          <a:off x="4485935" y="2104"/>
          <a:ext cx="934129" cy="467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 err="1"/>
            <a:t>BaseTestFixture</a:t>
          </a:r>
          <a:endParaRPr lang="en-US" sz="600" kern="1200" dirty="0"/>
        </a:p>
      </dsp:txBody>
      <dsp:txXfrm>
        <a:off x="4485935" y="2104"/>
        <a:ext cx="934129" cy="467064"/>
      </dsp:txXfrm>
    </dsp:sp>
    <dsp:sp modelId="{D7C3A41B-BD36-4437-89BE-7085098222E1}">
      <dsp:nvSpPr>
        <dsp:cNvPr id="0" name=""/>
        <dsp:cNvSpPr/>
      </dsp:nvSpPr>
      <dsp:spPr>
        <a:xfrm>
          <a:off x="2790491" y="665336"/>
          <a:ext cx="934129" cy="467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ComputeFixture</a:t>
          </a:r>
          <a:endParaRPr lang="en-US" sz="600" kern="1200" dirty="0"/>
        </a:p>
      </dsp:txBody>
      <dsp:txXfrm>
        <a:off x="2790491" y="665336"/>
        <a:ext cx="934129" cy="467064"/>
      </dsp:txXfrm>
    </dsp:sp>
    <dsp:sp modelId="{49BF263F-C7C5-436B-8D1D-CABCE7E808C3}">
      <dsp:nvSpPr>
        <dsp:cNvPr id="0" name=""/>
        <dsp:cNvSpPr/>
      </dsp:nvSpPr>
      <dsp:spPr>
        <a:xfrm>
          <a:off x="3024023" y="1328567"/>
          <a:ext cx="934129" cy="467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 err="1"/>
            <a:t>FlavorsTest</a:t>
          </a:r>
          <a:endParaRPr lang="en-US" sz="600" kern="1200" dirty="0"/>
        </a:p>
      </dsp:txBody>
      <dsp:txXfrm>
        <a:off x="3024023" y="1328567"/>
        <a:ext cx="934129" cy="467064"/>
      </dsp:txXfrm>
    </dsp:sp>
    <dsp:sp modelId="{177BEE62-1594-47A7-B522-65F40D30CF30}">
      <dsp:nvSpPr>
        <dsp:cNvPr id="0" name=""/>
        <dsp:cNvSpPr/>
      </dsp:nvSpPr>
      <dsp:spPr>
        <a:xfrm>
          <a:off x="3024023" y="1991799"/>
          <a:ext cx="934129" cy="467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 err="1"/>
            <a:t>ImageListTest</a:t>
          </a:r>
          <a:endParaRPr lang="en-US" sz="600" kern="1200" dirty="0"/>
        </a:p>
      </dsp:txBody>
      <dsp:txXfrm>
        <a:off x="3024023" y="1991799"/>
        <a:ext cx="934129" cy="467064"/>
      </dsp:txXfrm>
    </dsp:sp>
    <dsp:sp modelId="{0CD128D5-C108-4A51-B617-B35C404B26E9}">
      <dsp:nvSpPr>
        <dsp:cNvPr id="0" name=""/>
        <dsp:cNvSpPr/>
      </dsp:nvSpPr>
      <dsp:spPr>
        <a:xfrm>
          <a:off x="3024023" y="2655030"/>
          <a:ext cx="934129" cy="467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…</a:t>
          </a:r>
        </a:p>
      </dsp:txBody>
      <dsp:txXfrm>
        <a:off x="3024023" y="2655030"/>
        <a:ext cx="934129" cy="467064"/>
      </dsp:txXfrm>
    </dsp:sp>
    <dsp:sp modelId="{57F856E3-A5A9-4DE9-B923-78E04FF627A2}">
      <dsp:nvSpPr>
        <dsp:cNvPr id="0" name=""/>
        <dsp:cNvSpPr/>
      </dsp:nvSpPr>
      <dsp:spPr>
        <a:xfrm>
          <a:off x="3920787" y="665336"/>
          <a:ext cx="934129" cy="467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 err="1"/>
            <a:t>ObjectStorageFixture</a:t>
          </a:r>
          <a:endParaRPr lang="en-US" sz="600" kern="1200" dirty="0"/>
        </a:p>
      </dsp:txBody>
      <dsp:txXfrm>
        <a:off x="3920787" y="665336"/>
        <a:ext cx="934129" cy="467064"/>
      </dsp:txXfrm>
    </dsp:sp>
    <dsp:sp modelId="{1EE3C58A-12A6-48DA-A1A9-353C09B504F8}">
      <dsp:nvSpPr>
        <dsp:cNvPr id="0" name=""/>
        <dsp:cNvSpPr/>
      </dsp:nvSpPr>
      <dsp:spPr>
        <a:xfrm>
          <a:off x="4154319" y="1328567"/>
          <a:ext cx="934129" cy="467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 err="1"/>
            <a:t>ContainerSmokeTest</a:t>
          </a:r>
          <a:endParaRPr lang="en-US" sz="600" kern="1200" dirty="0"/>
        </a:p>
      </dsp:txBody>
      <dsp:txXfrm>
        <a:off x="4154319" y="1328567"/>
        <a:ext cx="934129" cy="467064"/>
      </dsp:txXfrm>
    </dsp:sp>
    <dsp:sp modelId="{DC9A5BB6-BE1A-45DB-8FB0-BAA83402C7E9}">
      <dsp:nvSpPr>
        <dsp:cNvPr id="0" name=""/>
        <dsp:cNvSpPr/>
      </dsp:nvSpPr>
      <dsp:spPr>
        <a:xfrm>
          <a:off x="4154319" y="1991799"/>
          <a:ext cx="934129" cy="467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…</a:t>
          </a:r>
        </a:p>
      </dsp:txBody>
      <dsp:txXfrm>
        <a:off x="4154319" y="1991799"/>
        <a:ext cx="934129" cy="467064"/>
      </dsp:txXfrm>
    </dsp:sp>
    <dsp:sp modelId="{F202692B-98FD-45AF-9F1C-BEFBFD000D76}">
      <dsp:nvSpPr>
        <dsp:cNvPr id="0" name=""/>
        <dsp:cNvSpPr/>
      </dsp:nvSpPr>
      <dsp:spPr>
        <a:xfrm>
          <a:off x="5051083" y="665336"/>
          <a:ext cx="934129" cy="467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 err="1"/>
            <a:t>ImagesFixture</a:t>
          </a:r>
          <a:endParaRPr lang="en-US" sz="600" kern="1200" dirty="0"/>
        </a:p>
      </dsp:txBody>
      <dsp:txXfrm>
        <a:off x="5051083" y="665336"/>
        <a:ext cx="934129" cy="467064"/>
      </dsp:txXfrm>
    </dsp:sp>
    <dsp:sp modelId="{2149BED1-CFFC-402B-B92A-FBEBA0D735D2}">
      <dsp:nvSpPr>
        <dsp:cNvPr id="0" name=""/>
        <dsp:cNvSpPr/>
      </dsp:nvSpPr>
      <dsp:spPr>
        <a:xfrm>
          <a:off x="5284615" y="1328567"/>
          <a:ext cx="934129" cy="467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 err="1"/>
            <a:t>ImageOperationsSmoke</a:t>
          </a:r>
          <a:endParaRPr lang="en-US" sz="600" kern="1200" dirty="0"/>
        </a:p>
      </dsp:txBody>
      <dsp:txXfrm>
        <a:off x="5284615" y="1328567"/>
        <a:ext cx="934129" cy="467064"/>
      </dsp:txXfrm>
    </dsp:sp>
    <dsp:sp modelId="{832041E6-CFBE-4D01-9CD7-72C599957236}">
      <dsp:nvSpPr>
        <dsp:cNvPr id="0" name=""/>
        <dsp:cNvSpPr/>
      </dsp:nvSpPr>
      <dsp:spPr>
        <a:xfrm>
          <a:off x="5284615" y="1991799"/>
          <a:ext cx="934129" cy="467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…</a:t>
          </a:r>
        </a:p>
      </dsp:txBody>
      <dsp:txXfrm>
        <a:off x="5284615" y="1991799"/>
        <a:ext cx="934129" cy="467064"/>
      </dsp:txXfrm>
    </dsp:sp>
    <dsp:sp modelId="{7B1D6A8B-3478-49CC-90DC-E8FF40498ABC}">
      <dsp:nvSpPr>
        <dsp:cNvPr id="0" name=""/>
        <dsp:cNvSpPr/>
      </dsp:nvSpPr>
      <dsp:spPr>
        <a:xfrm>
          <a:off x="6181379" y="665336"/>
          <a:ext cx="934129" cy="467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…</a:t>
          </a:r>
        </a:p>
      </dsp:txBody>
      <dsp:txXfrm>
        <a:off x="6181379" y="665336"/>
        <a:ext cx="934129" cy="467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CA261-3305-480F-9D3B-17A566B1A737}">
      <dsp:nvSpPr>
        <dsp:cNvPr id="0" name=""/>
        <dsp:cNvSpPr/>
      </dsp:nvSpPr>
      <dsp:spPr>
        <a:xfrm>
          <a:off x="3879973" y="0"/>
          <a:ext cx="1134571" cy="31900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Logs</a:t>
          </a:r>
        </a:p>
      </dsp:txBody>
      <dsp:txXfrm>
        <a:off x="3879973" y="0"/>
        <a:ext cx="1134571" cy="957002"/>
      </dsp:txXfrm>
    </dsp:sp>
    <dsp:sp modelId="{FF0DC4F7-8FDC-4ABE-AC8E-BBA74C64D074}">
      <dsp:nvSpPr>
        <dsp:cNvPr id="0" name=""/>
        <dsp:cNvSpPr/>
      </dsp:nvSpPr>
      <dsp:spPr>
        <a:xfrm>
          <a:off x="2556306" y="0"/>
          <a:ext cx="1134571" cy="31900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 Runs</a:t>
          </a:r>
        </a:p>
      </dsp:txBody>
      <dsp:txXfrm>
        <a:off x="2556306" y="0"/>
        <a:ext cx="1134571" cy="957002"/>
      </dsp:txXfrm>
    </dsp:sp>
    <dsp:sp modelId="{28F14353-B38B-47AE-8A24-23CE9894B052}">
      <dsp:nvSpPr>
        <dsp:cNvPr id="0" name=""/>
        <dsp:cNvSpPr/>
      </dsp:nvSpPr>
      <dsp:spPr>
        <a:xfrm>
          <a:off x="1232639" y="0"/>
          <a:ext cx="1134571" cy="31900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Products</a:t>
          </a:r>
        </a:p>
      </dsp:txBody>
      <dsp:txXfrm>
        <a:off x="1232639" y="0"/>
        <a:ext cx="1134571" cy="957002"/>
      </dsp:txXfrm>
    </dsp:sp>
    <dsp:sp modelId="{5891A1AD-A1F0-463E-9260-E82FCB7B8A45}">
      <dsp:nvSpPr>
        <dsp:cNvPr id="0" name=""/>
        <dsp:cNvSpPr/>
      </dsp:nvSpPr>
      <dsp:spPr>
        <a:xfrm>
          <a:off x="1327187" y="1773336"/>
          <a:ext cx="945476" cy="472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Compute</a:t>
          </a:r>
        </a:p>
      </dsp:txBody>
      <dsp:txXfrm>
        <a:off x="1341033" y="1787182"/>
        <a:ext cx="917784" cy="445046"/>
      </dsp:txXfrm>
    </dsp:sp>
    <dsp:sp modelId="{004E9CF5-ED9C-41F0-ACFC-EF2E5321B080}">
      <dsp:nvSpPr>
        <dsp:cNvPr id="0" name=""/>
        <dsp:cNvSpPr/>
      </dsp:nvSpPr>
      <dsp:spPr>
        <a:xfrm rot="18289469">
          <a:off x="2130630" y="1724543"/>
          <a:ext cx="662255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662255" y="13337"/>
              </a:lnTo>
            </a:path>
          </a:pathLst>
        </a:custGeom>
        <a:noFill/>
        <a:ln w="19050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45202" y="1721324"/>
        <a:ext cx="33112" cy="33112"/>
      </dsp:txXfrm>
    </dsp:sp>
    <dsp:sp modelId="{ABCD5EF2-A2F1-450E-9711-C02B33168B43}">
      <dsp:nvSpPr>
        <dsp:cNvPr id="0" name=""/>
        <dsp:cNvSpPr/>
      </dsp:nvSpPr>
      <dsp:spPr>
        <a:xfrm>
          <a:off x="2650853" y="1229687"/>
          <a:ext cx="945476" cy="472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DateTime1</a:t>
          </a:r>
        </a:p>
      </dsp:txBody>
      <dsp:txXfrm>
        <a:off x="2664699" y="1243533"/>
        <a:ext cx="917784" cy="445046"/>
      </dsp:txXfrm>
    </dsp:sp>
    <dsp:sp modelId="{7F3BA310-34DA-4C46-B7F3-FB7CB025E9C1}">
      <dsp:nvSpPr>
        <dsp:cNvPr id="0" name=""/>
        <dsp:cNvSpPr/>
      </dsp:nvSpPr>
      <dsp:spPr>
        <a:xfrm rot="19457599">
          <a:off x="3552553" y="1316807"/>
          <a:ext cx="465743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465743" y="13337"/>
              </a:lnTo>
            </a:path>
          </a:pathLst>
        </a:custGeom>
        <a:noFill/>
        <a:ln w="19050" cap="rnd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3781" y="1318501"/>
        <a:ext cx="23287" cy="23287"/>
      </dsp:txXfrm>
    </dsp:sp>
    <dsp:sp modelId="{EF558AE5-5EFB-42CA-B14B-E526369AF85D}">
      <dsp:nvSpPr>
        <dsp:cNvPr id="0" name=""/>
        <dsp:cNvSpPr/>
      </dsp:nvSpPr>
      <dsp:spPr>
        <a:xfrm>
          <a:off x="3974520" y="957863"/>
          <a:ext cx="945476" cy="472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cafe.master.log</a:t>
          </a:r>
        </a:p>
      </dsp:txBody>
      <dsp:txXfrm>
        <a:off x="3988366" y="971709"/>
        <a:ext cx="917784" cy="445046"/>
      </dsp:txXfrm>
    </dsp:sp>
    <dsp:sp modelId="{E25270EC-9BEE-49FE-B8CA-3CB5FDCE1BF9}">
      <dsp:nvSpPr>
        <dsp:cNvPr id="0" name=""/>
        <dsp:cNvSpPr/>
      </dsp:nvSpPr>
      <dsp:spPr>
        <a:xfrm rot="2142401">
          <a:off x="3552553" y="1588631"/>
          <a:ext cx="465743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465743" y="13337"/>
              </a:lnTo>
            </a:path>
          </a:pathLst>
        </a:custGeom>
        <a:noFill/>
        <a:ln w="19050" cap="rnd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3781" y="1590325"/>
        <a:ext cx="23287" cy="23287"/>
      </dsp:txXfrm>
    </dsp:sp>
    <dsp:sp modelId="{A697E576-57CD-44CA-ACF1-E6D7FFEECB01}">
      <dsp:nvSpPr>
        <dsp:cNvPr id="0" name=""/>
        <dsp:cNvSpPr/>
      </dsp:nvSpPr>
      <dsp:spPr>
        <a:xfrm>
          <a:off x="3974520" y="1501512"/>
          <a:ext cx="945476" cy="472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TestClass1</a:t>
          </a:r>
        </a:p>
      </dsp:txBody>
      <dsp:txXfrm>
        <a:off x="3988366" y="1515358"/>
        <a:ext cx="917784" cy="445046"/>
      </dsp:txXfrm>
    </dsp:sp>
    <dsp:sp modelId="{80163AB7-5BB8-497D-8828-D88AE3DCFA17}">
      <dsp:nvSpPr>
        <dsp:cNvPr id="0" name=""/>
        <dsp:cNvSpPr/>
      </dsp:nvSpPr>
      <dsp:spPr>
        <a:xfrm rot="3310531">
          <a:off x="2130630" y="2268192"/>
          <a:ext cx="662255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662255" y="13337"/>
              </a:lnTo>
            </a:path>
          </a:pathLst>
        </a:custGeom>
        <a:noFill/>
        <a:ln w="19050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45202" y="2264973"/>
        <a:ext cx="33112" cy="33112"/>
      </dsp:txXfrm>
    </dsp:sp>
    <dsp:sp modelId="{54046260-A8F3-4115-BA91-5D849527F943}">
      <dsp:nvSpPr>
        <dsp:cNvPr id="0" name=""/>
        <dsp:cNvSpPr/>
      </dsp:nvSpPr>
      <dsp:spPr>
        <a:xfrm>
          <a:off x="2650853" y="2316985"/>
          <a:ext cx="945476" cy="472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DateTime2</a:t>
          </a:r>
        </a:p>
      </dsp:txBody>
      <dsp:txXfrm>
        <a:off x="2664699" y="2330831"/>
        <a:ext cx="917784" cy="445046"/>
      </dsp:txXfrm>
    </dsp:sp>
    <dsp:sp modelId="{072FD794-EB62-475E-B636-3233A24309AE}">
      <dsp:nvSpPr>
        <dsp:cNvPr id="0" name=""/>
        <dsp:cNvSpPr/>
      </dsp:nvSpPr>
      <dsp:spPr>
        <a:xfrm rot="19457599">
          <a:off x="3552553" y="2404104"/>
          <a:ext cx="465743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465743" y="13337"/>
              </a:lnTo>
            </a:path>
          </a:pathLst>
        </a:custGeom>
        <a:noFill/>
        <a:ln w="19050" cap="rnd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3781" y="2405798"/>
        <a:ext cx="23287" cy="23287"/>
      </dsp:txXfrm>
    </dsp:sp>
    <dsp:sp modelId="{0B94A8E6-E6A5-4525-8267-5901F51768AC}">
      <dsp:nvSpPr>
        <dsp:cNvPr id="0" name=""/>
        <dsp:cNvSpPr/>
      </dsp:nvSpPr>
      <dsp:spPr>
        <a:xfrm>
          <a:off x="3974520" y="2045161"/>
          <a:ext cx="945476" cy="472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cafe.master.log</a:t>
          </a:r>
        </a:p>
      </dsp:txBody>
      <dsp:txXfrm>
        <a:off x="3988366" y="2059007"/>
        <a:ext cx="917784" cy="445046"/>
      </dsp:txXfrm>
    </dsp:sp>
    <dsp:sp modelId="{8BA94E4B-AFA3-4D6B-9AA0-EDC070D5D698}">
      <dsp:nvSpPr>
        <dsp:cNvPr id="0" name=""/>
        <dsp:cNvSpPr/>
      </dsp:nvSpPr>
      <dsp:spPr>
        <a:xfrm rot="2142401">
          <a:off x="3552553" y="2675929"/>
          <a:ext cx="465743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465743" y="13337"/>
              </a:lnTo>
            </a:path>
          </a:pathLst>
        </a:custGeom>
        <a:noFill/>
        <a:ln w="19050" cap="rnd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3781" y="2677623"/>
        <a:ext cx="23287" cy="23287"/>
      </dsp:txXfrm>
    </dsp:sp>
    <dsp:sp modelId="{0D340036-B682-4B44-A7DD-C6269896D252}">
      <dsp:nvSpPr>
        <dsp:cNvPr id="0" name=""/>
        <dsp:cNvSpPr/>
      </dsp:nvSpPr>
      <dsp:spPr>
        <a:xfrm>
          <a:off x="3974520" y="2588809"/>
          <a:ext cx="945476" cy="472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TestClass2</a:t>
          </a:r>
        </a:p>
      </dsp:txBody>
      <dsp:txXfrm>
        <a:off x="3988366" y="2602655"/>
        <a:ext cx="917784" cy="445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B549E-23F8-4D0A-8F66-66BFBBB2E63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9B44-8B21-42FF-B35C-BD519BC61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77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9B44-8B21-42FF-B35C-BD519BC61D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7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-m </a:t>
            </a:r>
            <a:r>
              <a:rPr lang="en-US" dirty="0" err="1"/>
              <a:t>unittest</a:t>
            </a:r>
            <a:r>
              <a:rPr lang="en-US" dirty="0"/>
              <a:t> -q </a:t>
            </a:r>
            <a:r>
              <a:rPr lang="en-US" dirty="0" err="1"/>
              <a:t>test_fixtures_order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9B44-8B21-42FF-B35C-BD519BC61D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-m </a:t>
            </a:r>
            <a:r>
              <a:rPr lang="en-US" dirty="0" err="1"/>
              <a:t>unittest</a:t>
            </a:r>
            <a:r>
              <a:rPr lang="en-US" dirty="0"/>
              <a:t> -q </a:t>
            </a:r>
            <a:r>
              <a:rPr lang="en-US" dirty="0" err="1"/>
              <a:t>test_fixture_inheritance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9B44-8B21-42FF-B35C-BD519BC61D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01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ComputeFixture</a:t>
            </a:r>
            <a:r>
              <a:rPr lang="en-US" dirty="0"/>
              <a:t>. Product level fixtures instantiate composites and contain functions that can commonly be used in all a products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9B44-8B21-42FF-B35C-BD519BC61D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06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-m </a:t>
            </a:r>
            <a:r>
              <a:rPr lang="en-US" dirty="0" err="1"/>
              <a:t>unittest</a:t>
            </a:r>
            <a:r>
              <a:rPr lang="en-US" dirty="0"/>
              <a:t> -q </a:t>
            </a:r>
            <a:r>
              <a:rPr lang="en-US" dirty="0" err="1"/>
              <a:t>test_assertion_failures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examples from </a:t>
            </a:r>
            <a:r>
              <a:rPr lang="en-US" dirty="0" err="1"/>
              <a:t>test_create_server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Expected disk to be {0} GB, was {1} GB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self.assertTrue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remote_client.can_authenticate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="Cannot connect to server using public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Expected hostname to be {0}, was {1}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9B44-8B21-42FF-B35C-BD519BC61D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5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use of </a:t>
            </a:r>
            <a:r>
              <a:rPr lang="en-US" dirty="0" err="1"/>
              <a:t>skipIf</a:t>
            </a:r>
            <a:r>
              <a:rPr lang="en-US" dirty="0"/>
              <a:t> for hypervisors and net for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9B44-8B21-42FF-B35C-BD519BC61D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2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4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2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30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25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0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59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57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0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3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6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7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2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8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36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esting.net/framework/unittest/unittest-fixtures/" TargetMode="External"/><Relationship Id="rId2" Type="http://schemas.openxmlformats.org/officeDocument/2006/relationships/hyperlink" Target="https://docs.python.org/2/library/unitt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walleck/opencafe-training" TargetMode="External"/><Relationship Id="rId4" Type="http://schemas.openxmlformats.org/officeDocument/2006/relationships/hyperlink" Target="http://pythontesting.net/framework/unittest/when-unittest-fixtures-fail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2/library/unittest.html#assert-methods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2FC9FC5-AE70-47F7-97E7-DD8418F0D4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65807"/>
            <a:ext cx="12192000" cy="2292194"/>
          </a:xfrm>
          <a:prstGeom prst="rect">
            <a:avLst/>
          </a:prstGeom>
          <a:solidFill>
            <a:srgbClr val="363D46"/>
          </a:solidFill>
          <a:ln>
            <a:noFill/>
          </a:ln>
          <a:effectLst>
            <a:innerShdw blurRad="635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79A2E3A-88DD-4B27-909A-4031901CC8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5767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6211A9-0224-42CE-8B84-2223FD5FA59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5807"/>
            <a:ext cx="12192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945C021-60CB-4D35-B4FB-41ED5D445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1" y="643468"/>
            <a:ext cx="7631929" cy="3650784"/>
          </a:xfrm>
        </p:spPr>
        <p:txBody>
          <a:bodyPr>
            <a:normAutofit/>
          </a:bodyPr>
          <a:lstStyle/>
          <a:p>
            <a:pPr algn="l"/>
            <a:r>
              <a:rPr lang="en-US" sz="610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A6A6A6"/>
                    </a:gs>
                  </a:gsLst>
                  <a:lin ang="5580000" scaled="0"/>
                  <a:tileRect/>
                </a:gradFill>
              </a:rPr>
              <a:t>Test Implementations With OpenCafe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99A34-D8FA-400B-9540-FA6142E71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412" y="4824976"/>
            <a:ext cx="7631928" cy="135636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  <a:tileRect/>
                </a:gradFill>
              </a:rPr>
              <a:t>Daryl Walleck</a:t>
            </a:r>
          </a:p>
          <a:p>
            <a:pPr algn="l">
              <a:lnSpc>
                <a:spcPct val="90000"/>
              </a:lnSpc>
            </a:pPr>
            <a:r>
              <a:rPr lang="en-US" sz="22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  <a:tileRect/>
                </a:gradFill>
              </a:rPr>
              <a:t>Senior Software Developer in Test</a:t>
            </a:r>
          </a:p>
          <a:p>
            <a:pPr algn="l">
              <a:lnSpc>
                <a:spcPct val="90000"/>
              </a:lnSpc>
            </a:pPr>
            <a:r>
              <a:rPr lang="en-US" sz="22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  <a:tileRect/>
                </a:gradFill>
              </a:rPr>
              <a:t>OpenCafe Maintainer</a:t>
            </a:r>
          </a:p>
        </p:txBody>
      </p:sp>
    </p:spTree>
    <p:extLst>
      <p:ext uri="{BB962C8B-B14F-4D97-AF65-F5344CB8AC3E}">
        <p14:creationId xmlns:p14="http://schemas.microsoft.com/office/powerpoint/2010/main" val="2117766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46EC-6A68-40E5-8E8F-3CACDAC0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OpenCafe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BF2CB-DCDB-448C-8F91-D3214CDC6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602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5ED4-1F19-4052-9436-C4AB2204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Engine.config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40E4E-9D3C-47CA-BE40-C11C8F78C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  <a:p>
            <a:pPr lvl="1"/>
            <a:r>
              <a:rPr lang="en-US" dirty="0"/>
              <a:t>Base log directory</a:t>
            </a:r>
          </a:p>
          <a:p>
            <a:pPr lvl="1"/>
            <a:r>
              <a:rPr lang="en-US" dirty="0"/>
              <a:t>Base config directory</a:t>
            </a:r>
          </a:p>
          <a:p>
            <a:pPr lvl="1"/>
            <a:r>
              <a:rPr lang="en-US" dirty="0"/>
              <a:t>Base test repository</a:t>
            </a:r>
          </a:p>
        </p:txBody>
      </p:sp>
    </p:spTree>
    <p:extLst>
      <p:ext uri="{BB962C8B-B14F-4D97-AF65-F5344CB8AC3E}">
        <p14:creationId xmlns:p14="http://schemas.microsoft.com/office/powerpoint/2010/main" val="175383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2D29-F86E-457B-A5FE-8C38AD03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cafe-runner 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FEE7-4DE8-460C-A077-93A2DB8BA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tests</a:t>
            </a:r>
          </a:p>
          <a:p>
            <a:r>
              <a:rPr lang="en-US" dirty="0"/>
              <a:t>List configurations</a:t>
            </a:r>
          </a:p>
          <a:p>
            <a:r>
              <a:rPr lang="en-US" dirty="0"/>
              <a:t>Dry run</a:t>
            </a:r>
          </a:p>
          <a:p>
            <a:r>
              <a:rPr lang="en-US" dirty="0"/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97872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7602-1C75-43FC-B309-55443A8C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cafe-runner – Test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42FB2-E162-40B9-89C3-5174A5136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Runs from the installed packages, not your local code</a:t>
            </a:r>
          </a:p>
          <a:p>
            <a:r>
              <a:rPr lang="en-US" dirty="0"/>
              <a:t>Can use dotted paths to drill-down through packages</a:t>
            </a:r>
          </a:p>
          <a:p>
            <a:r>
              <a:rPr lang="en-US" dirty="0"/>
              <a:t>Run by</a:t>
            </a:r>
          </a:p>
          <a:p>
            <a:pPr lvl="1"/>
            <a:r>
              <a:rPr lang="en-US" dirty="0"/>
              <a:t>Package</a:t>
            </a:r>
          </a:p>
          <a:p>
            <a:pPr lvl="1"/>
            <a:r>
              <a:rPr lang="en-US" dirty="0"/>
              <a:t>Module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Tag</a:t>
            </a:r>
          </a:p>
          <a:p>
            <a:pPr lvl="1"/>
            <a:r>
              <a:rPr lang="en-US" dirty="0"/>
              <a:t>Combinations of the above</a:t>
            </a:r>
          </a:p>
        </p:txBody>
      </p:sp>
    </p:spTree>
    <p:extLst>
      <p:ext uri="{BB962C8B-B14F-4D97-AF65-F5344CB8AC3E}">
        <p14:creationId xmlns:p14="http://schemas.microsoft.com/office/powerpoint/2010/main" val="58936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57EC27B-4B60-4AD9-B0B7-1D26B3A22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7" y="571500"/>
            <a:ext cx="9006843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28C70F-BE8C-41AE-A10F-E3520FEB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Test Run Output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5BAC05-74A2-4450-8CFF-573CA151A029}"/>
              </a:ext>
            </a:extLst>
          </p:cNvPr>
          <p:cNvCxnSpPr>
            <a:cxnSpLocks/>
          </p:cNvCxnSpPr>
          <p:nvPr/>
        </p:nvCxnSpPr>
        <p:spPr>
          <a:xfrm flipH="1">
            <a:off x="7738110" y="1881378"/>
            <a:ext cx="800100" cy="560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3F0D90-8FFD-4053-AD2F-AC8798A4E667}"/>
              </a:ext>
            </a:extLst>
          </p:cNvPr>
          <p:cNvSpPr txBox="1"/>
          <p:nvPr/>
        </p:nvSpPr>
        <p:spPr>
          <a:xfrm>
            <a:off x="7543800" y="1427106"/>
            <a:ext cx="198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BDC031-3030-4183-8BB0-84F02B3D2B08}"/>
              </a:ext>
            </a:extLst>
          </p:cNvPr>
          <p:cNvCxnSpPr>
            <a:cxnSpLocks/>
          </p:cNvCxnSpPr>
          <p:nvPr/>
        </p:nvCxnSpPr>
        <p:spPr>
          <a:xfrm>
            <a:off x="6096000" y="1796438"/>
            <a:ext cx="0" cy="721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5AF50A-3167-4296-AB2D-22B3B2D49B11}"/>
              </a:ext>
            </a:extLst>
          </p:cNvPr>
          <p:cNvSpPr txBox="1"/>
          <p:nvPr/>
        </p:nvSpPr>
        <p:spPr>
          <a:xfrm>
            <a:off x="5101590" y="1150107"/>
            <a:ext cx="1988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to set test repository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E25151-49EA-41DD-8497-04A81669EB99}"/>
              </a:ext>
            </a:extLst>
          </p:cNvPr>
          <p:cNvCxnSpPr>
            <a:cxnSpLocks/>
          </p:cNvCxnSpPr>
          <p:nvPr/>
        </p:nvCxnSpPr>
        <p:spPr>
          <a:xfrm flipH="1">
            <a:off x="7322820" y="2704338"/>
            <a:ext cx="5981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EED71FE-8876-4ACB-ADD8-C43BC07DE899}"/>
              </a:ext>
            </a:extLst>
          </p:cNvPr>
          <p:cNvSpPr txBox="1"/>
          <p:nvPr/>
        </p:nvSpPr>
        <p:spPr>
          <a:xfrm>
            <a:off x="7920990" y="2501406"/>
            <a:ext cx="198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 location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CD5109-CC3D-4C37-9F9D-D507AD662960}"/>
              </a:ext>
            </a:extLst>
          </p:cNvPr>
          <p:cNvCxnSpPr>
            <a:cxnSpLocks/>
          </p:cNvCxnSpPr>
          <p:nvPr/>
        </p:nvCxnSpPr>
        <p:spPr>
          <a:xfrm flipH="1" flipV="1">
            <a:off x="8652510" y="2991193"/>
            <a:ext cx="468630" cy="437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DC33F5-61A8-4D81-AE7D-8FC97E433DA4}"/>
              </a:ext>
            </a:extLst>
          </p:cNvPr>
          <p:cNvCxnSpPr>
            <a:cxnSpLocks/>
          </p:cNvCxnSpPr>
          <p:nvPr/>
        </p:nvCxnSpPr>
        <p:spPr>
          <a:xfrm flipH="1">
            <a:off x="8382000" y="3657764"/>
            <a:ext cx="739140" cy="374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6EA56B3-5AF2-4386-A901-5A66309ACCCC}"/>
              </a:ext>
            </a:extLst>
          </p:cNvPr>
          <p:cNvSpPr/>
          <p:nvPr/>
        </p:nvSpPr>
        <p:spPr>
          <a:xfrm>
            <a:off x="9121140" y="3199321"/>
            <a:ext cx="1657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 Run log directory</a:t>
            </a:r>
          </a:p>
        </p:txBody>
      </p:sp>
    </p:spTree>
    <p:extLst>
      <p:ext uri="{BB962C8B-B14F-4D97-AF65-F5344CB8AC3E}">
        <p14:creationId xmlns:p14="http://schemas.microsoft.com/office/powerpoint/2010/main" val="123089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CAAB0C47-03D3-4EC5-9300-FE0F710142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Rounded Rectangle 9">
            <a:extLst>
              <a:ext uri="{FF2B5EF4-FFF2-40B4-BE49-F238E27FC236}">
                <a16:creationId xmlns:a16="http://schemas.microsoft.com/office/drawing/2014/main" id="{8EC4BECB-3915-428C-B97E-9B2A95053D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91" y="0"/>
            <a:ext cx="3401878" cy="6857999"/>
          </a:xfrm>
          <a:prstGeom prst="roundRect">
            <a:avLst>
              <a:gd name="adj" fmla="val 0"/>
            </a:avLst>
          </a:pr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FE8E50-044C-4BD7-A1B4-BC8AF7CDCF7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16469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C34AF0-AE1B-4C17-8503-E1106E8E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860" y="2681609"/>
            <a:ext cx="7795740" cy="14947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OpenCafe Logging</a:t>
            </a:r>
          </a:p>
        </p:txBody>
      </p:sp>
    </p:spTree>
    <p:extLst>
      <p:ext uri="{BB962C8B-B14F-4D97-AF65-F5344CB8AC3E}">
        <p14:creationId xmlns:p14="http://schemas.microsoft.com/office/powerpoint/2010/main" val="3209748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2EBC-3E53-4883-91CC-0C232B5D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667693"/>
            <a:ext cx="9923766" cy="1063256"/>
          </a:xfrm>
        </p:spPr>
        <p:txBody>
          <a:bodyPr anchor="t">
            <a:normAutofit/>
          </a:bodyPr>
          <a:lstStyle/>
          <a:p>
            <a:r>
              <a:rPr lang="en-US" sz="3600" dirty="0"/>
              <a:t>Log Directory Structure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9197B9-9C29-46ED-AACB-BC58A52A5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709208"/>
              </p:ext>
            </p:extLst>
          </p:nvPr>
        </p:nvGraphicFramePr>
        <p:xfrm>
          <a:off x="1134118" y="1007918"/>
          <a:ext cx="6247184" cy="3190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5D22154-3EEC-4448-B7D0-9290397A42A7}"/>
              </a:ext>
            </a:extLst>
          </p:cNvPr>
          <p:cNvSpPr/>
          <p:nvPr/>
        </p:nvSpPr>
        <p:spPr>
          <a:xfrm>
            <a:off x="7228901" y="2002757"/>
            <a:ext cx="35160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each product</a:t>
            </a:r>
          </a:p>
          <a:p>
            <a:r>
              <a:rPr lang="en-US" dirty="0"/>
              <a:t>	For each test run</a:t>
            </a:r>
          </a:p>
          <a:p>
            <a:pPr lvl="1"/>
            <a:r>
              <a:rPr lang="en-US" dirty="0"/>
              <a:t>	A master log</a:t>
            </a:r>
          </a:p>
          <a:p>
            <a:pPr lvl="1"/>
            <a:r>
              <a:rPr lang="en-US" dirty="0"/>
              <a:t>	One log per test class 	executed</a:t>
            </a:r>
          </a:p>
        </p:txBody>
      </p:sp>
    </p:spTree>
    <p:extLst>
      <p:ext uri="{BB962C8B-B14F-4D97-AF65-F5344CB8AC3E}">
        <p14:creationId xmlns:p14="http://schemas.microsoft.com/office/powerpoint/2010/main" val="819338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screen&#10;&#10;Description generated with high confidence">
            <a:extLst>
              <a:ext uri="{FF2B5EF4-FFF2-40B4-BE49-F238E27FC236}">
                <a16:creationId xmlns:a16="http://schemas.microsoft.com/office/drawing/2014/main" id="{65E031B2-2043-42BA-B800-C3C0AEA1C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81" y="3429000"/>
            <a:ext cx="10284036" cy="110553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A0985F-87B4-4649-83E7-DF9B70C0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61" y="435214"/>
            <a:ext cx="10874477" cy="9357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Log Format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C34203-9993-4A06-B38E-252C3B9700BB}"/>
              </a:ext>
            </a:extLst>
          </p:cNvPr>
          <p:cNvCxnSpPr/>
          <p:nvPr/>
        </p:nvCxnSpPr>
        <p:spPr>
          <a:xfrm>
            <a:off x="2275806" y="2583283"/>
            <a:ext cx="0" cy="672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09176D-8EF8-4548-B6B6-65251BE76B93}"/>
              </a:ext>
            </a:extLst>
          </p:cNvPr>
          <p:cNvSpPr txBox="1"/>
          <p:nvPr/>
        </p:nvSpPr>
        <p:spPr>
          <a:xfrm>
            <a:off x="1504635" y="2065490"/>
            <a:ext cx="154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Stamp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55FED6-9461-452E-B3FA-19A63E9BDAF1}"/>
              </a:ext>
            </a:extLst>
          </p:cNvPr>
          <p:cNvCxnSpPr>
            <a:cxnSpLocks/>
          </p:cNvCxnSpPr>
          <p:nvPr/>
        </p:nvCxnSpPr>
        <p:spPr>
          <a:xfrm flipV="1">
            <a:off x="3651079" y="4696686"/>
            <a:ext cx="0" cy="574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730CAC-ED6B-4695-8034-E424C4616536}"/>
              </a:ext>
            </a:extLst>
          </p:cNvPr>
          <p:cNvSpPr txBox="1"/>
          <p:nvPr/>
        </p:nvSpPr>
        <p:spPr>
          <a:xfrm>
            <a:off x="3046976" y="5429524"/>
            <a:ext cx="136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Level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9842E5-6B70-4920-A4D2-DAA025EF4C64}"/>
              </a:ext>
            </a:extLst>
          </p:cNvPr>
          <p:cNvCxnSpPr/>
          <p:nvPr/>
        </p:nvCxnSpPr>
        <p:spPr>
          <a:xfrm>
            <a:off x="5457845" y="2583283"/>
            <a:ext cx="0" cy="672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C803EB-5C0A-4A9C-A1D3-0151021F5105}"/>
              </a:ext>
            </a:extLst>
          </p:cNvPr>
          <p:cNvSpPr txBox="1"/>
          <p:nvPr/>
        </p:nvSpPr>
        <p:spPr>
          <a:xfrm>
            <a:off x="4642595" y="2079607"/>
            <a:ext cx="187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Class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CCB994-8BB7-4F92-92FB-F7C752EAC563}"/>
              </a:ext>
            </a:extLst>
          </p:cNvPr>
          <p:cNvCxnSpPr>
            <a:cxnSpLocks/>
          </p:cNvCxnSpPr>
          <p:nvPr/>
        </p:nvCxnSpPr>
        <p:spPr>
          <a:xfrm flipV="1">
            <a:off x="9102593" y="4696686"/>
            <a:ext cx="0" cy="574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B42AF3-CBFD-4625-85C9-180157CF5079}"/>
              </a:ext>
            </a:extLst>
          </p:cNvPr>
          <p:cNvSpPr txBox="1"/>
          <p:nvPr/>
        </p:nvSpPr>
        <p:spPr>
          <a:xfrm>
            <a:off x="8419547" y="5428625"/>
            <a:ext cx="174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2502750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7A114E1-58A7-46AC-9287-EE3528F2D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152" y="640080"/>
            <a:ext cx="8841073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9D11D4-E7DE-4505-9361-1C193D24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Fixture Logging</a:t>
            </a:r>
          </a:p>
        </p:txBody>
      </p:sp>
    </p:spTree>
    <p:extLst>
      <p:ext uri="{BB962C8B-B14F-4D97-AF65-F5344CB8AC3E}">
        <p14:creationId xmlns:p14="http://schemas.microsoft.com/office/powerpoint/2010/main" val="2594736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47E3E77-993D-474B-B9E7-521083C8C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95" y="591094"/>
            <a:ext cx="9844055" cy="445443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924666-1C06-481E-83BA-8CEF3B4A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889" y="5200105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HTTP Logging</a:t>
            </a:r>
          </a:p>
        </p:txBody>
      </p:sp>
    </p:spTree>
    <p:extLst>
      <p:ext uri="{BB962C8B-B14F-4D97-AF65-F5344CB8AC3E}">
        <p14:creationId xmlns:p14="http://schemas.microsoft.com/office/powerpoint/2010/main" val="131651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E475056-B0EB-44BE-8568-61ABEFB2E9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2ABBDC-7A44-4AE8-A04F-B5495481B9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C8E2EC-73A4-48C2-B4D7-D7726BD908E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C10701D-B20E-432A-A8E9-3CA9BF20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400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7F5716-B196-4F76-AFF2-25ADDFC72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896437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63680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FC89FD09-1418-463C-98A3-E408451E1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0" y="2127312"/>
            <a:ext cx="10284036" cy="131121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E02394-57EA-4C8B-89A6-F789ACDB0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7" y="3746089"/>
            <a:ext cx="10874477" cy="16223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WinRM Logging</a:t>
            </a:r>
          </a:p>
        </p:txBody>
      </p:sp>
    </p:spTree>
    <p:extLst>
      <p:ext uri="{BB962C8B-B14F-4D97-AF65-F5344CB8AC3E}">
        <p14:creationId xmlns:p14="http://schemas.microsoft.com/office/powerpoint/2010/main" val="674781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A2FD2D6D-DA8F-429C-9F14-E7D2F7F57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0" y="2512962"/>
            <a:ext cx="10284036" cy="92556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FAEC88-092B-451B-86D9-119BC11D1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7" y="3746089"/>
            <a:ext cx="10874477" cy="16223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Configuration Warnings</a:t>
            </a:r>
          </a:p>
        </p:txBody>
      </p:sp>
    </p:spTree>
    <p:extLst>
      <p:ext uri="{BB962C8B-B14F-4D97-AF65-F5344CB8AC3E}">
        <p14:creationId xmlns:p14="http://schemas.microsoft.com/office/powerpoint/2010/main" val="4221820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CAAB0C47-03D3-4EC5-9300-FE0F710142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Rounded Rectangle 9">
            <a:extLst>
              <a:ext uri="{FF2B5EF4-FFF2-40B4-BE49-F238E27FC236}">
                <a16:creationId xmlns:a16="http://schemas.microsoft.com/office/drawing/2014/main" id="{8EC4BECB-3915-428C-B97E-9B2A95053D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91" y="0"/>
            <a:ext cx="3401878" cy="6857999"/>
          </a:xfrm>
          <a:prstGeom prst="roundRect">
            <a:avLst>
              <a:gd name="adj" fmla="val 0"/>
            </a:avLst>
          </a:pr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FE8E50-044C-4BD7-A1B4-BC8AF7CDCF7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16469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C34AF0-AE1B-4C17-8503-E1106E8E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860" y="2681609"/>
            <a:ext cx="7795740" cy="14947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Triaging Tips</a:t>
            </a:r>
          </a:p>
        </p:txBody>
      </p:sp>
    </p:spTree>
    <p:extLst>
      <p:ext uri="{BB962C8B-B14F-4D97-AF65-F5344CB8AC3E}">
        <p14:creationId xmlns:p14="http://schemas.microsoft.com/office/powerpoint/2010/main" val="2667171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56C5-456C-4FEA-BB86-9AD1D054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786C0-061D-4CE6-8A38-1E986251B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Tail log files for long running jobs when you think something has gone wrong</a:t>
            </a:r>
          </a:p>
          <a:p>
            <a:r>
              <a:rPr lang="en-US" dirty="0"/>
              <a:t>Request ids or resource ids from a failed test run simplify </a:t>
            </a:r>
            <a:r>
              <a:rPr lang="en-US"/>
              <a:t>tracing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53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BCA2EB72-13DC-4DC6-B461-3B036C55B92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F75BF3-096E-451E-A222-96A7F094681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1490778"/>
            <a:ext cx="0" cy="387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4CA310A-3BEE-4806-AE6D-4CE860BF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65199"/>
            <a:ext cx="6075552" cy="4918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69943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FDD4-0F43-4051-BFD7-B271675C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8900-2D84-4824-AB51-546891525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Unittest</a:t>
            </a:r>
            <a:r>
              <a:rPr lang="en-US" dirty="0"/>
              <a:t> Flow</a:t>
            </a:r>
          </a:p>
          <a:p>
            <a:pPr lvl="1"/>
            <a:r>
              <a:rPr lang="en-US" dirty="0">
                <a:hlinkClick r:id="rId2"/>
              </a:rPr>
              <a:t>https://docs.python.org/2/library/unittest.html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http://pythontesting.net/framework/unittest/unittest-fixtures/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http://pythontesting.net/framework/unittest/when-unittest-fixtures-fail/</a:t>
            </a:r>
            <a:endParaRPr lang="en-US" dirty="0"/>
          </a:p>
          <a:p>
            <a:r>
              <a:rPr lang="en-US" dirty="0"/>
              <a:t>Presentation Materials</a:t>
            </a:r>
          </a:p>
          <a:p>
            <a:pPr lvl="1"/>
            <a:r>
              <a:rPr lang="en-US" dirty="0">
                <a:hlinkClick r:id="rId5"/>
              </a:rPr>
              <a:t>https://github.com/dwalleck/opencafe-training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64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49F4-396F-4021-80D6-D7CA869B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Tests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BD25-5940-463C-BEB2-2A932227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8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AB0C47-03D3-4EC5-9300-FE0F710142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ounded Rectangle 9">
            <a:extLst>
              <a:ext uri="{FF2B5EF4-FFF2-40B4-BE49-F238E27FC236}">
                <a16:creationId xmlns:a16="http://schemas.microsoft.com/office/drawing/2014/main" id="{8EC4BECB-3915-428C-B97E-9B2A95053D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91" y="0"/>
            <a:ext cx="3401878" cy="6857999"/>
          </a:xfrm>
          <a:prstGeom prst="roundRect">
            <a:avLst>
              <a:gd name="adj" fmla="val 0"/>
            </a:avLst>
          </a:pr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FE8E50-044C-4BD7-A1B4-BC8AF7CDCF7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16469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EDCBC2-9AD1-44F4-BB96-8E831724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793" y="643467"/>
            <a:ext cx="7795740" cy="42803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Unittest Concepts</a:t>
            </a:r>
          </a:p>
        </p:txBody>
      </p:sp>
    </p:spTree>
    <p:extLst>
      <p:ext uri="{BB962C8B-B14F-4D97-AF65-F5344CB8AC3E}">
        <p14:creationId xmlns:p14="http://schemas.microsoft.com/office/powerpoint/2010/main" val="235688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11AED69-FD5A-4C8A-9A43-5DC1F6370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08" y="673045"/>
            <a:ext cx="5863404" cy="519186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C0F95B-938B-402D-AB30-18B8F3AA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Unit Test Fixtures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B6B338-7BDF-4E5F-A9D9-112A93FC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2646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8CE75F45-5B78-4B09-8D40-F7EEA1930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463" y="609600"/>
            <a:ext cx="3484376" cy="603355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F731F9-A05D-409A-B588-4A65FB26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5452809" cy="1905000"/>
          </a:xfrm>
        </p:spPr>
        <p:txBody>
          <a:bodyPr>
            <a:normAutofit/>
          </a:bodyPr>
          <a:lstStyle/>
          <a:p>
            <a:r>
              <a:rPr lang="en-US" sz="2800" dirty="0"/>
              <a:t>Inheritance + test Fixtures = Fun with Ordering!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E00AE5-30F1-494B-840A-7236B8230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/>
              <a:t>Calling super on a method that has an implementation in the base class means the base class method will be executed first</a:t>
            </a:r>
          </a:p>
          <a:p>
            <a:r>
              <a:rPr lang="en-US" sz="1800" dirty="0"/>
              <a:t>When should you do this?</a:t>
            </a:r>
          </a:p>
        </p:txBody>
      </p:sp>
    </p:spTree>
    <p:extLst>
      <p:ext uri="{BB962C8B-B14F-4D97-AF65-F5344CB8AC3E}">
        <p14:creationId xmlns:p14="http://schemas.microsoft.com/office/powerpoint/2010/main" val="338196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575A-D880-44E5-AF77-6C6E2AAC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Inheritance In Practice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9353A3-05AC-4384-B251-15C7EDC09F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719987"/>
              </p:ext>
            </p:extLst>
          </p:nvPr>
        </p:nvGraphicFramePr>
        <p:xfrm>
          <a:off x="1141413" y="266700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294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10CA422-8C75-479C-830C-04DA83775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686271"/>
            <a:ext cx="5451627" cy="516541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0A8B4C-BFF7-4EBC-9894-642D28AE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en-US"/>
              <a:t>Unittest Assertions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FC29-EEC2-48F5-BD22-65D957B17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Extensive list at </a:t>
            </a:r>
            <a:r>
              <a:rPr lang="en-US">
                <a:hlinkClick r:id="rId5"/>
              </a:rPr>
              <a:t>https://docs.python.org/2/library/unittest.html#assert-methods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Most optionally take a message parameter</a:t>
            </a:r>
          </a:p>
          <a:p>
            <a:pPr lvl="1">
              <a:lnSpc>
                <a:spcPct val="90000"/>
              </a:lnSpc>
            </a:pPr>
            <a:r>
              <a:rPr lang="en-US"/>
              <a:t>This is often used to provide more detail about what a test failure means (two items not being equal may not be sufficient context to understand what happened)</a:t>
            </a:r>
          </a:p>
        </p:txBody>
      </p:sp>
    </p:spTree>
    <p:extLst>
      <p:ext uri="{BB962C8B-B14F-4D97-AF65-F5344CB8AC3E}">
        <p14:creationId xmlns:p14="http://schemas.microsoft.com/office/powerpoint/2010/main" val="299636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BEC8D73-BDF5-4AB4-BE44-7FBCCEC98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42" y="2300651"/>
            <a:ext cx="6593337" cy="193665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7FC59-FCD2-4255-B816-2FBDD0DC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Test Decorators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46236E-356D-485A-84A4-9E6675F50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skipIf</a:t>
            </a:r>
            <a:r>
              <a:rPr lang="en-US" sz="1800" dirty="0"/>
              <a:t> – skips test based on Boolean condition</a:t>
            </a:r>
          </a:p>
          <a:p>
            <a:r>
              <a:rPr lang="en-US" sz="1800" dirty="0"/>
              <a:t>Tags – metadata that can be used during test selection</a:t>
            </a:r>
          </a:p>
          <a:p>
            <a:pPr lvl="1"/>
            <a:r>
              <a:rPr lang="en-US" sz="1600" dirty="0"/>
              <a:t>Tag conventions are usually project specific</a:t>
            </a:r>
          </a:p>
        </p:txBody>
      </p:sp>
    </p:spTree>
    <p:extLst>
      <p:ext uri="{BB962C8B-B14F-4D97-AF65-F5344CB8AC3E}">
        <p14:creationId xmlns:p14="http://schemas.microsoft.com/office/powerpoint/2010/main" val="194947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CAAB0C47-03D3-4EC5-9300-FE0F710142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ounded Rectangle 9">
            <a:extLst>
              <a:ext uri="{FF2B5EF4-FFF2-40B4-BE49-F238E27FC236}">
                <a16:creationId xmlns:a16="http://schemas.microsoft.com/office/drawing/2014/main" id="{8EC4BECB-3915-428C-B97E-9B2A95053D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91" y="0"/>
            <a:ext cx="3401878" cy="6857999"/>
          </a:xfrm>
          <a:prstGeom prst="roundRect">
            <a:avLst>
              <a:gd name="adj" fmla="val 0"/>
            </a:avLst>
          </a:pr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FE8E50-044C-4BD7-A1B4-BC8AF7CDCF7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16469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C34AF0-AE1B-4C17-8503-E1106E8E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073" y="2127254"/>
            <a:ext cx="7795740" cy="260348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Test Configuration and Execution</a:t>
            </a:r>
          </a:p>
        </p:txBody>
      </p:sp>
    </p:spTree>
    <p:extLst>
      <p:ext uri="{BB962C8B-B14F-4D97-AF65-F5344CB8AC3E}">
        <p14:creationId xmlns:p14="http://schemas.microsoft.com/office/powerpoint/2010/main" val="4223086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1729</TotalTime>
  <Words>505</Words>
  <Application>Microsoft Office PowerPoint</Application>
  <PresentationFormat>Widescreen</PresentationFormat>
  <Paragraphs>116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Century Gothic</vt:lpstr>
      <vt:lpstr>Mesh</vt:lpstr>
      <vt:lpstr>Test Implementations With OpenCafe</vt:lpstr>
      <vt:lpstr>Overview</vt:lpstr>
      <vt:lpstr>Unittest Concepts</vt:lpstr>
      <vt:lpstr>Unit Test Fixtures</vt:lpstr>
      <vt:lpstr>Inheritance + test Fixtures = Fun with Ordering!</vt:lpstr>
      <vt:lpstr>Test Inheritance In Practice</vt:lpstr>
      <vt:lpstr>Unittest Assertions</vt:lpstr>
      <vt:lpstr>Test Decorators</vt:lpstr>
      <vt:lpstr>Test Configuration and Execution</vt:lpstr>
      <vt:lpstr>Review – OpenCafe Conventions</vt:lpstr>
      <vt:lpstr>Engine.config</vt:lpstr>
      <vt:lpstr>cafe-runner Basic commands</vt:lpstr>
      <vt:lpstr>cafe-runner – Test Selection</vt:lpstr>
      <vt:lpstr>Test Run Output</vt:lpstr>
      <vt:lpstr>OpenCafe Logging</vt:lpstr>
      <vt:lpstr>Log Directory Structure</vt:lpstr>
      <vt:lpstr>Log Format</vt:lpstr>
      <vt:lpstr>Fixture Logging</vt:lpstr>
      <vt:lpstr>HTTP Logging</vt:lpstr>
      <vt:lpstr>WinRM Logging</vt:lpstr>
      <vt:lpstr>Configuration Warnings</vt:lpstr>
      <vt:lpstr>Triaging Tips</vt:lpstr>
      <vt:lpstr>Triaging Tips</vt:lpstr>
      <vt:lpstr>Questions?</vt:lpstr>
      <vt:lpstr>Links</vt:lpstr>
      <vt:lpstr>Data-Driven Tests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OpenCafe Training</dc:title>
  <dc:creator>Daryl Walleck</dc:creator>
  <cp:lastModifiedBy>Daryl Walleck</cp:lastModifiedBy>
  <cp:revision>89</cp:revision>
  <dcterms:created xsi:type="dcterms:W3CDTF">2018-03-12T15:59:18Z</dcterms:created>
  <dcterms:modified xsi:type="dcterms:W3CDTF">2018-03-16T03:06:30Z</dcterms:modified>
</cp:coreProperties>
</file>