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9" r:id="rId6"/>
    <p:sldId id="259" r:id="rId7"/>
    <p:sldId id="261" r:id="rId8"/>
    <p:sldId id="270" r:id="rId9"/>
    <p:sldId id="272" r:id="rId10"/>
    <p:sldId id="265" r:id="rId11"/>
    <p:sldId id="263" r:id="rId12"/>
    <p:sldId id="264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9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esting.net/framework/unittest/unittest-fixtures/" TargetMode="External"/><Relationship Id="rId2" Type="http://schemas.openxmlformats.org/officeDocument/2006/relationships/hyperlink" Target="https://docs.python.org/2/library/unit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walleck/opencafe-training" TargetMode="External"/><Relationship Id="rId4" Type="http://schemas.openxmlformats.org/officeDocument/2006/relationships/hyperlink" Target="http://pythontesting.net/framework/unittest/when-unittest-fixtures-fai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021-60CB-4D35-B4FB-41ED5D445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OpenCafe</a:t>
            </a:r>
            <a:r>
              <a:rPr lang="en-US" dirty="0"/>
              <a:t>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9A34-D8FA-400B-9540-FA6142E71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 –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43215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5ED4-1F19-4052-9436-C4AB2204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Engine.config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0E4E-9D3C-47CA-BE40-C11C8F78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  <a:p>
            <a:pPr lvl="1"/>
            <a:r>
              <a:rPr lang="en-US" dirty="0"/>
              <a:t>Base log directory</a:t>
            </a:r>
          </a:p>
          <a:p>
            <a:pPr lvl="1"/>
            <a:r>
              <a:rPr lang="en-US" dirty="0"/>
              <a:t>Base config directory</a:t>
            </a:r>
          </a:p>
          <a:p>
            <a:pPr lvl="1"/>
            <a:r>
              <a:rPr lang="en-US" dirty="0"/>
              <a:t>Base test repository</a:t>
            </a:r>
          </a:p>
        </p:txBody>
      </p:sp>
    </p:spTree>
    <p:extLst>
      <p:ext uri="{BB962C8B-B14F-4D97-AF65-F5344CB8AC3E}">
        <p14:creationId xmlns:p14="http://schemas.microsoft.com/office/powerpoint/2010/main" val="175383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D29-F86E-457B-A5FE-8C38AD03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cafe-runner –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FEE7-4DE8-460C-A077-93A2DB8B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tests</a:t>
            </a:r>
          </a:p>
          <a:p>
            <a:r>
              <a:rPr lang="en-US" dirty="0"/>
              <a:t>List configurations</a:t>
            </a:r>
          </a:p>
          <a:p>
            <a:r>
              <a:rPr lang="en-US" dirty="0"/>
              <a:t>Dry run</a:t>
            </a:r>
          </a:p>
          <a:p>
            <a:r>
              <a:rPr lang="en-US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97872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7602-1C75-43FC-B309-55443A8C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cafe-runner – Test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2FB2-E162-40B9-89C3-5174A513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Runs from the installed packages, not your local code</a:t>
            </a:r>
          </a:p>
          <a:p>
            <a:r>
              <a:rPr lang="en-US" dirty="0"/>
              <a:t>Can use dotted paths to drill-down through packages</a:t>
            </a:r>
          </a:p>
          <a:p>
            <a:r>
              <a:rPr lang="en-US" dirty="0"/>
              <a:t>Run by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Tag</a:t>
            </a:r>
          </a:p>
          <a:p>
            <a:pPr lvl="1"/>
            <a:r>
              <a:rPr lang="en-US" dirty="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5893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4666-1C06-481E-83BA-8CEF3B4A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DB8A-3F89-46E8-AC7D-4B25B090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2394-57EA-4C8B-89A6-F789ACD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SSH &amp; </a:t>
            </a:r>
            <a:r>
              <a:rPr lang="en-US" dirty="0" err="1"/>
              <a:t>WinRM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1291-990E-4601-B6C4-B4756743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8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FDD4-0F43-4051-BFD7-B271675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8900-2D84-4824-AB51-54689152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Unittest</a:t>
            </a:r>
            <a:r>
              <a:rPr lang="en-US" dirty="0"/>
              <a:t> Flow</a:t>
            </a:r>
          </a:p>
          <a:p>
            <a:pPr lvl="1"/>
            <a:r>
              <a:rPr lang="en-US" dirty="0">
                <a:hlinkClick r:id="rId2"/>
              </a:rPr>
              <a:t>https://docs.python.org/2/library/unittest.html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http://pythontesting.net/framework/unittest/unittest-fixtures/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http://pythontesting.net/framework/unittest/when-unittest-fixtures-fail/</a:t>
            </a:r>
            <a:endParaRPr lang="en-US" dirty="0"/>
          </a:p>
          <a:p>
            <a:r>
              <a:rPr lang="en-US" dirty="0"/>
              <a:t>Presentation Materials</a:t>
            </a:r>
          </a:p>
          <a:p>
            <a:pPr lvl="1"/>
            <a:r>
              <a:rPr lang="en-US" dirty="0">
                <a:hlinkClick r:id="rId5"/>
              </a:rPr>
              <a:t>https://github.com/dwalleck/opencafe-training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6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EDCBC2-9AD1-44F4-BB96-8E831724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93" y="643467"/>
            <a:ext cx="7795740" cy="4280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Unittest Concepts</a:t>
            </a:r>
          </a:p>
        </p:txBody>
      </p:sp>
    </p:spTree>
    <p:extLst>
      <p:ext uri="{BB962C8B-B14F-4D97-AF65-F5344CB8AC3E}">
        <p14:creationId xmlns:p14="http://schemas.microsoft.com/office/powerpoint/2010/main" val="235688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1AED69-FD5A-4C8A-9A43-5DC1F6370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08" y="673045"/>
            <a:ext cx="5863404" cy="519186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0F95B-938B-402D-AB30-18B8F3AA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Unit Test Fixtures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B6B338-7BDF-4E5F-A9D9-112A93FC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646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CE75F45-5B78-4B09-8D40-F7EEA1930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24" y="645106"/>
            <a:ext cx="303057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731F9-A05D-409A-B588-4A65FB26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Inheritance + Fixtures = Fun with Ordering!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E00AE5-30F1-494B-840A-7236B823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Calling super on a method that has an implementation in the base class means the base class method will be executed first</a:t>
            </a:r>
          </a:p>
          <a:p>
            <a:r>
              <a:rPr lang="en-US" sz="1800" dirty="0"/>
              <a:t>When should you do this?</a:t>
            </a:r>
          </a:p>
          <a:p>
            <a:r>
              <a:rPr lang="en-US" sz="1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19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8B4C-BFF7-4EBC-9894-642D28AE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r>
              <a:rPr lang="en-US" dirty="0"/>
              <a:t>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FC29-EEC2-48F5-BD22-65D957B1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list in Python docs</a:t>
            </a:r>
          </a:p>
          <a:p>
            <a:r>
              <a:rPr lang="en-US" dirty="0"/>
              <a:t>All assertions optionally take a message parameter</a:t>
            </a:r>
          </a:p>
          <a:p>
            <a:pPr lvl="1"/>
            <a:r>
              <a:rPr lang="en-US" dirty="0"/>
              <a:t>This is often used to provide more detail about what a test failure means (two items not being equal may not be sufficient context to understand </a:t>
            </a:r>
            <a:r>
              <a:rPr lang="en-US"/>
              <a:t>what happened)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BEC8D73-BDF5-4AB4-BE44-7FBCCEC98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42" y="2300651"/>
            <a:ext cx="6593337" cy="19366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7FC59-FCD2-4255-B816-2FBDD0DC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Test Decorators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6236E-356D-485A-84A4-9E6675F5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skipIf</a:t>
            </a:r>
            <a:r>
              <a:rPr lang="en-US" sz="1800" dirty="0"/>
              <a:t> – skips test based on Boolean condition</a:t>
            </a:r>
          </a:p>
          <a:p>
            <a:r>
              <a:rPr lang="en-US" sz="1800" dirty="0"/>
              <a:t>Tags – metadata that can be used during test selection</a:t>
            </a:r>
          </a:p>
          <a:p>
            <a:pPr lvl="1"/>
            <a:r>
              <a:rPr lang="en-US" sz="1600" dirty="0"/>
              <a:t>Tag conventions are usually project specific</a:t>
            </a:r>
          </a:p>
        </p:txBody>
      </p:sp>
    </p:spTree>
    <p:extLst>
      <p:ext uri="{BB962C8B-B14F-4D97-AF65-F5344CB8AC3E}">
        <p14:creationId xmlns:p14="http://schemas.microsoft.com/office/powerpoint/2010/main" val="194947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49F4-396F-4021-80D6-D7CA869B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BD25-5940-463C-BEB2-2A93222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C34AF0-AE1B-4C17-8503-E1106E8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93" y="643467"/>
            <a:ext cx="7795740" cy="4280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Execution and Debugging</a:t>
            </a:r>
          </a:p>
        </p:txBody>
      </p:sp>
    </p:spTree>
    <p:extLst>
      <p:ext uri="{BB962C8B-B14F-4D97-AF65-F5344CB8AC3E}">
        <p14:creationId xmlns:p14="http://schemas.microsoft.com/office/powerpoint/2010/main" val="422308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6EC-6A68-40E5-8E8F-3CACDAC0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2CB-DCDB-448C-8F91-D3214CDC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Show conventions damn it</a:t>
            </a:r>
          </a:p>
        </p:txBody>
      </p:sp>
    </p:spTree>
    <p:extLst>
      <p:ext uri="{BB962C8B-B14F-4D97-AF65-F5344CB8AC3E}">
        <p14:creationId xmlns:p14="http://schemas.microsoft.com/office/powerpoint/2010/main" val="1720602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1537</TotalTime>
  <Words>247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OpenCafe Training</vt:lpstr>
      <vt:lpstr>Unittest Concepts</vt:lpstr>
      <vt:lpstr>Unit Test Fixtures</vt:lpstr>
      <vt:lpstr>Inheritance + Fixtures = Fun with Ordering!</vt:lpstr>
      <vt:lpstr>Unittest Assertions</vt:lpstr>
      <vt:lpstr>Test Decorators</vt:lpstr>
      <vt:lpstr>Data-Driven Tests </vt:lpstr>
      <vt:lpstr>Test Execution and Debugging</vt:lpstr>
      <vt:lpstr>PowerPoint Presentation</vt:lpstr>
      <vt:lpstr>Engine.config</vt:lpstr>
      <vt:lpstr>cafe-runner – Basic commands</vt:lpstr>
      <vt:lpstr>cafe-runner – Test Selection</vt:lpstr>
      <vt:lpstr>Logging - HTTP</vt:lpstr>
      <vt:lpstr>Logging – SSH &amp; WinRM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OpenCafe Training</dc:title>
  <dc:creator>Daryl Walleck</dc:creator>
  <cp:lastModifiedBy>Daryl Walleck</cp:lastModifiedBy>
  <cp:revision>35</cp:revision>
  <dcterms:created xsi:type="dcterms:W3CDTF">2018-03-12T15:59:18Z</dcterms:created>
  <dcterms:modified xsi:type="dcterms:W3CDTF">2018-03-15T23:41:29Z</dcterms:modified>
</cp:coreProperties>
</file>