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4480-7A96-47B0-B4C7-94EDDA2F9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AA85A-89FC-4475-B11D-9E174F33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C713-6894-4FFC-A802-AE034D74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346C-4213-4CBE-BA28-C0622221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D1ED-C944-44E9-BD22-8C22AC6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DA60-FE62-4670-8AEC-9FF5CAE8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A1B0-094D-4CAD-900B-26360F686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149C-23C7-4562-8AA2-C3C459B2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75B1-F6EA-4283-825E-3A872BF4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0AB9-0A5F-4C5A-BD83-D8406E4A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FE383-EDFB-4452-AF30-377DF014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09C9-26BA-4F60-B335-17765D97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F0B6-E9B2-417F-9E55-29DEA2A7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24B5-E816-429B-8B87-3832CE79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AC3A-ADC2-4643-8DE3-593C193C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B815-017D-4347-BA6F-30CCAFF4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A7E3-770A-4BB0-BB2C-6CD573ED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E91D-409B-4DE1-8D8C-1E224B3B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65F7-4F97-477B-9C5F-120E7E4B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1245-1AA9-4FE3-8648-484A805C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547C-162A-4346-B0B3-2402A25B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A627-1B16-4BA0-AB7D-44E76BDE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EB3C-3BD3-4AB3-A7CA-CF627749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9534-4B03-49EB-825F-316777D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6617-B3F0-43C3-B346-C32582A5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B493-DD4F-4993-A550-91C0D15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EC1C-4593-4247-86B5-BB72120FA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3D40F-5D52-4CFA-9532-D705F7BAA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F7BF6-1C14-4B70-9CBA-F630CA4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B9945-DBA9-49A9-BF06-116D6A47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312F-103B-4A27-91AA-63F49DD4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2FA9-7F1A-4AC8-9126-3A0BFC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6DB0-DDC4-40AD-B29A-1BC11C60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F4EA2-9765-466A-94D5-D0304297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3BFA7-8FB6-41C5-9855-3E494623F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5B7B9-B99B-40C5-826E-0BCBDF90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4BB6E-D96D-4745-933E-67185FB4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702C0-0CA9-45CD-AF37-06A3782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6BD6A-EB63-4BA4-AB8C-F4551D4F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6610-E0D1-45E3-8CF0-EF8E71A8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72DA9-A725-4DE2-B26E-EE88EC9F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AA7DA-7B22-4A72-AF61-96484CD1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D2981-9CF6-430C-AA04-D5D8B528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2B3EB-55A0-4F33-BDD0-C40C40E3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ECCBA-CF32-41D9-AEB2-FDB22A3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3BDA2-845C-4FCE-BBE3-35921945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3530-C25B-430A-A631-19058944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FC32-5BCB-423C-BE2D-ABA0ECA3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B1791-8454-4F66-8BDA-60BE3EC4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A5B54-4689-456D-9D60-6B102960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04360-DD36-4A5E-8904-1EC83B92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45FB1-BEA7-4008-B70E-8E76459E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DB7D-ECBD-4F39-9D54-62E0C946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04ED1-9A99-40C9-8134-F38DF7B3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915C2-19C6-4D3B-A7C6-7200A844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6BEE4-FB29-4BEE-BB18-3BC81F67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EA2C-ECFD-4432-BE24-6609D32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A447-D6FD-4233-B273-AAFD6B1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7270-30E0-4E23-A5C5-1B488ADF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0E180-0198-45A4-B6EA-4AC791B4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99B5-A6C3-418B-B7A7-495AA3966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C8730-1723-411A-953F-E3E1CAAA88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0C80-7E3C-40F2-8404-F5D37B581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5DAD-D288-4008-9FB8-3F11C3978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0D23-61BE-4EBA-B634-AB835BCE7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21-60CB-4D35-B4FB-41ED5D44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OpenCafe</a:t>
            </a:r>
            <a:r>
              <a:rPr lang="en-US" dirty="0"/>
              <a:t> Architecture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9A34-D8FA-400B-9540-FA6142E7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Daryl Walleck</a:t>
            </a:r>
          </a:p>
        </p:txBody>
      </p:sp>
    </p:spTree>
    <p:extLst>
      <p:ext uri="{BB962C8B-B14F-4D97-AF65-F5344CB8AC3E}">
        <p14:creationId xmlns:p14="http://schemas.microsoft.com/office/powerpoint/2010/main" val="14321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701D-B20E-432A-A8E9-3CA9BF2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883-88B7-49E5-A8E9-A110EBA7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  <a:p>
            <a:r>
              <a:rPr lang="en-US" dirty="0"/>
              <a:t>Project Design</a:t>
            </a:r>
          </a:p>
          <a:p>
            <a:r>
              <a:rPr lang="en-US" dirty="0"/>
              <a:t>Acquisition and Installation</a:t>
            </a:r>
          </a:p>
          <a:p>
            <a:r>
              <a:rPr lang="en-US" dirty="0"/>
              <a:t>Client Design and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8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372D-8953-4D30-85A5-0E92E1B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</a:t>
            </a:r>
            <a:r>
              <a:rPr lang="en-US" dirty="0" err="1"/>
              <a:t>OpenCafe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D3DE-6C89-406E-A4B8-82C0E8BF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a means of created code-driven API tests</a:t>
            </a:r>
          </a:p>
          <a:p>
            <a:r>
              <a:rPr lang="en-US" dirty="0"/>
              <a:t>Needed an efficient parallel test runner to minimize test execution time for long running tests</a:t>
            </a:r>
          </a:p>
          <a:p>
            <a:r>
              <a:rPr lang="en-US" dirty="0"/>
              <a:t>Wanted detailed output from each test execution so it was clear what actions occurred during a test (ease of understanding and to allow for easier triage)</a:t>
            </a:r>
          </a:p>
          <a:p>
            <a:r>
              <a:rPr lang="en-US" dirty="0"/>
              <a:t>Needed tests to be able to run against an arbitrary number of test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2265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62CC-76D3-4C58-9440-0D9F0FF0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OpenCafe</a:t>
            </a:r>
            <a:r>
              <a:rPr lang="en-US" dirty="0"/>
              <a:t>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120C-54EF-46BF-A7F1-F4FCC7B1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 err="1"/>
              <a:t>OpenCafe</a:t>
            </a:r>
            <a:r>
              <a:rPr lang="en-US" dirty="0"/>
              <a:t> – Test runner, configuration and logging management, plugins (http, </a:t>
            </a:r>
            <a:r>
              <a:rPr lang="en-US" dirty="0" err="1"/>
              <a:t>ssh</a:t>
            </a:r>
            <a:r>
              <a:rPr lang="en-US" dirty="0"/>
              <a:t>), base </a:t>
            </a:r>
            <a:r>
              <a:rPr lang="en-US" dirty="0" err="1"/>
              <a:t>unittest</a:t>
            </a:r>
            <a:r>
              <a:rPr lang="en-US" dirty="0"/>
              <a:t> fixtures</a:t>
            </a:r>
          </a:p>
          <a:p>
            <a:pPr lvl="1"/>
            <a:r>
              <a:rPr lang="en-US" dirty="0" err="1"/>
              <a:t>CloudCafe</a:t>
            </a:r>
            <a:r>
              <a:rPr lang="en-US" dirty="0"/>
              <a:t> – Client and configuration definitions for OpenStack projects</a:t>
            </a:r>
          </a:p>
          <a:p>
            <a:pPr lvl="1"/>
            <a:r>
              <a:rPr lang="en-US" dirty="0" err="1"/>
              <a:t>CloudRoast</a:t>
            </a:r>
            <a:r>
              <a:rPr lang="en-US" dirty="0"/>
              <a:t> – End-to-End tests for OpenStack projects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 err="1"/>
              <a:t>RaxRoast</a:t>
            </a:r>
            <a:r>
              <a:rPr lang="en-US" dirty="0"/>
              <a:t> – End-to-End tests designed specifically for Rackspace’s OpenStack public cloud</a:t>
            </a:r>
          </a:p>
        </p:txBody>
      </p:sp>
    </p:spTree>
    <p:extLst>
      <p:ext uri="{BB962C8B-B14F-4D97-AF65-F5344CB8AC3E}">
        <p14:creationId xmlns:p14="http://schemas.microsoft.com/office/powerpoint/2010/main" val="1331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106A-E37D-4E77-96B2-D12F2153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OpenCafe</a:t>
            </a:r>
            <a:r>
              <a:rPr lang="en-US" dirty="0"/>
              <a:t> Installation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67A0-74AB-44DF-9283-450EE531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picture link</a:t>
            </a:r>
          </a:p>
          <a:p>
            <a:r>
              <a:rPr lang="en-US" dirty="0"/>
              <a:t>Discuss process</a:t>
            </a:r>
          </a:p>
          <a:p>
            <a:r>
              <a:rPr lang="en-US" dirty="0"/>
              <a:t>Show .</a:t>
            </a:r>
            <a:r>
              <a:rPr lang="en-US" dirty="0" err="1"/>
              <a:t>opencafe</a:t>
            </a:r>
            <a:r>
              <a:rPr lang="en-US" dirty="0"/>
              <a:t>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6078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7AB4-7FA3-48C2-8C93-E9234882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6B75-E19F-4E69-A408-D8C91B6C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Behavior</a:t>
            </a:r>
          </a:p>
          <a:p>
            <a:r>
              <a:rPr lang="en-US" dirty="0"/>
              <a:t>Composite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6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9452-2C86-476A-836C-9B74DB1B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Package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7D8C-E0A1-48EB-A04E-6A9847EB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Structure</a:t>
            </a:r>
          </a:p>
          <a:p>
            <a:r>
              <a:rPr lang="en-US"/>
              <a:t>Config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4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BCD6-9B51-4CF5-AE15-0050A5EC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Configuration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9711-9AB7-4E39-819B-7821F045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6605-AB02-4E94-B065-96846CCD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Serialization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84C3-A7DA-4AC8-95DF-9D2A5B26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OpenCafe Architecture and Implementation</vt:lpstr>
      <vt:lpstr>Overview</vt:lpstr>
      <vt:lpstr>Why Create OpenCafe?</vt:lpstr>
      <vt:lpstr>Core OpenCafe Projects</vt:lpstr>
      <vt:lpstr>OpenCafe Installation and Initialization</vt:lpstr>
      <vt:lpstr>Client Terminology</vt:lpstr>
      <vt:lpstr>Implementation – Package Structure</vt:lpstr>
      <vt:lpstr>Implementation – Configuration Classes</vt:lpstr>
      <vt:lpstr>Model Serialization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OpenCafe Training</dc:title>
  <dc:creator>Daryl Walleck</dc:creator>
  <cp:lastModifiedBy>Daryl Walleck</cp:lastModifiedBy>
  <cp:revision>13</cp:revision>
  <dcterms:created xsi:type="dcterms:W3CDTF">2018-03-12T15:59:18Z</dcterms:created>
  <dcterms:modified xsi:type="dcterms:W3CDTF">2018-03-12T21:35:32Z</dcterms:modified>
</cp:coreProperties>
</file>