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8" r:id="rId3"/>
    <p:sldId id="267" r:id="rId4"/>
    <p:sldId id="268" r:id="rId5"/>
    <p:sldId id="258" r:id="rId6"/>
    <p:sldId id="259" r:id="rId7"/>
    <p:sldId id="262" r:id="rId8"/>
    <p:sldId id="260" r:id="rId9"/>
    <p:sldId id="263" r:id="rId10"/>
    <p:sldId id="264" r:id="rId11"/>
    <p:sldId id="269" r:id="rId12"/>
    <p:sldId id="270" r:id="rId13"/>
    <p:sldId id="277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A5F2B8-C337-4B42-A8FD-98A1A77E977C}" v="130" dt="2024-10-21T03:16:34.5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613" autoAdjust="0"/>
  </p:normalViewPr>
  <p:slideViewPr>
    <p:cSldViewPr snapToGrid="0">
      <p:cViewPr varScale="1">
        <p:scale>
          <a:sx n="137" d="100"/>
          <a:sy n="137" d="100"/>
        </p:scale>
        <p:origin x="4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nis Wang" userId="6c802bbc55b149b4" providerId="LiveId" clId="{1806F1D3-5AEA-5B45-8CE8-00E9535FB439}"/>
    <pc:docChg chg="undo custSel modSld">
      <pc:chgData name="Dennis Wang" userId="6c802bbc55b149b4" providerId="LiveId" clId="{1806F1D3-5AEA-5B45-8CE8-00E9535FB439}" dt="2024-10-16T03:05:43.205" v="9"/>
      <pc:docMkLst>
        <pc:docMk/>
      </pc:docMkLst>
      <pc:sldChg chg="addSp delSp">
        <pc:chgData name="Dennis Wang" userId="6c802bbc55b149b4" providerId="LiveId" clId="{1806F1D3-5AEA-5B45-8CE8-00E9535FB439}" dt="2024-10-16T03:05:43.205" v="9"/>
        <pc:sldMkLst>
          <pc:docMk/>
          <pc:sldMk cId="2482055969" sldId="267"/>
        </pc:sldMkLst>
        <pc:spChg chg="add del">
          <ac:chgData name="Dennis Wang" userId="6c802bbc55b149b4" providerId="LiveId" clId="{1806F1D3-5AEA-5B45-8CE8-00E9535FB439}" dt="2024-10-16T03:05:41.793" v="7" actId="34124"/>
          <ac:spMkLst>
            <pc:docMk/>
            <pc:sldMk cId="2482055969" sldId="267"/>
            <ac:spMk id="8" creationId="{31287014-175C-473D-A5AA-9497609241CA}"/>
          </ac:spMkLst>
        </pc:spChg>
        <pc:spChg chg="add del">
          <ac:chgData name="Dennis Wang" userId="6c802bbc55b149b4" providerId="LiveId" clId="{1806F1D3-5AEA-5B45-8CE8-00E9535FB439}" dt="2024-10-16T03:05:25.195" v="4" actId="34122"/>
          <ac:spMkLst>
            <pc:docMk/>
            <pc:sldMk cId="2482055969" sldId="267"/>
            <ac:spMk id="12" creationId="{B357F48F-0A2E-4D68-A2A8-AC338E7D3D5A}"/>
          </ac:spMkLst>
        </pc:spChg>
        <pc:spChg chg="add del">
          <ac:chgData name="Dennis Wang" userId="6c802bbc55b149b4" providerId="LiveId" clId="{1806F1D3-5AEA-5B45-8CE8-00E9535FB439}" dt="2024-10-16T03:05:42.539" v="8" actId="34122"/>
          <ac:spMkLst>
            <pc:docMk/>
            <pc:sldMk cId="2482055969" sldId="267"/>
            <ac:spMk id="12" creationId="{BC6DA34E-7B64-4078-8BBF-94AE126DEA7C}"/>
          </ac:spMkLst>
        </pc:spChg>
        <pc:inkChg chg="add del">
          <ac:chgData name="Dennis Wang" userId="6c802bbc55b149b4" providerId="LiveId" clId="{1806F1D3-5AEA-5B45-8CE8-00E9535FB439}" dt="2024-10-16T03:04:31.914" v="1"/>
          <ac:inkMkLst>
            <pc:docMk/>
            <pc:sldMk cId="2482055969" sldId="267"/>
            <ac:inkMk id="5" creationId="{D0FB5CBF-C023-D79A-F2D8-FBA656A615D5}"/>
          </ac:inkMkLst>
        </pc:inkChg>
        <pc:inkChg chg="add del">
          <ac:chgData name="Dennis Wang" userId="6c802bbc55b149b4" providerId="LiveId" clId="{1806F1D3-5AEA-5B45-8CE8-00E9535FB439}" dt="2024-10-16T03:05:43.205" v="9"/>
          <ac:inkMkLst>
            <pc:docMk/>
            <pc:sldMk cId="2482055969" sldId="267"/>
            <ac:inkMk id="6" creationId="{93118155-A774-871B-29A3-74157729C518}"/>
          </ac:inkMkLst>
        </pc:inkChg>
      </pc:sldChg>
    </pc:docChg>
  </pc:docChgLst>
  <pc:docChgLst>
    <pc:chgData name="Dennis Wang" userId="6c802bbc55b149b4" providerId="LiveId" clId="{A15EE7C2-94A7-4194-AC62-4F6ADF760214}"/>
    <pc:docChg chg="custSel modSld">
      <pc:chgData name="Dennis Wang" userId="6c802bbc55b149b4" providerId="LiveId" clId="{A15EE7C2-94A7-4194-AC62-4F6ADF760214}" dt="2024-10-16T17:04:28.068" v="42" actId="20577"/>
      <pc:docMkLst>
        <pc:docMk/>
      </pc:docMkLst>
      <pc:sldChg chg="modNotesTx">
        <pc:chgData name="Dennis Wang" userId="6c802bbc55b149b4" providerId="LiveId" clId="{A15EE7C2-94A7-4194-AC62-4F6ADF760214}" dt="2024-10-16T17:04:28.068" v="42" actId="20577"/>
        <pc:sldMkLst>
          <pc:docMk/>
          <pc:sldMk cId="1095619903" sldId="264"/>
        </pc:sldMkLst>
      </pc:sldChg>
    </pc:docChg>
  </pc:docChgLst>
  <pc:docChgLst>
    <pc:chgData name="Dennis Wang" userId="6c802bbc55b149b4" providerId="LiveId" clId="{72A5F2B8-C337-4B42-A8FD-98A1A77E977C}"/>
    <pc:docChg chg="undo redo custSel addSld delSld modSld sldOrd">
      <pc:chgData name="Dennis Wang" userId="6c802bbc55b149b4" providerId="LiveId" clId="{72A5F2B8-C337-4B42-A8FD-98A1A77E977C}" dt="2024-10-21T03:34:47.985" v="3544" actId="20577"/>
      <pc:docMkLst>
        <pc:docMk/>
      </pc:docMkLst>
      <pc:sldChg chg="addSp modSp new mod">
        <pc:chgData name="Dennis Wang" userId="6c802bbc55b149b4" providerId="LiveId" clId="{72A5F2B8-C337-4B42-A8FD-98A1A77E977C}" dt="2024-10-16T01:57:15.906" v="169" actId="20577"/>
        <pc:sldMkLst>
          <pc:docMk/>
          <pc:sldMk cId="4284611004" sldId="256"/>
        </pc:sldMkLst>
        <pc:spChg chg="mod">
          <ac:chgData name="Dennis Wang" userId="6c802bbc55b149b4" providerId="LiveId" clId="{72A5F2B8-C337-4B42-A8FD-98A1A77E977C}" dt="2024-10-16T01:52:37.514" v="62" actId="20577"/>
          <ac:spMkLst>
            <pc:docMk/>
            <pc:sldMk cId="4284611004" sldId="256"/>
            <ac:spMk id="2" creationId="{86F2DD6D-7238-51B4-95F5-C219018EAD4D}"/>
          </ac:spMkLst>
        </pc:spChg>
        <pc:spChg chg="mod">
          <ac:chgData name="Dennis Wang" userId="6c802bbc55b149b4" providerId="LiveId" clId="{72A5F2B8-C337-4B42-A8FD-98A1A77E977C}" dt="2024-10-16T01:57:15.906" v="169" actId="20577"/>
          <ac:spMkLst>
            <pc:docMk/>
            <pc:sldMk cId="4284611004" sldId="256"/>
            <ac:spMk id="3" creationId="{968F31AB-5B7B-2917-488E-4D9E7734D028}"/>
          </ac:spMkLst>
        </pc:spChg>
        <pc:spChg chg="add mod">
          <ac:chgData name="Dennis Wang" userId="6c802bbc55b149b4" providerId="LiveId" clId="{72A5F2B8-C337-4B42-A8FD-98A1A77E977C}" dt="2024-10-16T01:56:04.767" v="151" actId="20577"/>
          <ac:spMkLst>
            <pc:docMk/>
            <pc:sldMk cId="4284611004" sldId="256"/>
            <ac:spMk id="4" creationId="{9F6FD0E6-D9F7-B4CC-D08B-A97510F8FC5D}"/>
          </ac:spMkLst>
        </pc:spChg>
        <pc:spChg chg="add mod">
          <ac:chgData name="Dennis Wang" userId="6c802bbc55b149b4" providerId="LiveId" clId="{72A5F2B8-C337-4B42-A8FD-98A1A77E977C}" dt="2024-10-16T01:55:54.871" v="149" actId="6549"/>
          <ac:spMkLst>
            <pc:docMk/>
            <pc:sldMk cId="4284611004" sldId="256"/>
            <ac:spMk id="5" creationId="{AB4637BC-4DE7-4788-6CF8-351027024E27}"/>
          </ac:spMkLst>
        </pc:spChg>
      </pc:sldChg>
      <pc:sldChg chg="addSp modSp new del mod">
        <pc:chgData name="Dennis Wang" userId="6c802bbc55b149b4" providerId="LiveId" clId="{72A5F2B8-C337-4B42-A8FD-98A1A77E977C}" dt="2024-10-21T03:06:41.762" v="3256" actId="47"/>
        <pc:sldMkLst>
          <pc:docMk/>
          <pc:sldMk cId="2256144851" sldId="257"/>
        </pc:sldMkLst>
        <pc:spChg chg="mod">
          <ac:chgData name="Dennis Wang" userId="6c802bbc55b149b4" providerId="LiveId" clId="{72A5F2B8-C337-4B42-A8FD-98A1A77E977C}" dt="2024-10-21T03:04:05.334" v="3239" actId="207"/>
          <ac:spMkLst>
            <pc:docMk/>
            <pc:sldMk cId="2256144851" sldId="257"/>
            <ac:spMk id="2" creationId="{E8524361-0445-1F32-1E26-34C416DF24EB}"/>
          </ac:spMkLst>
        </pc:spChg>
        <pc:spChg chg="mod">
          <ac:chgData name="Dennis Wang" userId="6c802bbc55b149b4" providerId="LiveId" clId="{72A5F2B8-C337-4B42-A8FD-98A1A77E977C}" dt="2024-10-21T03:03:49.443" v="3236" actId="207"/>
          <ac:spMkLst>
            <pc:docMk/>
            <pc:sldMk cId="2256144851" sldId="257"/>
            <ac:spMk id="3" creationId="{5F00757D-B4F4-63C9-C5D4-AAA4C95B7548}"/>
          </ac:spMkLst>
        </pc:spChg>
        <pc:picChg chg="add mod">
          <ac:chgData name="Dennis Wang" userId="6c802bbc55b149b4" providerId="LiveId" clId="{72A5F2B8-C337-4B42-A8FD-98A1A77E977C}" dt="2024-10-21T02:58:31.261" v="3217" actId="1076"/>
          <ac:picMkLst>
            <pc:docMk/>
            <pc:sldMk cId="2256144851" sldId="257"/>
            <ac:picMk id="1026" creationId="{ECFC92D4-8654-7BB3-2205-8EA0BA552471}"/>
          </ac:picMkLst>
        </pc:picChg>
        <pc:picChg chg="add mod">
          <ac:chgData name="Dennis Wang" userId="6c802bbc55b149b4" providerId="LiveId" clId="{72A5F2B8-C337-4B42-A8FD-98A1A77E977C}" dt="2024-10-21T02:59:18.312" v="3223" actId="167"/>
          <ac:picMkLst>
            <pc:docMk/>
            <pc:sldMk cId="2256144851" sldId="257"/>
            <ac:picMk id="1028" creationId="{A3EFB005-DFAE-DDC5-D8AE-80E45F467068}"/>
          </ac:picMkLst>
        </pc:picChg>
      </pc:sldChg>
      <pc:sldChg chg="addSp delSp modSp new mod ord setBg">
        <pc:chgData name="Dennis Wang" userId="6c802bbc55b149b4" providerId="LiveId" clId="{72A5F2B8-C337-4B42-A8FD-98A1A77E977C}" dt="2024-10-21T02:55:47.362" v="3168" actId="26606"/>
        <pc:sldMkLst>
          <pc:docMk/>
          <pc:sldMk cId="590722063" sldId="258"/>
        </pc:sldMkLst>
        <pc:spChg chg="mod">
          <ac:chgData name="Dennis Wang" userId="6c802bbc55b149b4" providerId="LiveId" clId="{72A5F2B8-C337-4B42-A8FD-98A1A77E977C}" dt="2024-10-21T02:55:47.362" v="3168" actId="26606"/>
          <ac:spMkLst>
            <pc:docMk/>
            <pc:sldMk cId="590722063" sldId="258"/>
            <ac:spMk id="2" creationId="{72F6D187-774E-B76A-4443-8BEBBA431665}"/>
          </ac:spMkLst>
        </pc:spChg>
        <pc:spChg chg="add del mod">
          <ac:chgData name="Dennis Wang" userId="6c802bbc55b149b4" providerId="LiveId" clId="{72A5F2B8-C337-4B42-A8FD-98A1A77E977C}" dt="2024-10-21T02:55:47.362" v="3168" actId="26606"/>
          <ac:spMkLst>
            <pc:docMk/>
            <pc:sldMk cId="590722063" sldId="258"/>
            <ac:spMk id="3" creationId="{5A228871-3F0C-0B1C-83A1-DD58EC951466}"/>
          </ac:spMkLst>
        </pc:spChg>
        <pc:spChg chg="add">
          <ac:chgData name="Dennis Wang" userId="6c802bbc55b149b4" providerId="LiveId" clId="{72A5F2B8-C337-4B42-A8FD-98A1A77E977C}" dt="2024-10-21T02:55:47.362" v="3168" actId="26606"/>
          <ac:spMkLst>
            <pc:docMk/>
            <pc:sldMk cId="590722063" sldId="258"/>
            <ac:spMk id="16" creationId="{B6CDA21F-E7AF-4C75-8395-33F58D5B0E45}"/>
          </ac:spMkLst>
        </pc:spChg>
        <pc:spChg chg="add del">
          <ac:chgData name="Dennis Wang" userId="6c802bbc55b149b4" providerId="LiveId" clId="{72A5F2B8-C337-4B42-A8FD-98A1A77E977C}" dt="2024-10-21T02:55:47.357" v="3167" actId="26606"/>
          <ac:spMkLst>
            <pc:docMk/>
            <pc:sldMk cId="590722063" sldId="258"/>
            <ac:spMk id="17" creationId="{0DEDCC5D-8B8A-40DB-BE90-A3AA27C64A78}"/>
          </ac:spMkLst>
        </pc:spChg>
        <pc:spChg chg="add del">
          <ac:chgData name="Dennis Wang" userId="6c802bbc55b149b4" providerId="LiveId" clId="{72A5F2B8-C337-4B42-A8FD-98A1A77E977C}" dt="2024-10-21T02:55:47.357" v="3167" actId="26606"/>
          <ac:spMkLst>
            <pc:docMk/>
            <pc:sldMk cId="590722063" sldId="258"/>
            <ac:spMk id="23" creationId="{CBC4F608-B4B8-48C3-9572-C0F061B1CD99}"/>
          </ac:spMkLst>
        </pc:spChg>
        <pc:spChg chg="add">
          <ac:chgData name="Dennis Wang" userId="6c802bbc55b149b4" providerId="LiveId" clId="{72A5F2B8-C337-4B42-A8FD-98A1A77E977C}" dt="2024-10-21T02:55:47.362" v="3168" actId="26606"/>
          <ac:spMkLst>
            <pc:docMk/>
            <pc:sldMk cId="590722063" sldId="258"/>
            <ac:spMk id="29" creationId="{D5B0017B-2ECA-49AF-B397-DC140825DF8D}"/>
          </ac:spMkLst>
        </pc:spChg>
        <pc:spChg chg="add">
          <ac:chgData name="Dennis Wang" userId="6c802bbc55b149b4" providerId="LiveId" clId="{72A5F2B8-C337-4B42-A8FD-98A1A77E977C}" dt="2024-10-21T02:55:47.362" v="3168" actId="26606"/>
          <ac:spMkLst>
            <pc:docMk/>
            <pc:sldMk cId="590722063" sldId="258"/>
            <ac:spMk id="30" creationId="{5A228871-3F0C-0B1C-83A1-DD58EC951466}"/>
          </ac:spMkLst>
        </pc:spChg>
        <pc:grpChg chg="add">
          <ac:chgData name="Dennis Wang" userId="6c802bbc55b149b4" providerId="LiveId" clId="{72A5F2B8-C337-4B42-A8FD-98A1A77E977C}" dt="2024-10-21T02:55:47.362" v="3168" actId="26606"/>
          <ac:grpSpMkLst>
            <pc:docMk/>
            <pc:sldMk cId="590722063" sldId="258"/>
            <ac:grpSpMk id="18" creationId="{AE1C45F0-260A-458C-96ED-C1F6D2151219}"/>
          </ac:grpSpMkLst>
        </pc:grpChg>
        <pc:grpChg chg="add del">
          <ac:chgData name="Dennis Wang" userId="6c802bbc55b149b4" providerId="LiveId" clId="{72A5F2B8-C337-4B42-A8FD-98A1A77E977C}" dt="2024-10-21T02:55:47.357" v="3167" actId="26606"/>
          <ac:grpSpMkLst>
            <pc:docMk/>
            <pc:sldMk cId="590722063" sldId="258"/>
            <ac:grpSpMk id="19" creationId="{65167ED7-6315-43AB-B1B6-C326D5FD8F84}"/>
          </ac:grpSpMkLst>
        </pc:grpChg>
        <pc:graphicFrameChg chg="add del">
          <ac:chgData name="Dennis Wang" userId="6c802bbc55b149b4" providerId="LiveId" clId="{72A5F2B8-C337-4B42-A8FD-98A1A77E977C}" dt="2024-10-21T02:55:47.357" v="3167" actId="26606"/>
          <ac:graphicFrameMkLst>
            <pc:docMk/>
            <pc:sldMk cId="590722063" sldId="258"/>
            <ac:graphicFrameMk id="13" creationId="{80711353-52AA-BDA6-194A-8B5704742CF6}"/>
          </ac:graphicFrameMkLst>
        </pc:graphicFrameChg>
        <pc:picChg chg="add del mod ord">
          <ac:chgData name="Dennis Wang" userId="6c802bbc55b149b4" providerId="LiveId" clId="{72A5F2B8-C337-4B42-A8FD-98A1A77E977C}" dt="2024-10-16T02:14:47.992" v="346" actId="22"/>
          <ac:picMkLst>
            <pc:docMk/>
            <pc:sldMk cId="590722063" sldId="258"/>
            <ac:picMk id="5" creationId="{071CB611-FC4A-697C-81AD-35551E2F3D6C}"/>
          </ac:picMkLst>
        </pc:picChg>
        <pc:picChg chg="add del mod">
          <ac:chgData name="Dennis Wang" userId="6c802bbc55b149b4" providerId="LiveId" clId="{72A5F2B8-C337-4B42-A8FD-98A1A77E977C}" dt="2024-10-16T03:10:57.372" v="1919" actId="478"/>
          <ac:picMkLst>
            <pc:docMk/>
            <pc:sldMk cId="590722063" sldId="258"/>
            <ac:picMk id="7" creationId="{C6FD81F1-045B-658E-CE18-FEFE51EA00BE}"/>
          </ac:picMkLst>
        </pc:picChg>
        <pc:picChg chg="add del">
          <ac:chgData name="Dennis Wang" userId="6c802bbc55b149b4" providerId="LiveId" clId="{72A5F2B8-C337-4B42-A8FD-98A1A77E977C}" dt="2024-10-16T03:10:53.522" v="1917" actId="22"/>
          <ac:picMkLst>
            <pc:docMk/>
            <pc:sldMk cId="590722063" sldId="258"/>
            <ac:picMk id="9" creationId="{EA655FF7-FB37-E234-23CE-7E2E21DFEE7B}"/>
          </ac:picMkLst>
        </pc:picChg>
        <pc:picChg chg="add mod">
          <ac:chgData name="Dennis Wang" userId="6c802bbc55b149b4" providerId="LiveId" clId="{72A5F2B8-C337-4B42-A8FD-98A1A77E977C}" dt="2024-10-16T03:11:00.306" v="1920" actId="1076"/>
          <ac:picMkLst>
            <pc:docMk/>
            <pc:sldMk cId="590722063" sldId="258"/>
            <ac:picMk id="11" creationId="{3F84D531-B868-38CA-989D-C7608A4BD20A}"/>
          </ac:picMkLst>
        </pc:picChg>
        <pc:cxnChg chg="add">
          <ac:chgData name="Dennis Wang" userId="6c802bbc55b149b4" providerId="LiveId" clId="{72A5F2B8-C337-4B42-A8FD-98A1A77E977C}" dt="2024-10-21T02:55:47.362" v="3168" actId="26606"/>
          <ac:cxnSpMkLst>
            <pc:docMk/>
            <pc:sldMk cId="590722063" sldId="258"/>
            <ac:cxnSpMk id="25" creationId="{6CF1BAF6-AD41-4082-B212-8A1F9A2E8779}"/>
          </ac:cxnSpMkLst>
        </pc:cxnChg>
      </pc:sldChg>
      <pc:sldChg chg="addSp delSp modSp new mod setBg modNotesTx">
        <pc:chgData name="Dennis Wang" userId="6c802bbc55b149b4" providerId="LiveId" clId="{72A5F2B8-C337-4B42-A8FD-98A1A77E977C}" dt="2024-10-21T02:53:42.498" v="3165" actId="115"/>
        <pc:sldMkLst>
          <pc:docMk/>
          <pc:sldMk cId="2286496895" sldId="259"/>
        </pc:sldMkLst>
        <pc:spChg chg="mod">
          <ac:chgData name="Dennis Wang" userId="6c802bbc55b149b4" providerId="LiveId" clId="{72A5F2B8-C337-4B42-A8FD-98A1A77E977C}" dt="2024-10-21T02:53:08.946" v="3151" actId="26606"/>
          <ac:spMkLst>
            <pc:docMk/>
            <pc:sldMk cId="2286496895" sldId="259"/>
            <ac:spMk id="2" creationId="{FB7E4AC4-F0A5-FD38-74B1-0D5E3D45DDCE}"/>
          </ac:spMkLst>
        </pc:spChg>
        <pc:spChg chg="del mod">
          <ac:chgData name="Dennis Wang" userId="6c802bbc55b149b4" providerId="LiveId" clId="{72A5F2B8-C337-4B42-A8FD-98A1A77E977C}" dt="2024-10-21T02:53:08.946" v="3151" actId="26606"/>
          <ac:spMkLst>
            <pc:docMk/>
            <pc:sldMk cId="2286496895" sldId="259"/>
            <ac:spMk id="3" creationId="{A6336C58-39E6-78B7-F13E-6EC308FE0C3B}"/>
          </ac:spMkLst>
        </pc:spChg>
        <pc:spChg chg="add">
          <ac:chgData name="Dennis Wang" userId="6c802bbc55b149b4" providerId="LiveId" clId="{72A5F2B8-C337-4B42-A8FD-98A1A77E977C}" dt="2024-10-21T02:53:08.946" v="3151" actId="26606"/>
          <ac:spMkLst>
            <pc:docMk/>
            <pc:sldMk cId="2286496895" sldId="259"/>
            <ac:spMk id="12" creationId="{0DEDCC5D-8B8A-40DB-BE90-A3AA27C64A78}"/>
          </ac:spMkLst>
        </pc:spChg>
        <pc:spChg chg="add">
          <ac:chgData name="Dennis Wang" userId="6c802bbc55b149b4" providerId="LiveId" clId="{72A5F2B8-C337-4B42-A8FD-98A1A77E977C}" dt="2024-10-21T02:53:08.946" v="3151" actId="26606"/>
          <ac:spMkLst>
            <pc:docMk/>
            <pc:sldMk cId="2286496895" sldId="259"/>
            <ac:spMk id="18" creationId="{CBC4F608-B4B8-48C3-9572-C0F061B1CD99}"/>
          </ac:spMkLst>
        </pc:spChg>
        <pc:grpChg chg="add">
          <ac:chgData name="Dennis Wang" userId="6c802bbc55b149b4" providerId="LiveId" clId="{72A5F2B8-C337-4B42-A8FD-98A1A77E977C}" dt="2024-10-21T02:53:08.946" v="3151" actId="26606"/>
          <ac:grpSpMkLst>
            <pc:docMk/>
            <pc:sldMk cId="2286496895" sldId="259"/>
            <ac:grpSpMk id="14" creationId="{65167ED7-6315-43AB-B1B6-C326D5FD8F84}"/>
          </ac:grpSpMkLst>
        </pc:grpChg>
        <pc:graphicFrameChg chg="add mod">
          <ac:chgData name="Dennis Wang" userId="6c802bbc55b149b4" providerId="LiveId" clId="{72A5F2B8-C337-4B42-A8FD-98A1A77E977C}" dt="2024-10-21T02:53:42.498" v="3165" actId="115"/>
          <ac:graphicFrameMkLst>
            <pc:docMk/>
            <pc:sldMk cId="2286496895" sldId="259"/>
            <ac:graphicFrameMk id="8" creationId="{A22BDAAD-A5D2-E9EA-28CA-8C429A7DB28A}"/>
          </ac:graphicFrameMkLst>
        </pc:graphicFrameChg>
        <pc:picChg chg="add del mod">
          <ac:chgData name="Dennis Wang" userId="6c802bbc55b149b4" providerId="LiveId" clId="{72A5F2B8-C337-4B42-A8FD-98A1A77E977C}" dt="2024-10-16T03:11:04.402" v="1921" actId="478"/>
          <ac:picMkLst>
            <pc:docMk/>
            <pc:sldMk cId="2286496895" sldId="259"/>
            <ac:picMk id="4" creationId="{B91EE574-79C6-7B91-4BA7-C88C7B594CD0}"/>
          </ac:picMkLst>
        </pc:picChg>
        <pc:picChg chg="add mod">
          <ac:chgData name="Dennis Wang" userId="6c802bbc55b149b4" providerId="LiveId" clId="{72A5F2B8-C337-4B42-A8FD-98A1A77E977C}" dt="2024-10-16T03:11:15.767" v="1924" actId="1076"/>
          <ac:picMkLst>
            <pc:docMk/>
            <pc:sldMk cId="2286496895" sldId="259"/>
            <ac:picMk id="6" creationId="{C51FB6CB-520F-D8B4-C1E0-76FE4EB860FC}"/>
          </ac:picMkLst>
        </pc:picChg>
      </pc:sldChg>
      <pc:sldChg chg="addSp delSp modSp new mod setBg modNotesTx">
        <pc:chgData name="Dennis Wang" userId="6c802bbc55b149b4" providerId="LiveId" clId="{72A5F2B8-C337-4B42-A8FD-98A1A77E977C}" dt="2024-10-21T03:34:47.985" v="3544" actId="20577"/>
        <pc:sldMkLst>
          <pc:docMk/>
          <pc:sldMk cId="2257077373" sldId="260"/>
        </pc:sldMkLst>
        <pc:spChg chg="mod">
          <ac:chgData name="Dennis Wang" userId="6c802bbc55b149b4" providerId="LiveId" clId="{72A5F2B8-C337-4B42-A8FD-98A1A77E977C}" dt="2024-10-21T03:32:39.322" v="3334" actId="26606"/>
          <ac:spMkLst>
            <pc:docMk/>
            <pc:sldMk cId="2257077373" sldId="260"/>
            <ac:spMk id="2" creationId="{DBCE047C-5251-42B5-7140-2C05B58BA53F}"/>
          </ac:spMkLst>
        </pc:spChg>
        <pc:spChg chg="mod ord">
          <ac:chgData name="Dennis Wang" userId="6c802bbc55b149b4" providerId="LiveId" clId="{72A5F2B8-C337-4B42-A8FD-98A1A77E977C}" dt="2024-10-21T03:33:09.723" v="3415" actId="20577"/>
          <ac:spMkLst>
            <pc:docMk/>
            <pc:sldMk cId="2257077373" sldId="260"/>
            <ac:spMk id="3" creationId="{2A297199-5A34-6FC4-0C5B-3549DFD3F63E}"/>
          </ac:spMkLst>
        </pc:spChg>
        <pc:spChg chg="add del">
          <ac:chgData name="Dennis Wang" userId="6c802bbc55b149b4" providerId="LiveId" clId="{72A5F2B8-C337-4B42-A8FD-98A1A77E977C}" dt="2024-10-21T03:30:28.281" v="3322" actId="26606"/>
          <ac:spMkLst>
            <pc:docMk/>
            <pc:sldMk cId="2257077373" sldId="260"/>
            <ac:spMk id="10" creationId="{2B97F24A-32CE-4C1C-A50D-3016B394DCFB}"/>
          </ac:spMkLst>
        </pc:spChg>
        <pc:spChg chg="add del">
          <ac:chgData name="Dennis Wang" userId="6c802bbc55b149b4" providerId="LiveId" clId="{72A5F2B8-C337-4B42-A8FD-98A1A77E977C}" dt="2024-10-21T03:30:28.281" v="3322" actId="26606"/>
          <ac:spMkLst>
            <pc:docMk/>
            <pc:sldMk cId="2257077373" sldId="260"/>
            <ac:spMk id="12" creationId="{6357EC4F-235E-4222-A36F-C7878ACE37F2}"/>
          </ac:spMkLst>
        </pc:spChg>
        <pc:spChg chg="add del">
          <ac:chgData name="Dennis Wang" userId="6c802bbc55b149b4" providerId="LiveId" clId="{72A5F2B8-C337-4B42-A8FD-98A1A77E977C}" dt="2024-10-21T03:30:28.276" v="3321" actId="26606"/>
          <ac:spMkLst>
            <pc:docMk/>
            <pc:sldMk cId="2257077373" sldId="260"/>
            <ac:spMk id="17" creationId="{F35DB090-93B5-4581-8D71-BB3839684BFF}"/>
          </ac:spMkLst>
        </pc:spChg>
        <pc:spChg chg="add del">
          <ac:chgData name="Dennis Wang" userId="6c802bbc55b149b4" providerId="LiveId" clId="{72A5F2B8-C337-4B42-A8FD-98A1A77E977C}" dt="2024-10-21T03:30:28.276" v="3321" actId="26606"/>
          <ac:spMkLst>
            <pc:docMk/>
            <pc:sldMk cId="2257077373" sldId="260"/>
            <ac:spMk id="19" creationId="{A0DE92DF-4769-4DE9-93FD-EE31271850CA}"/>
          </ac:spMkLst>
        </pc:spChg>
        <pc:spChg chg="add del">
          <ac:chgData name="Dennis Wang" userId="6c802bbc55b149b4" providerId="LiveId" clId="{72A5F2B8-C337-4B42-A8FD-98A1A77E977C}" dt="2024-10-21T03:32:01.770" v="3330" actId="26606"/>
          <ac:spMkLst>
            <pc:docMk/>
            <pc:sldMk cId="2257077373" sldId="260"/>
            <ac:spMk id="21" creationId="{A51A0227-072A-4F5F-928C-E2C3E5CCD10C}"/>
          </ac:spMkLst>
        </pc:spChg>
        <pc:spChg chg="add del">
          <ac:chgData name="Dennis Wang" userId="6c802bbc55b149b4" providerId="LiveId" clId="{72A5F2B8-C337-4B42-A8FD-98A1A77E977C}" dt="2024-10-21T03:32:01.770" v="3330" actId="26606"/>
          <ac:spMkLst>
            <pc:docMk/>
            <pc:sldMk cId="2257077373" sldId="260"/>
            <ac:spMk id="22" creationId="{35D99776-4B38-47DF-A302-11AD9AF87ACA}"/>
          </ac:spMkLst>
        </pc:spChg>
        <pc:spChg chg="add del">
          <ac:chgData name="Dennis Wang" userId="6c802bbc55b149b4" providerId="LiveId" clId="{72A5F2B8-C337-4B42-A8FD-98A1A77E977C}" dt="2024-10-21T03:32:27.195" v="3333" actId="26606"/>
          <ac:spMkLst>
            <pc:docMk/>
            <pc:sldMk cId="2257077373" sldId="260"/>
            <ac:spMk id="27" creationId="{69D47016-023F-44BD-981C-50E7A10A6609}"/>
          </ac:spMkLst>
        </pc:spChg>
        <pc:spChg chg="add del">
          <ac:chgData name="Dennis Wang" userId="6c802bbc55b149b4" providerId="LiveId" clId="{72A5F2B8-C337-4B42-A8FD-98A1A77E977C}" dt="2024-10-21T03:32:27.195" v="3333" actId="26606"/>
          <ac:spMkLst>
            <pc:docMk/>
            <pc:sldMk cId="2257077373" sldId="260"/>
            <ac:spMk id="29" creationId="{6D8B37B0-0682-433E-BC8D-498C04ABD9A7}"/>
          </ac:spMkLst>
        </pc:spChg>
        <pc:spChg chg="add del">
          <ac:chgData name="Dennis Wang" userId="6c802bbc55b149b4" providerId="LiveId" clId="{72A5F2B8-C337-4B42-A8FD-98A1A77E977C}" dt="2024-10-21T03:32:39.322" v="3334" actId="26606"/>
          <ac:spMkLst>
            <pc:docMk/>
            <pc:sldMk cId="2257077373" sldId="260"/>
            <ac:spMk id="34" creationId="{69D47016-023F-44BD-981C-50E7A10A6609}"/>
          </ac:spMkLst>
        </pc:spChg>
        <pc:spChg chg="add del">
          <ac:chgData name="Dennis Wang" userId="6c802bbc55b149b4" providerId="LiveId" clId="{72A5F2B8-C337-4B42-A8FD-98A1A77E977C}" dt="2024-10-21T03:32:39.322" v="3334" actId="26606"/>
          <ac:spMkLst>
            <pc:docMk/>
            <pc:sldMk cId="2257077373" sldId="260"/>
            <ac:spMk id="36" creationId="{6D8B37B0-0682-433E-BC8D-498C04ABD9A7}"/>
          </ac:spMkLst>
        </pc:spChg>
        <pc:spChg chg="add">
          <ac:chgData name="Dennis Wang" userId="6c802bbc55b149b4" providerId="LiveId" clId="{72A5F2B8-C337-4B42-A8FD-98A1A77E977C}" dt="2024-10-21T03:32:39.322" v="3334" actId="26606"/>
          <ac:spMkLst>
            <pc:docMk/>
            <pc:sldMk cId="2257077373" sldId="260"/>
            <ac:spMk id="41" creationId="{A51A0227-072A-4F5F-928C-E2C3E5CCD10C}"/>
          </ac:spMkLst>
        </pc:spChg>
        <pc:spChg chg="add">
          <ac:chgData name="Dennis Wang" userId="6c802bbc55b149b4" providerId="LiveId" clId="{72A5F2B8-C337-4B42-A8FD-98A1A77E977C}" dt="2024-10-21T03:32:39.322" v="3334" actId="26606"/>
          <ac:spMkLst>
            <pc:docMk/>
            <pc:sldMk cId="2257077373" sldId="260"/>
            <ac:spMk id="43" creationId="{35D99776-4B38-47DF-A302-11AD9AF87ACA}"/>
          </ac:spMkLst>
        </pc:spChg>
        <pc:picChg chg="add del mod">
          <ac:chgData name="Dennis Wang" userId="6c802bbc55b149b4" providerId="LiveId" clId="{72A5F2B8-C337-4B42-A8FD-98A1A77E977C}" dt="2024-10-21T03:30:09.796" v="3315" actId="478"/>
          <ac:picMkLst>
            <pc:docMk/>
            <pc:sldMk cId="2257077373" sldId="260"/>
            <ac:picMk id="5" creationId="{061973F1-6104-775B-90BA-67DCBBB37E04}"/>
          </ac:picMkLst>
        </pc:picChg>
        <pc:picChg chg="add del mod ord">
          <ac:chgData name="Dennis Wang" userId="6c802bbc55b149b4" providerId="LiveId" clId="{72A5F2B8-C337-4B42-A8FD-98A1A77E977C}" dt="2024-10-21T03:31:52.459" v="3324" actId="478"/>
          <ac:picMkLst>
            <pc:docMk/>
            <pc:sldMk cId="2257077373" sldId="260"/>
            <ac:picMk id="6" creationId="{2CC3339D-CC84-B93D-9D6D-F33A8576E9A5}"/>
          </ac:picMkLst>
        </pc:picChg>
        <pc:picChg chg="add del mod">
          <ac:chgData name="Dennis Wang" userId="6c802bbc55b149b4" providerId="LiveId" clId="{72A5F2B8-C337-4B42-A8FD-98A1A77E977C}" dt="2024-10-21T03:31:49.865" v="3323" actId="478"/>
          <ac:picMkLst>
            <pc:docMk/>
            <pc:sldMk cId="2257077373" sldId="260"/>
            <ac:picMk id="8" creationId="{7E7BD2A7-7976-1425-1E93-4FE605FA157E}"/>
          </ac:picMkLst>
        </pc:picChg>
        <pc:picChg chg="add mod">
          <ac:chgData name="Dennis Wang" userId="6c802bbc55b149b4" providerId="LiveId" clId="{72A5F2B8-C337-4B42-A8FD-98A1A77E977C}" dt="2024-10-21T03:32:39.322" v="3334" actId="26606"/>
          <ac:picMkLst>
            <pc:docMk/>
            <pc:sldMk cId="2257077373" sldId="260"/>
            <ac:picMk id="11" creationId="{8F9234EF-8543-8B04-7406-C01B88892BFA}"/>
          </ac:picMkLst>
        </pc:picChg>
        <pc:picChg chg="add del mod">
          <ac:chgData name="Dennis Wang" userId="6c802bbc55b149b4" providerId="LiveId" clId="{72A5F2B8-C337-4B42-A8FD-98A1A77E977C}" dt="2024-10-21T03:32:24.710" v="3331" actId="478"/>
          <ac:picMkLst>
            <pc:docMk/>
            <pc:sldMk cId="2257077373" sldId="260"/>
            <ac:picMk id="14" creationId="{A6CB3797-DB38-4F63-95B3-FF920FF9561A}"/>
          </ac:picMkLst>
        </pc:picChg>
        <pc:picChg chg="add mod">
          <ac:chgData name="Dennis Wang" userId="6c802bbc55b149b4" providerId="LiveId" clId="{72A5F2B8-C337-4B42-A8FD-98A1A77E977C}" dt="2024-10-21T03:32:39.322" v="3334" actId="26606"/>
          <ac:picMkLst>
            <pc:docMk/>
            <pc:sldMk cId="2257077373" sldId="260"/>
            <ac:picMk id="16" creationId="{926AC191-8884-E081-F54A-D4CD96BD3A6F}"/>
          </ac:picMkLst>
        </pc:picChg>
      </pc:sldChg>
      <pc:sldChg chg="addSp delSp modSp new del mod">
        <pc:chgData name="Dennis Wang" userId="6c802bbc55b149b4" providerId="LiveId" clId="{72A5F2B8-C337-4B42-A8FD-98A1A77E977C}" dt="2024-10-21T02:48:32.445" v="3049" actId="2696"/>
        <pc:sldMkLst>
          <pc:docMk/>
          <pc:sldMk cId="3657849026" sldId="261"/>
        </pc:sldMkLst>
        <pc:spChg chg="mod">
          <ac:chgData name="Dennis Wang" userId="6c802bbc55b149b4" providerId="LiveId" clId="{72A5F2B8-C337-4B42-A8FD-98A1A77E977C}" dt="2024-10-16T02:25:51.994" v="1275" actId="20577"/>
          <ac:spMkLst>
            <pc:docMk/>
            <pc:sldMk cId="3657849026" sldId="261"/>
            <ac:spMk id="2" creationId="{072F1BE8-2C90-7497-1844-45D8908BD652}"/>
          </ac:spMkLst>
        </pc:spChg>
        <pc:spChg chg="add del mod">
          <ac:chgData name="Dennis Wang" userId="6c802bbc55b149b4" providerId="LiveId" clId="{72A5F2B8-C337-4B42-A8FD-98A1A77E977C}" dt="2024-10-16T02:24:58.945" v="1252" actId="14100"/>
          <ac:spMkLst>
            <pc:docMk/>
            <pc:sldMk cId="3657849026" sldId="261"/>
            <ac:spMk id="3" creationId="{DD5185DB-85D2-277B-AF56-D4B486BB384C}"/>
          </ac:spMkLst>
        </pc:spChg>
        <pc:picChg chg="add del mod ord">
          <ac:chgData name="Dennis Wang" userId="6c802bbc55b149b4" providerId="LiveId" clId="{72A5F2B8-C337-4B42-A8FD-98A1A77E977C}" dt="2024-10-16T02:24:35.689" v="1183" actId="22"/>
          <ac:picMkLst>
            <pc:docMk/>
            <pc:sldMk cId="3657849026" sldId="261"/>
            <ac:picMk id="5" creationId="{E618C4C2-253A-F702-671C-CB67F74E668B}"/>
          </ac:picMkLst>
        </pc:picChg>
        <pc:picChg chg="add mod">
          <ac:chgData name="Dennis Wang" userId="6c802bbc55b149b4" providerId="LiveId" clId="{72A5F2B8-C337-4B42-A8FD-98A1A77E977C}" dt="2024-10-16T02:24:39.897" v="1185" actId="1076"/>
          <ac:picMkLst>
            <pc:docMk/>
            <pc:sldMk cId="3657849026" sldId="261"/>
            <ac:picMk id="7" creationId="{057C033F-F2D4-3294-767E-1678B7AD5041}"/>
          </ac:picMkLst>
        </pc:picChg>
      </pc:sldChg>
      <pc:sldChg chg="addSp delSp modSp new mod ord setBg">
        <pc:chgData name="Dennis Wang" userId="6c802bbc55b149b4" providerId="LiveId" clId="{72A5F2B8-C337-4B42-A8FD-98A1A77E977C}" dt="2024-10-21T03:09:49.578" v="3304" actId="26606"/>
        <pc:sldMkLst>
          <pc:docMk/>
          <pc:sldMk cId="3731736433" sldId="262"/>
        </pc:sldMkLst>
        <pc:spChg chg="mod">
          <ac:chgData name="Dennis Wang" userId="6c802bbc55b149b4" providerId="LiveId" clId="{72A5F2B8-C337-4B42-A8FD-98A1A77E977C}" dt="2024-10-21T03:09:49.578" v="3304" actId="26606"/>
          <ac:spMkLst>
            <pc:docMk/>
            <pc:sldMk cId="3731736433" sldId="262"/>
            <ac:spMk id="2" creationId="{D78E11FB-DB80-4BF5-E06E-07D0C4B733BF}"/>
          </ac:spMkLst>
        </pc:spChg>
        <pc:spChg chg="mod">
          <ac:chgData name="Dennis Wang" userId="6c802bbc55b149b4" providerId="LiveId" clId="{72A5F2B8-C337-4B42-A8FD-98A1A77E977C}" dt="2024-10-21T02:49:40.318" v="3138" actId="26606"/>
          <ac:spMkLst>
            <pc:docMk/>
            <pc:sldMk cId="3731736433" sldId="262"/>
            <ac:spMk id="3" creationId="{48DFF0C0-137C-808E-5C58-A0F4CCB77789}"/>
          </ac:spMkLst>
        </pc:spChg>
        <pc:spChg chg="add del">
          <ac:chgData name="Dennis Wang" userId="6c802bbc55b149b4" providerId="LiveId" clId="{72A5F2B8-C337-4B42-A8FD-98A1A77E977C}" dt="2024-10-21T03:09:49.578" v="3304" actId="26606"/>
          <ac:spMkLst>
            <pc:docMk/>
            <pc:sldMk cId="3731736433" sldId="262"/>
            <ac:spMk id="10" creationId="{2B97F24A-32CE-4C1C-A50D-3016B394DCFB}"/>
          </ac:spMkLst>
        </pc:spChg>
        <pc:spChg chg="add del">
          <ac:chgData name="Dennis Wang" userId="6c802bbc55b149b4" providerId="LiveId" clId="{72A5F2B8-C337-4B42-A8FD-98A1A77E977C}" dt="2024-10-21T03:09:49.578" v="3304" actId="26606"/>
          <ac:spMkLst>
            <pc:docMk/>
            <pc:sldMk cId="3731736433" sldId="262"/>
            <ac:spMk id="12" creationId="{CD8B4F24-440B-49E9-B85D-733523DC064B}"/>
          </ac:spMkLst>
        </pc:spChg>
        <pc:spChg chg="add">
          <ac:chgData name="Dennis Wang" userId="6c802bbc55b149b4" providerId="LiveId" clId="{72A5F2B8-C337-4B42-A8FD-98A1A77E977C}" dt="2024-10-21T03:09:49.578" v="3304" actId="26606"/>
          <ac:spMkLst>
            <pc:docMk/>
            <pc:sldMk cId="3731736433" sldId="262"/>
            <ac:spMk id="17" creationId="{2B97F24A-32CE-4C1C-A50D-3016B394DCFB}"/>
          </ac:spMkLst>
        </pc:spChg>
        <pc:spChg chg="add">
          <ac:chgData name="Dennis Wang" userId="6c802bbc55b149b4" providerId="LiveId" clId="{72A5F2B8-C337-4B42-A8FD-98A1A77E977C}" dt="2024-10-21T03:09:49.578" v="3304" actId="26606"/>
          <ac:spMkLst>
            <pc:docMk/>
            <pc:sldMk cId="3731736433" sldId="262"/>
            <ac:spMk id="19" creationId="{CD8B4F24-440B-49E9-B85D-733523DC064B}"/>
          </ac:spMkLst>
        </pc:spChg>
        <pc:picChg chg="add del mod">
          <ac:chgData name="Dennis Wang" userId="6c802bbc55b149b4" providerId="LiveId" clId="{72A5F2B8-C337-4B42-A8FD-98A1A77E977C}" dt="2024-10-21T03:09:47.600" v="3302" actId="478"/>
          <ac:picMkLst>
            <pc:docMk/>
            <pc:sldMk cId="3731736433" sldId="262"/>
            <ac:picMk id="5" creationId="{2781E8DE-6C50-9E20-B804-CE8F7AFF8A8F}"/>
          </ac:picMkLst>
        </pc:picChg>
        <pc:picChg chg="add mod">
          <ac:chgData name="Dennis Wang" userId="6c802bbc55b149b4" providerId="LiveId" clId="{72A5F2B8-C337-4B42-A8FD-98A1A77E977C}" dt="2024-10-21T03:09:49.578" v="3304" actId="26606"/>
          <ac:picMkLst>
            <pc:docMk/>
            <pc:sldMk cId="3731736433" sldId="262"/>
            <ac:picMk id="6" creationId="{C03186B3-2127-22A2-0BB0-1879D9A0271C}"/>
          </ac:picMkLst>
        </pc:picChg>
      </pc:sldChg>
      <pc:sldChg chg="addSp delSp modSp new mod setBg">
        <pc:chgData name="Dennis Wang" userId="6c802bbc55b149b4" providerId="LiveId" clId="{72A5F2B8-C337-4B42-A8FD-98A1A77E977C}" dt="2024-10-21T02:52:55.164" v="3150" actId="26606"/>
        <pc:sldMkLst>
          <pc:docMk/>
          <pc:sldMk cId="1134417906" sldId="263"/>
        </pc:sldMkLst>
        <pc:spChg chg="mod">
          <ac:chgData name="Dennis Wang" userId="6c802bbc55b149b4" providerId="LiveId" clId="{72A5F2B8-C337-4B42-A8FD-98A1A77E977C}" dt="2024-10-21T02:52:55.164" v="3150" actId="26606"/>
          <ac:spMkLst>
            <pc:docMk/>
            <pc:sldMk cId="1134417906" sldId="263"/>
            <ac:spMk id="2" creationId="{29A11032-3889-CFCB-7887-204748591D00}"/>
          </ac:spMkLst>
        </pc:spChg>
        <pc:spChg chg="mod">
          <ac:chgData name="Dennis Wang" userId="6c802bbc55b149b4" providerId="LiveId" clId="{72A5F2B8-C337-4B42-A8FD-98A1A77E977C}" dt="2024-10-21T02:52:55.164" v="3150" actId="26606"/>
          <ac:spMkLst>
            <pc:docMk/>
            <pc:sldMk cId="1134417906" sldId="263"/>
            <ac:spMk id="3" creationId="{1BD067BD-6335-7F84-615F-E67D4CF3F368}"/>
          </ac:spMkLst>
        </pc:spChg>
        <pc:spChg chg="add">
          <ac:chgData name="Dennis Wang" userId="6c802bbc55b149b4" providerId="LiveId" clId="{72A5F2B8-C337-4B42-A8FD-98A1A77E977C}" dt="2024-10-21T02:52:55.164" v="3150" actId="26606"/>
          <ac:spMkLst>
            <pc:docMk/>
            <pc:sldMk cId="1134417906" sldId="263"/>
            <ac:spMk id="12" creationId="{2B97F24A-32CE-4C1C-A50D-3016B394DCFB}"/>
          </ac:spMkLst>
        </pc:spChg>
        <pc:spChg chg="add">
          <ac:chgData name="Dennis Wang" userId="6c802bbc55b149b4" providerId="LiveId" clId="{72A5F2B8-C337-4B42-A8FD-98A1A77E977C}" dt="2024-10-21T02:52:55.164" v="3150" actId="26606"/>
          <ac:spMkLst>
            <pc:docMk/>
            <pc:sldMk cId="1134417906" sldId="263"/>
            <ac:spMk id="14" creationId="{6357EC4F-235E-4222-A36F-C7878ACE37F2}"/>
          </ac:spMkLst>
        </pc:spChg>
        <pc:picChg chg="add del mod">
          <ac:chgData name="Dennis Wang" userId="6c802bbc55b149b4" providerId="LiveId" clId="{72A5F2B8-C337-4B42-A8FD-98A1A77E977C}" dt="2024-10-16T02:56:10.482" v="1408" actId="478"/>
          <ac:picMkLst>
            <pc:docMk/>
            <pc:sldMk cId="1134417906" sldId="263"/>
            <ac:picMk id="5" creationId="{6769F779-E500-73EA-B00F-BF9ADEDB5638}"/>
          </ac:picMkLst>
        </pc:picChg>
        <pc:picChg chg="add mod">
          <ac:chgData name="Dennis Wang" userId="6c802bbc55b149b4" providerId="LiveId" clId="{72A5F2B8-C337-4B42-A8FD-98A1A77E977C}" dt="2024-10-21T02:52:55.164" v="3150" actId="26606"/>
          <ac:picMkLst>
            <pc:docMk/>
            <pc:sldMk cId="1134417906" sldId="263"/>
            <ac:picMk id="7" creationId="{C0A2A3EE-5F07-0872-1007-3BA97D42BF14}"/>
          </ac:picMkLst>
        </pc:picChg>
      </pc:sldChg>
      <pc:sldChg chg="addSp delSp modSp new mod setBg">
        <pc:chgData name="Dennis Wang" userId="6c802bbc55b149b4" providerId="LiveId" clId="{72A5F2B8-C337-4B42-A8FD-98A1A77E977C}" dt="2024-10-21T02:48:07.988" v="3048" actId="26606"/>
        <pc:sldMkLst>
          <pc:docMk/>
          <pc:sldMk cId="1095619903" sldId="264"/>
        </pc:sldMkLst>
        <pc:spChg chg="mod">
          <ac:chgData name="Dennis Wang" userId="6c802bbc55b149b4" providerId="LiveId" clId="{72A5F2B8-C337-4B42-A8FD-98A1A77E977C}" dt="2024-10-21T02:48:07.988" v="3048" actId="26606"/>
          <ac:spMkLst>
            <pc:docMk/>
            <pc:sldMk cId="1095619903" sldId="264"/>
            <ac:spMk id="2" creationId="{5E11E598-D1BC-1E87-8590-3128D657595E}"/>
          </ac:spMkLst>
        </pc:spChg>
        <pc:spChg chg="del mod">
          <ac:chgData name="Dennis Wang" userId="6c802bbc55b149b4" providerId="LiveId" clId="{72A5F2B8-C337-4B42-A8FD-98A1A77E977C}" dt="2024-10-21T02:48:07.988" v="3048" actId="26606"/>
          <ac:spMkLst>
            <pc:docMk/>
            <pc:sldMk cId="1095619903" sldId="264"/>
            <ac:spMk id="3" creationId="{7BB40C85-3A9D-5E8B-AD9E-CDA74E2EFAE5}"/>
          </ac:spMkLst>
        </pc:spChg>
        <pc:spChg chg="add">
          <ac:chgData name="Dennis Wang" userId="6c802bbc55b149b4" providerId="LiveId" clId="{72A5F2B8-C337-4B42-A8FD-98A1A77E977C}" dt="2024-10-21T02:48:07.988" v="3048" actId="26606"/>
          <ac:spMkLst>
            <pc:docMk/>
            <pc:sldMk cId="1095619903" sldId="264"/>
            <ac:spMk id="10" creationId="{B50AB553-2A96-4A92-96F2-93548E096954}"/>
          </ac:spMkLst>
        </pc:spChg>
        <pc:graphicFrameChg chg="add">
          <ac:chgData name="Dennis Wang" userId="6c802bbc55b149b4" providerId="LiveId" clId="{72A5F2B8-C337-4B42-A8FD-98A1A77E977C}" dt="2024-10-21T02:48:07.988" v="3048" actId="26606"/>
          <ac:graphicFrameMkLst>
            <pc:docMk/>
            <pc:sldMk cId="1095619903" sldId="264"/>
            <ac:graphicFrameMk id="5" creationId="{B1971468-0528-CAD2-BAE0-D02B10E6BF57}"/>
          </ac:graphicFrameMkLst>
        </pc:graphicFrameChg>
        <pc:picChg chg="add">
          <ac:chgData name="Dennis Wang" userId="6c802bbc55b149b4" providerId="LiveId" clId="{72A5F2B8-C337-4B42-A8FD-98A1A77E977C}" dt="2024-10-21T02:48:07.988" v="3048" actId="26606"/>
          <ac:picMkLst>
            <pc:docMk/>
            <pc:sldMk cId="1095619903" sldId="264"/>
            <ac:picMk id="6" creationId="{B4B0C5E7-1301-8246-2F9E-41EAE83F46DD}"/>
          </ac:picMkLst>
        </pc:picChg>
      </pc:sldChg>
      <pc:sldChg chg="modSp new del mod">
        <pc:chgData name="Dennis Wang" userId="6c802bbc55b149b4" providerId="LiveId" clId="{72A5F2B8-C337-4B42-A8FD-98A1A77E977C}" dt="2024-10-20T23:21:02.348" v="2709" actId="2696"/>
        <pc:sldMkLst>
          <pc:docMk/>
          <pc:sldMk cId="2817069018" sldId="265"/>
        </pc:sldMkLst>
        <pc:spChg chg="mod">
          <ac:chgData name="Dennis Wang" userId="6c802bbc55b149b4" providerId="LiveId" clId="{72A5F2B8-C337-4B42-A8FD-98A1A77E977C}" dt="2024-10-16T02:59:55.818" v="1781" actId="20577"/>
          <ac:spMkLst>
            <pc:docMk/>
            <pc:sldMk cId="2817069018" sldId="265"/>
            <ac:spMk id="2" creationId="{ADE40BC0-6C30-6A51-A75E-91F656AD7CD1}"/>
          </ac:spMkLst>
        </pc:spChg>
        <pc:spChg chg="mod">
          <ac:chgData name="Dennis Wang" userId="6c802bbc55b149b4" providerId="LiveId" clId="{72A5F2B8-C337-4B42-A8FD-98A1A77E977C}" dt="2024-10-16T03:01:09.188" v="1811" actId="20577"/>
          <ac:spMkLst>
            <pc:docMk/>
            <pc:sldMk cId="2817069018" sldId="265"/>
            <ac:spMk id="3" creationId="{95D670B5-0100-601E-1F25-7EA041D16374}"/>
          </ac:spMkLst>
        </pc:spChg>
      </pc:sldChg>
      <pc:sldChg chg="addSp modSp new del mod">
        <pc:chgData name="Dennis Wang" userId="6c802bbc55b149b4" providerId="LiveId" clId="{72A5F2B8-C337-4B42-A8FD-98A1A77E977C}" dt="2024-10-21T03:06:13.796" v="3247" actId="47"/>
        <pc:sldMkLst>
          <pc:docMk/>
          <pc:sldMk cId="1173329242" sldId="266"/>
        </pc:sldMkLst>
        <pc:spChg chg="mod">
          <ac:chgData name="Dennis Wang" userId="6c802bbc55b149b4" providerId="LiveId" clId="{72A5F2B8-C337-4B42-A8FD-98A1A77E977C}" dt="2024-10-16T03:03:31.625" v="1850" actId="20577"/>
          <ac:spMkLst>
            <pc:docMk/>
            <pc:sldMk cId="1173329242" sldId="266"/>
            <ac:spMk id="2" creationId="{A49A0861-AE06-9625-41E4-24FDEDDAFA5F}"/>
          </ac:spMkLst>
        </pc:spChg>
        <pc:spChg chg="mod">
          <ac:chgData name="Dennis Wang" userId="6c802bbc55b149b4" providerId="LiveId" clId="{72A5F2B8-C337-4B42-A8FD-98A1A77E977C}" dt="2024-10-21T02:58:00.946" v="3214" actId="20577"/>
          <ac:spMkLst>
            <pc:docMk/>
            <pc:sldMk cId="1173329242" sldId="266"/>
            <ac:spMk id="3" creationId="{D34F7B29-B8D0-FA2B-B6AC-55586DA980C1}"/>
          </ac:spMkLst>
        </pc:spChg>
        <pc:picChg chg="add mod">
          <ac:chgData name="Dennis Wang" userId="6c802bbc55b149b4" providerId="LiveId" clId="{72A5F2B8-C337-4B42-A8FD-98A1A77E977C}" dt="2024-10-16T03:02:37.006" v="1843" actId="1076"/>
          <ac:picMkLst>
            <pc:docMk/>
            <pc:sldMk cId="1173329242" sldId="266"/>
            <ac:picMk id="4" creationId="{42ABADC9-1EE1-62FA-7A6E-D5F70ACDCEEC}"/>
          </ac:picMkLst>
        </pc:picChg>
      </pc:sldChg>
      <pc:sldChg chg="addSp delSp modSp add mod">
        <pc:chgData name="Dennis Wang" userId="6c802bbc55b149b4" providerId="LiveId" clId="{72A5F2B8-C337-4B42-A8FD-98A1A77E977C}" dt="2024-10-21T03:16:32.528" v="3311"/>
        <pc:sldMkLst>
          <pc:docMk/>
          <pc:sldMk cId="2482055969" sldId="267"/>
        </pc:sldMkLst>
        <pc:spChg chg="mod">
          <ac:chgData name="Dennis Wang" userId="6c802bbc55b149b4" providerId="LiveId" clId="{72A5F2B8-C337-4B42-A8FD-98A1A77E977C}" dt="2024-10-16T03:03:36.569" v="1856" actId="20577"/>
          <ac:spMkLst>
            <pc:docMk/>
            <pc:sldMk cId="2482055969" sldId="267"/>
            <ac:spMk id="2" creationId="{BAD469D8-D361-ADEE-49EE-33FA35B2DBC0}"/>
          </ac:spMkLst>
        </pc:spChg>
        <pc:spChg chg="mod">
          <ac:chgData name="Dennis Wang" userId="6c802bbc55b149b4" providerId="LiveId" clId="{72A5F2B8-C337-4B42-A8FD-98A1A77E977C}" dt="2024-10-21T03:07:36.873" v="3298"/>
          <ac:spMkLst>
            <pc:docMk/>
            <pc:sldMk cId="2482055969" sldId="267"/>
            <ac:spMk id="3" creationId="{9CD198EB-E721-0138-1806-E8AB52EB41C3}"/>
          </ac:spMkLst>
        </pc:spChg>
        <pc:spChg chg="add mod">
          <ac:chgData name="Dennis Wang" userId="6c802bbc55b149b4" providerId="LiveId" clId="{72A5F2B8-C337-4B42-A8FD-98A1A77E977C}" dt="2024-10-21T03:05:57.211" v="3243" actId="1076"/>
          <ac:spMkLst>
            <pc:docMk/>
            <pc:sldMk cId="2482055969" sldId="267"/>
            <ac:spMk id="6" creationId="{7EE3E9C0-DE55-4D95-8ED2-C025490133E9}"/>
          </ac:spMkLst>
        </pc:spChg>
        <pc:spChg chg="add mod">
          <ac:chgData name="Dennis Wang" userId="6c802bbc55b149b4" providerId="LiveId" clId="{72A5F2B8-C337-4B42-A8FD-98A1A77E977C}" dt="2024-10-21T03:05:57.211" v="3243" actId="1076"/>
          <ac:spMkLst>
            <pc:docMk/>
            <pc:sldMk cId="2482055969" sldId="267"/>
            <ac:spMk id="7" creationId="{3F4839C2-4BDA-0730-8B2F-2CA7B8B6AC46}"/>
          </ac:spMkLst>
        </pc:spChg>
        <pc:spChg chg="add mod">
          <ac:chgData name="Dennis Wang" userId="6c802bbc55b149b4" providerId="LiveId" clId="{72A5F2B8-C337-4B42-A8FD-98A1A77E977C}" dt="2024-10-21T03:05:57.211" v="3243" actId="1076"/>
          <ac:spMkLst>
            <pc:docMk/>
            <pc:sldMk cId="2482055969" sldId="267"/>
            <ac:spMk id="8" creationId="{58C3216C-BE50-E854-7742-C031F3AF6FE7}"/>
          </ac:spMkLst>
        </pc:spChg>
        <pc:spChg chg="add mod">
          <ac:chgData name="Dennis Wang" userId="6c802bbc55b149b4" providerId="LiveId" clId="{72A5F2B8-C337-4B42-A8FD-98A1A77E977C}" dt="2024-10-21T03:05:57.211" v="3243" actId="1076"/>
          <ac:spMkLst>
            <pc:docMk/>
            <pc:sldMk cId="2482055969" sldId="267"/>
            <ac:spMk id="9" creationId="{9D8AEC21-B1C5-B848-C5FA-A1A02316A34C}"/>
          </ac:spMkLst>
        </pc:spChg>
        <pc:spChg chg="add del">
          <ac:chgData name="Dennis Wang" userId="6c802bbc55b149b4" providerId="LiveId" clId="{72A5F2B8-C337-4B42-A8FD-98A1A77E977C}" dt="2024-10-16T03:06:18.037" v="1861" actId="478"/>
          <ac:spMkLst>
            <pc:docMk/>
            <pc:sldMk cId="2482055969" sldId="267"/>
            <ac:spMk id="12" creationId="{B357F48F-0A2E-4D68-A2A8-AC338E7D3D5A}"/>
          </ac:spMkLst>
        </pc:spChg>
        <pc:picChg chg="mod">
          <ac:chgData name="Dennis Wang" userId="6c802bbc55b149b4" providerId="LiveId" clId="{72A5F2B8-C337-4B42-A8FD-98A1A77E977C}" dt="2024-10-21T03:05:57.211" v="3243" actId="1076"/>
          <ac:picMkLst>
            <pc:docMk/>
            <pc:sldMk cId="2482055969" sldId="267"/>
            <ac:picMk id="4" creationId="{A7873065-8A92-5A64-24E1-7914C8E13176}"/>
          </ac:picMkLst>
        </pc:picChg>
        <pc:picChg chg="add mod">
          <ac:chgData name="Dennis Wang" userId="6c802bbc55b149b4" providerId="LiveId" clId="{72A5F2B8-C337-4B42-A8FD-98A1A77E977C}" dt="2024-10-21T03:16:32.528" v="3311"/>
          <ac:picMkLst>
            <pc:docMk/>
            <pc:sldMk cId="2482055969" sldId="267"/>
            <ac:picMk id="10" creationId="{CE8A1CA2-B560-F987-A0A1-CD2E8EF75105}"/>
          </ac:picMkLst>
        </pc:picChg>
        <pc:inkChg chg="add">
          <ac:chgData name="Dennis Wang" userId="6c802bbc55b149b4" providerId="LiveId" clId="{72A5F2B8-C337-4B42-A8FD-98A1A77E977C}" dt="2024-10-16T03:05:10.765" v="1857" actId="9405"/>
          <ac:inkMkLst>
            <pc:docMk/>
            <pc:sldMk cId="2482055969" sldId="267"/>
            <ac:inkMk id="5" creationId="{AD6E1DD8-724D-1FE1-8CB6-8805B4BAFDE3}"/>
          </ac:inkMkLst>
        </pc:inkChg>
        <pc:inkChg chg="add del">
          <ac:chgData name="Dennis Wang" userId="6c802bbc55b149b4" providerId="LiveId" clId="{72A5F2B8-C337-4B42-A8FD-98A1A77E977C}" dt="2024-10-16T03:05:47.415" v="1859" actId="9405"/>
          <ac:inkMkLst>
            <pc:docMk/>
            <pc:sldMk cId="2482055969" sldId="267"/>
            <ac:inkMk id="6" creationId="{1B64D8DE-E3B0-77AA-A2BF-AB70AF534B75}"/>
          </ac:inkMkLst>
        </pc:inkChg>
      </pc:sldChg>
      <pc:sldChg chg="addSp delSp modSp new mod setBg modNotesTx">
        <pc:chgData name="Dennis Wang" userId="6c802bbc55b149b4" providerId="LiveId" clId="{72A5F2B8-C337-4B42-A8FD-98A1A77E977C}" dt="2024-10-21T03:17:11.053" v="3314" actId="26606"/>
        <pc:sldMkLst>
          <pc:docMk/>
          <pc:sldMk cId="789818022" sldId="268"/>
        </pc:sldMkLst>
        <pc:spChg chg="mod">
          <ac:chgData name="Dennis Wang" userId="6c802bbc55b149b4" providerId="LiveId" clId="{72A5F2B8-C337-4B42-A8FD-98A1A77E977C}" dt="2024-10-21T03:17:11.053" v="3314" actId="26606"/>
          <ac:spMkLst>
            <pc:docMk/>
            <pc:sldMk cId="789818022" sldId="268"/>
            <ac:spMk id="2" creationId="{5C84EFA8-9773-017B-F85C-F5C55463902D}"/>
          </ac:spMkLst>
        </pc:spChg>
        <pc:spChg chg="mod ord">
          <ac:chgData name="Dennis Wang" userId="6c802bbc55b149b4" providerId="LiveId" clId="{72A5F2B8-C337-4B42-A8FD-98A1A77E977C}" dt="2024-10-21T03:17:11.053" v="3314" actId="26606"/>
          <ac:spMkLst>
            <pc:docMk/>
            <pc:sldMk cId="789818022" sldId="268"/>
            <ac:spMk id="3" creationId="{5C7DB9C0-D46D-E014-43E4-55A6FD48FB7E}"/>
          </ac:spMkLst>
        </pc:spChg>
        <pc:spChg chg="add del">
          <ac:chgData name="Dennis Wang" userId="6c802bbc55b149b4" providerId="LiveId" clId="{72A5F2B8-C337-4B42-A8FD-98A1A77E977C}" dt="2024-10-21T03:17:11.053" v="3314" actId="26606"/>
          <ac:spMkLst>
            <pc:docMk/>
            <pc:sldMk cId="789818022" sldId="268"/>
            <ac:spMk id="11" creationId="{F13C74B1-5B17-4795-BED0-7140497B445A}"/>
          </ac:spMkLst>
        </pc:spChg>
        <pc:spChg chg="add del">
          <ac:chgData name="Dennis Wang" userId="6c802bbc55b149b4" providerId="LiveId" clId="{72A5F2B8-C337-4B42-A8FD-98A1A77E977C}" dt="2024-10-21T03:17:11.053" v="3314" actId="26606"/>
          <ac:spMkLst>
            <pc:docMk/>
            <pc:sldMk cId="789818022" sldId="268"/>
            <ac:spMk id="12" creationId="{D4974D33-8DC5-464E-8C6D-BE58F0669C17}"/>
          </ac:spMkLst>
        </pc:spChg>
        <pc:spChg chg="add del">
          <ac:chgData name="Dennis Wang" userId="6c802bbc55b149b4" providerId="LiveId" clId="{72A5F2B8-C337-4B42-A8FD-98A1A77E977C}" dt="2024-10-21T02:57:01.520" v="3172" actId="26606"/>
          <ac:spMkLst>
            <pc:docMk/>
            <pc:sldMk cId="789818022" sldId="268"/>
            <ac:spMk id="14" creationId="{2DAA6C16-BF9B-4A3E-BC70-EE6015D4F967}"/>
          </ac:spMkLst>
        </pc:spChg>
        <pc:spChg chg="add del">
          <ac:chgData name="Dennis Wang" userId="6c802bbc55b149b4" providerId="LiveId" clId="{72A5F2B8-C337-4B42-A8FD-98A1A77E977C}" dt="2024-10-21T02:57:10.357" v="3188" actId="26606"/>
          <ac:spMkLst>
            <pc:docMk/>
            <pc:sldMk cId="789818022" sldId="268"/>
            <ac:spMk id="18" creationId="{2C1BBA94-3F40-40AA-8BB9-E69E25E537C1}"/>
          </ac:spMkLst>
        </pc:spChg>
        <pc:spChg chg="add del">
          <ac:chgData name="Dennis Wang" userId="6c802bbc55b149b4" providerId="LiveId" clId="{72A5F2B8-C337-4B42-A8FD-98A1A77E977C}" dt="2024-10-21T02:57:04.596" v="3176" actId="26606"/>
          <ac:spMkLst>
            <pc:docMk/>
            <pc:sldMk cId="789818022" sldId="268"/>
            <ac:spMk id="20" creationId="{FE43805F-24A6-46A4-B19B-54F28347355C}"/>
          </ac:spMkLst>
        </pc:spChg>
        <pc:spChg chg="add del">
          <ac:chgData name="Dennis Wang" userId="6c802bbc55b149b4" providerId="LiveId" clId="{72A5F2B8-C337-4B42-A8FD-98A1A77E977C}" dt="2024-10-21T02:57:03.283" v="3174" actId="26606"/>
          <ac:spMkLst>
            <pc:docMk/>
            <pc:sldMk cId="789818022" sldId="268"/>
            <ac:spMk id="24" creationId="{AE6CA01B-0DEB-4E9A-9768-B728DA42C1D4}"/>
          </ac:spMkLst>
        </pc:spChg>
        <pc:spChg chg="add del">
          <ac:chgData name="Dennis Wang" userId="6c802bbc55b149b4" providerId="LiveId" clId="{72A5F2B8-C337-4B42-A8FD-98A1A77E977C}" dt="2024-10-21T02:57:04.596" v="3176" actId="26606"/>
          <ac:spMkLst>
            <pc:docMk/>
            <pc:sldMk cId="789818022" sldId="268"/>
            <ac:spMk id="29" creationId="{A016CB47-C4D4-4332-9ED0-DBB916252F76}"/>
          </ac:spMkLst>
        </pc:spChg>
        <pc:spChg chg="add del">
          <ac:chgData name="Dennis Wang" userId="6c802bbc55b149b4" providerId="LiveId" clId="{72A5F2B8-C337-4B42-A8FD-98A1A77E977C}" dt="2024-10-21T02:57:04.596" v="3176" actId="26606"/>
          <ac:spMkLst>
            <pc:docMk/>
            <pc:sldMk cId="789818022" sldId="268"/>
            <ac:spMk id="30" creationId="{95C8260E-968F-44E8-A823-ABB431311926}"/>
          </ac:spMkLst>
        </pc:spChg>
        <pc:spChg chg="add del">
          <ac:chgData name="Dennis Wang" userId="6c802bbc55b149b4" providerId="LiveId" clId="{72A5F2B8-C337-4B42-A8FD-98A1A77E977C}" dt="2024-10-21T02:57:04.596" v="3176" actId="26606"/>
          <ac:spMkLst>
            <pc:docMk/>
            <pc:sldMk cId="789818022" sldId="268"/>
            <ac:spMk id="31" creationId="{2C1BBA94-3F40-40AA-8BB9-E69E25E537C1}"/>
          </ac:spMkLst>
        </pc:spChg>
        <pc:spChg chg="add del">
          <ac:chgData name="Dennis Wang" userId="6c802bbc55b149b4" providerId="LiveId" clId="{72A5F2B8-C337-4B42-A8FD-98A1A77E977C}" dt="2024-10-21T02:57:04.955" v="3178" actId="26606"/>
          <ac:spMkLst>
            <pc:docMk/>
            <pc:sldMk cId="789818022" sldId="268"/>
            <ac:spMk id="33" creationId="{53B475F8-50AE-46A0-9943-B2B63183D50C}"/>
          </ac:spMkLst>
        </pc:spChg>
        <pc:spChg chg="add del">
          <ac:chgData name="Dennis Wang" userId="6c802bbc55b149b4" providerId="LiveId" clId="{72A5F2B8-C337-4B42-A8FD-98A1A77E977C}" dt="2024-10-21T02:57:04.955" v="3178" actId="26606"/>
          <ac:spMkLst>
            <pc:docMk/>
            <pc:sldMk cId="789818022" sldId="268"/>
            <ac:spMk id="34" creationId="{75F6FDB4-2351-48C2-A863-2364A02343C0}"/>
          </ac:spMkLst>
        </pc:spChg>
        <pc:spChg chg="add del">
          <ac:chgData name="Dennis Wang" userId="6c802bbc55b149b4" providerId="LiveId" clId="{72A5F2B8-C337-4B42-A8FD-98A1A77E977C}" dt="2024-10-21T02:57:06.702" v="3180" actId="26606"/>
          <ac:spMkLst>
            <pc:docMk/>
            <pc:sldMk cId="789818022" sldId="268"/>
            <ac:spMk id="36" creationId="{9B47378D-AD27-45D0-8C1C-5B1098DCC068}"/>
          </ac:spMkLst>
        </pc:spChg>
        <pc:spChg chg="add del">
          <ac:chgData name="Dennis Wang" userId="6c802bbc55b149b4" providerId="LiveId" clId="{72A5F2B8-C337-4B42-A8FD-98A1A77E977C}" dt="2024-10-21T02:57:08.300" v="3182" actId="26606"/>
          <ac:spMkLst>
            <pc:docMk/>
            <pc:sldMk cId="789818022" sldId="268"/>
            <ac:spMk id="38" creationId="{D75A5B51-0925-4835-8511-A0DD17EAA97C}"/>
          </ac:spMkLst>
        </pc:spChg>
        <pc:spChg chg="add del">
          <ac:chgData name="Dennis Wang" userId="6c802bbc55b149b4" providerId="LiveId" clId="{72A5F2B8-C337-4B42-A8FD-98A1A77E977C}" dt="2024-10-21T02:57:08.300" v="3182" actId="26606"/>
          <ac:spMkLst>
            <pc:docMk/>
            <pc:sldMk cId="789818022" sldId="268"/>
            <ac:spMk id="39" creationId="{5CDFD20D-8E4F-4E3A-AF87-93F23E0DBFB3}"/>
          </ac:spMkLst>
        </pc:spChg>
        <pc:spChg chg="add del">
          <ac:chgData name="Dennis Wang" userId="6c802bbc55b149b4" providerId="LiveId" clId="{72A5F2B8-C337-4B42-A8FD-98A1A77E977C}" dt="2024-10-21T02:57:09.219" v="3184" actId="26606"/>
          <ac:spMkLst>
            <pc:docMk/>
            <pc:sldMk cId="789818022" sldId="268"/>
            <ac:spMk id="41" creationId="{9B47378D-AD27-45D0-8C1C-5B1098DCC068}"/>
          </ac:spMkLst>
        </pc:spChg>
        <pc:spChg chg="add del">
          <ac:chgData name="Dennis Wang" userId="6c802bbc55b149b4" providerId="LiveId" clId="{72A5F2B8-C337-4B42-A8FD-98A1A77E977C}" dt="2024-10-21T02:57:09.683" v="3186" actId="26606"/>
          <ac:spMkLst>
            <pc:docMk/>
            <pc:sldMk cId="789818022" sldId="268"/>
            <ac:spMk id="43" creationId="{53B475F8-50AE-46A0-9943-B2B63183D50C}"/>
          </ac:spMkLst>
        </pc:spChg>
        <pc:spChg chg="add del">
          <ac:chgData name="Dennis Wang" userId="6c802bbc55b149b4" providerId="LiveId" clId="{72A5F2B8-C337-4B42-A8FD-98A1A77E977C}" dt="2024-10-21T02:57:09.683" v="3186" actId="26606"/>
          <ac:spMkLst>
            <pc:docMk/>
            <pc:sldMk cId="789818022" sldId="268"/>
            <ac:spMk id="44" creationId="{75F6FDB4-2351-48C2-A863-2364A02343C0}"/>
          </ac:spMkLst>
        </pc:spChg>
        <pc:spChg chg="add del">
          <ac:chgData name="Dennis Wang" userId="6c802bbc55b149b4" providerId="LiveId" clId="{72A5F2B8-C337-4B42-A8FD-98A1A77E977C}" dt="2024-10-21T02:57:10.357" v="3188" actId="26606"/>
          <ac:spMkLst>
            <pc:docMk/>
            <pc:sldMk cId="789818022" sldId="268"/>
            <ac:spMk id="46" creationId="{A016CB47-C4D4-4332-9ED0-DBB916252F76}"/>
          </ac:spMkLst>
        </pc:spChg>
        <pc:spChg chg="add del">
          <ac:chgData name="Dennis Wang" userId="6c802bbc55b149b4" providerId="LiveId" clId="{72A5F2B8-C337-4B42-A8FD-98A1A77E977C}" dt="2024-10-21T02:57:10.357" v="3188" actId="26606"/>
          <ac:spMkLst>
            <pc:docMk/>
            <pc:sldMk cId="789818022" sldId="268"/>
            <ac:spMk id="47" creationId="{95C8260E-968F-44E8-A823-ABB431311926}"/>
          </ac:spMkLst>
        </pc:spChg>
        <pc:spChg chg="add del">
          <ac:chgData name="Dennis Wang" userId="6c802bbc55b149b4" providerId="LiveId" clId="{72A5F2B8-C337-4B42-A8FD-98A1A77E977C}" dt="2024-10-21T02:57:10.357" v="3188" actId="26606"/>
          <ac:spMkLst>
            <pc:docMk/>
            <pc:sldMk cId="789818022" sldId="268"/>
            <ac:spMk id="48" creationId="{FE43805F-24A6-46A4-B19B-54F28347355C}"/>
          </ac:spMkLst>
        </pc:spChg>
        <pc:spChg chg="add del">
          <ac:chgData name="Dennis Wang" userId="6c802bbc55b149b4" providerId="LiveId" clId="{72A5F2B8-C337-4B42-A8FD-98A1A77E977C}" dt="2024-10-21T02:57:12.552" v="3190" actId="26606"/>
          <ac:spMkLst>
            <pc:docMk/>
            <pc:sldMk cId="789818022" sldId="268"/>
            <ac:spMk id="50" creationId="{9B47378D-AD27-45D0-8C1C-5B1098DCC068}"/>
          </ac:spMkLst>
        </pc:spChg>
        <pc:grpChg chg="add del">
          <ac:chgData name="Dennis Wang" userId="6c802bbc55b149b4" providerId="LiveId" clId="{72A5F2B8-C337-4B42-A8FD-98A1A77E977C}" dt="2024-10-21T02:57:01.520" v="3172" actId="26606"/>
          <ac:grpSpMkLst>
            <pc:docMk/>
            <pc:sldMk cId="789818022" sldId="268"/>
            <ac:grpSpMk id="16" creationId="{D4C516A3-38C0-4F58-9700-081CB0D1A089}"/>
          </ac:grpSpMkLst>
        </pc:grpChg>
        <pc:grpChg chg="add del">
          <ac:chgData name="Dennis Wang" userId="6c802bbc55b149b4" providerId="LiveId" clId="{72A5F2B8-C337-4B42-A8FD-98A1A77E977C}" dt="2024-10-21T02:57:03.283" v="3174" actId="26606"/>
          <ac:grpSpMkLst>
            <pc:docMk/>
            <pc:sldMk cId="789818022" sldId="268"/>
            <ac:grpSpMk id="25" creationId="{A57D8C8E-634E-4E83-9657-225A4DFE47ED}"/>
          </ac:grpSpMkLst>
        </pc:grpChg>
        <pc:picChg chg="add mod">
          <ac:chgData name="Dennis Wang" userId="6c802bbc55b149b4" providerId="LiveId" clId="{72A5F2B8-C337-4B42-A8FD-98A1A77E977C}" dt="2024-10-21T03:17:11.053" v="3314" actId="26606"/>
          <ac:picMkLst>
            <pc:docMk/>
            <pc:sldMk cId="789818022" sldId="268"/>
            <ac:picMk id="4" creationId="{2AD4C6F4-51D0-76E0-8D2B-491576210593}"/>
          </ac:picMkLst>
        </pc:picChg>
        <pc:picChg chg="add del mod ord">
          <ac:chgData name="Dennis Wang" userId="6c802bbc55b149b4" providerId="LiveId" clId="{72A5F2B8-C337-4B42-A8FD-98A1A77E977C}" dt="2024-10-21T03:05:28.379" v="3242" actId="478"/>
          <ac:picMkLst>
            <pc:docMk/>
            <pc:sldMk cId="789818022" sldId="268"/>
            <ac:picMk id="5" creationId="{6E89C7CA-9017-1C6F-20A1-36AFDADEC57A}"/>
          </ac:picMkLst>
        </pc:picChg>
        <pc:picChg chg="add del mod ord">
          <ac:chgData name="Dennis Wang" userId="6c802bbc55b149b4" providerId="LiveId" clId="{72A5F2B8-C337-4B42-A8FD-98A1A77E977C}" dt="2024-10-21T03:05:25.803" v="3241" actId="478"/>
          <ac:picMkLst>
            <pc:docMk/>
            <pc:sldMk cId="789818022" sldId="268"/>
            <ac:picMk id="7" creationId="{098BD8F7-0E50-BC09-50B4-2C8007E33228}"/>
          </ac:picMkLst>
        </pc:picChg>
        <pc:picChg chg="add mod ord">
          <ac:chgData name="Dennis Wang" userId="6c802bbc55b149b4" providerId="LiveId" clId="{72A5F2B8-C337-4B42-A8FD-98A1A77E977C}" dt="2024-10-21T03:17:11.053" v="3314" actId="26606"/>
          <ac:picMkLst>
            <pc:docMk/>
            <pc:sldMk cId="789818022" sldId="268"/>
            <ac:picMk id="9" creationId="{7376C391-5601-EF25-7DCC-6B486F7C02BD}"/>
          </ac:picMkLst>
        </pc:picChg>
      </pc:sldChg>
      <pc:sldChg chg="addSp delSp modSp new mod setBg modNotesTx">
        <pc:chgData name="Dennis Wang" userId="6c802bbc55b149b4" providerId="LiveId" clId="{72A5F2B8-C337-4B42-A8FD-98A1A77E977C}" dt="2024-10-20T23:32:38.682" v="2971" actId="26606"/>
        <pc:sldMkLst>
          <pc:docMk/>
          <pc:sldMk cId="3531594419" sldId="269"/>
        </pc:sldMkLst>
        <pc:spChg chg="mod">
          <ac:chgData name="Dennis Wang" userId="6c802bbc55b149b4" providerId="LiveId" clId="{72A5F2B8-C337-4B42-A8FD-98A1A77E977C}" dt="2024-10-20T23:32:38.682" v="2971" actId="26606"/>
          <ac:spMkLst>
            <pc:docMk/>
            <pc:sldMk cId="3531594419" sldId="269"/>
            <ac:spMk id="2" creationId="{70F54A52-2FE5-46CE-9DBC-893390C16F22}"/>
          </ac:spMkLst>
        </pc:spChg>
        <pc:spChg chg="del">
          <ac:chgData name="Dennis Wang" userId="6c802bbc55b149b4" providerId="LiveId" clId="{72A5F2B8-C337-4B42-A8FD-98A1A77E977C}" dt="2024-10-20T21:43:17.593" v="1948" actId="22"/>
          <ac:spMkLst>
            <pc:docMk/>
            <pc:sldMk cId="3531594419" sldId="269"/>
            <ac:spMk id="3" creationId="{19DCC51C-0123-4AB1-8311-8F1C949F8E79}"/>
          </ac:spMkLst>
        </pc:spChg>
        <pc:spChg chg="add mod ord">
          <ac:chgData name="Dennis Wang" userId="6c802bbc55b149b4" providerId="LiveId" clId="{72A5F2B8-C337-4B42-A8FD-98A1A77E977C}" dt="2024-10-20T23:32:38.682" v="2971" actId="26606"/>
          <ac:spMkLst>
            <pc:docMk/>
            <pc:sldMk cId="3531594419" sldId="269"/>
            <ac:spMk id="7" creationId="{E41B44BD-B877-A88C-28AA-C30984F55258}"/>
          </ac:spMkLst>
        </pc:spChg>
        <pc:spChg chg="add del">
          <ac:chgData name="Dennis Wang" userId="6c802bbc55b149b4" providerId="LiveId" clId="{72A5F2B8-C337-4B42-A8FD-98A1A77E977C}" dt="2024-10-20T23:27:50.468" v="2894" actId="22"/>
          <ac:spMkLst>
            <pc:docMk/>
            <pc:sldMk cId="3531594419" sldId="269"/>
            <ac:spMk id="11" creationId="{ADFC944F-41EC-CC43-76C6-1A39797145AE}"/>
          </ac:spMkLst>
        </pc:spChg>
        <pc:spChg chg="add">
          <ac:chgData name="Dennis Wang" userId="6c802bbc55b149b4" providerId="LiveId" clId="{72A5F2B8-C337-4B42-A8FD-98A1A77E977C}" dt="2024-10-20T23:32:38.682" v="2971" actId="26606"/>
          <ac:spMkLst>
            <pc:docMk/>
            <pc:sldMk cId="3531594419" sldId="269"/>
            <ac:spMk id="14" creationId="{9D25F302-27C5-414F-97F8-6EA0A6C028BA}"/>
          </ac:spMkLst>
        </pc:spChg>
        <pc:spChg chg="add">
          <ac:chgData name="Dennis Wang" userId="6c802bbc55b149b4" providerId="LiveId" clId="{72A5F2B8-C337-4B42-A8FD-98A1A77E977C}" dt="2024-10-20T23:32:38.682" v="2971" actId="26606"/>
          <ac:spMkLst>
            <pc:docMk/>
            <pc:sldMk cId="3531594419" sldId="269"/>
            <ac:spMk id="16" creationId="{830A36F8-48C2-4842-A87B-8CE8DF4E7FD2}"/>
          </ac:spMkLst>
        </pc:spChg>
        <pc:spChg chg="add">
          <ac:chgData name="Dennis Wang" userId="6c802bbc55b149b4" providerId="LiveId" clId="{72A5F2B8-C337-4B42-A8FD-98A1A77E977C}" dt="2024-10-20T23:32:38.682" v="2971" actId="26606"/>
          <ac:spMkLst>
            <pc:docMk/>
            <pc:sldMk cId="3531594419" sldId="269"/>
            <ac:spMk id="18" creationId="{8F451A30-466B-4996-9BA5-CD6ABCC6D558}"/>
          </ac:spMkLst>
        </pc:spChg>
        <pc:picChg chg="add del mod ord">
          <ac:chgData name="Dennis Wang" userId="6c802bbc55b149b4" providerId="LiveId" clId="{72A5F2B8-C337-4B42-A8FD-98A1A77E977C}" dt="2024-10-20T21:43:32.035" v="1949" actId="478"/>
          <ac:picMkLst>
            <pc:docMk/>
            <pc:sldMk cId="3531594419" sldId="269"/>
            <ac:picMk id="5" creationId="{2CF89052-B91C-8AF0-8FC9-774B85FAD76A}"/>
          </ac:picMkLst>
        </pc:picChg>
        <pc:picChg chg="add mod">
          <ac:chgData name="Dennis Wang" userId="6c802bbc55b149b4" providerId="LiveId" clId="{72A5F2B8-C337-4B42-A8FD-98A1A77E977C}" dt="2024-10-20T23:32:38.682" v="2971" actId="26606"/>
          <ac:picMkLst>
            <pc:docMk/>
            <pc:sldMk cId="3531594419" sldId="269"/>
            <ac:picMk id="9" creationId="{E751E0EC-1028-79E5-D2D3-11B5A3620344}"/>
          </ac:picMkLst>
        </pc:picChg>
      </pc:sldChg>
      <pc:sldChg chg="addSp delSp modSp new mod">
        <pc:chgData name="Dennis Wang" userId="6c802bbc55b149b4" providerId="LiveId" clId="{72A5F2B8-C337-4B42-A8FD-98A1A77E977C}" dt="2024-10-20T23:15:56.264" v="2639" actId="26606"/>
        <pc:sldMkLst>
          <pc:docMk/>
          <pc:sldMk cId="2659629729" sldId="270"/>
        </pc:sldMkLst>
        <pc:spChg chg="mod">
          <ac:chgData name="Dennis Wang" userId="6c802bbc55b149b4" providerId="LiveId" clId="{72A5F2B8-C337-4B42-A8FD-98A1A77E977C}" dt="2024-10-20T21:51:18.298" v="2130" actId="20577"/>
          <ac:spMkLst>
            <pc:docMk/>
            <pc:sldMk cId="2659629729" sldId="270"/>
            <ac:spMk id="2" creationId="{BF55136F-9F2D-A898-218F-3F13CB9B878E}"/>
          </ac:spMkLst>
        </pc:spChg>
        <pc:spChg chg="add del mod">
          <ac:chgData name="Dennis Wang" userId="6c802bbc55b149b4" providerId="LiveId" clId="{72A5F2B8-C337-4B42-A8FD-98A1A77E977C}" dt="2024-10-20T23:15:56.264" v="2639" actId="26606"/>
          <ac:spMkLst>
            <pc:docMk/>
            <pc:sldMk cId="2659629729" sldId="270"/>
            <ac:spMk id="3" creationId="{45226F17-1614-2BEC-AE0B-9A331906F34E}"/>
          </ac:spMkLst>
        </pc:spChg>
        <pc:spChg chg="add del mod">
          <ac:chgData name="Dennis Wang" userId="6c802bbc55b149b4" providerId="LiveId" clId="{72A5F2B8-C337-4B42-A8FD-98A1A77E977C}" dt="2024-10-20T21:47:29.505" v="2001" actId="478"/>
          <ac:spMkLst>
            <pc:docMk/>
            <pc:sldMk cId="2659629729" sldId="270"/>
            <ac:spMk id="5" creationId="{20AAADDF-20CB-D9F8-2A3E-FF2D11FD86EE}"/>
          </ac:spMkLst>
        </pc:spChg>
        <pc:spChg chg="add del mod">
          <ac:chgData name="Dennis Wang" userId="6c802bbc55b149b4" providerId="LiveId" clId="{72A5F2B8-C337-4B42-A8FD-98A1A77E977C}" dt="2024-10-20T21:47:26.919" v="2000" actId="478"/>
          <ac:spMkLst>
            <pc:docMk/>
            <pc:sldMk cId="2659629729" sldId="270"/>
            <ac:spMk id="6" creationId="{96E8BFEF-1AA8-28C2-F885-B228D76EEEC0}"/>
          </ac:spMkLst>
        </pc:spChg>
        <pc:spChg chg="add mod">
          <ac:chgData name="Dennis Wang" userId="6c802bbc55b149b4" providerId="LiveId" clId="{72A5F2B8-C337-4B42-A8FD-98A1A77E977C}" dt="2024-10-20T21:48:06.898" v="2010" actId="1076"/>
          <ac:spMkLst>
            <pc:docMk/>
            <pc:sldMk cId="2659629729" sldId="270"/>
            <ac:spMk id="7" creationId="{8552EAF7-97BB-3803-B148-DDAF031CDAD8}"/>
          </ac:spMkLst>
        </pc:spChg>
        <pc:spChg chg="add mod">
          <ac:chgData name="Dennis Wang" userId="6c802bbc55b149b4" providerId="LiveId" clId="{72A5F2B8-C337-4B42-A8FD-98A1A77E977C}" dt="2024-10-20T21:48:14.703" v="2013" actId="14100"/>
          <ac:spMkLst>
            <pc:docMk/>
            <pc:sldMk cId="2659629729" sldId="270"/>
            <ac:spMk id="8" creationId="{0D515806-B528-B761-D102-2961A2BC469C}"/>
          </ac:spMkLst>
        </pc:spChg>
        <pc:spChg chg="add del mod">
          <ac:chgData name="Dennis Wang" userId="6c802bbc55b149b4" providerId="LiveId" clId="{72A5F2B8-C337-4B42-A8FD-98A1A77E977C}" dt="2024-10-20T21:48:21.166" v="2016" actId="478"/>
          <ac:spMkLst>
            <pc:docMk/>
            <pc:sldMk cId="2659629729" sldId="270"/>
            <ac:spMk id="9" creationId="{0C9DF62D-42DD-782B-BAF7-C5134A772448}"/>
          </ac:spMkLst>
        </pc:spChg>
        <pc:spChg chg="add mod">
          <ac:chgData name="Dennis Wang" userId="6c802bbc55b149b4" providerId="LiveId" clId="{72A5F2B8-C337-4B42-A8FD-98A1A77E977C}" dt="2024-10-20T21:48:28.321" v="2019" actId="14100"/>
          <ac:spMkLst>
            <pc:docMk/>
            <pc:sldMk cId="2659629729" sldId="270"/>
            <ac:spMk id="10" creationId="{F72032B0-D71E-8B36-B63F-7459BC195807}"/>
          </ac:spMkLst>
        </pc:spChg>
        <pc:spChg chg="add mod">
          <ac:chgData name="Dennis Wang" userId="6c802bbc55b149b4" providerId="LiveId" clId="{72A5F2B8-C337-4B42-A8FD-98A1A77E977C}" dt="2024-10-20T21:48:35.096" v="2022" actId="14100"/>
          <ac:spMkLst>
            <pc:docMk/>
            <pc:sldMk cId="2659629729" sldId="270"/>
            <ac:spMk id="11" creationId="{FB0B045A-0C12-19C6-0DFB-9C7BBEF52E06}"/>
          </ac:spMkLst>
        </pc:spChg>
        <pc:spChg chg="add mod">
          <ac:chgData name="Dennis Wang" userId="6c802bbc55b149b4" providerId="LiveId" clId="{72A5F2B8-C337-4B42-A8FD-98A1A77E977C}" dt="2024-10-20T21:48:48.899" v="2025" actId="1076"/>
          <ac:spMkLst>
            <pc:docMk/>
            <pc:sldMk cId="2659629729" sldId="270"/>
            <ac:spMk id="12" creationId="{64FB8EE0-7550-1B08-FDA8-07DBD905CDEC}"/>
          </ac:spMkLst>
        </pc:spChg>
        <pc:graphicFrameChg chg="add del">
          <ac:chgData name="Dennis Wang" userId="6c802bbc55b149b4" providerId="LiveId" clId="{72A5F2B8-C337-4B42-A8FD-98A1A77E977C}" dt="2024-10-20T23:15:51.979" v="2634" actId="26606"/>
          <ac:graphicFrameMkLst>
            <pc:docMk/>
            <pc:sldMk cId="2659629729" sldId="270"/>
            <ac:graphicFrameMk id="14" creationId="{23ECE6C5-96D3-FD34-EDE4-FB2DE9A50826}"/>
          </ac:graphicFrameMkLst>
        </pc:graphicFrameChg>
        <pc:graphicFrameChg chg="add del">
          <ac:chgData name="Dennis Wang" userId="6c802bbc55b149b4" providerId="LiveId" clId="{72A5F2B8-C337-4B42-A8FD-98A1A77E977C}" dt="2024-10-20T23:15:54.801" v="2636" actId="26606"/>
          <ac:graphicFrameMkLst>
            <pc:docMk/>
            <pc:sldMk cId="2659629729" sldId="270"/>
            <ac:graphicFrameMk id="16" creationId="{B410AE17-9EAE-7CF8-FFBD-C92613A0E720}"/>
          </ac:graphicFrameMkLst>
        </pc:graphicFrameChg>
        <pc:graphicFrameChg chg="add del">
          <ac:chgData name="Dennis Wang" userId="6c802bbc55b149b4" providerId="LiveId" clId="{72A5F2B8-C337-4B42-A8FD-98A1A77E977C}" dt="2024-10-20T23:15:56.254" v="2638" actId="26606"/>
          <ac:graphicFrameMkLst>
            <pc:docMk/>
            <pc:sldMk cId="2659629729" sldId="270"/>
            <ac:graphicFrameMk id="18" creationId="{0DD82BB2-7289-68CB-43EC-05E3E64EAA06}"/>
          </ac:graphicFrameMkLst>
        </pc:graphicFrameChg>
        <pc:graphicFrameChg chg="add">
          <ac:chgData name="Dennis Wang" userId="6c802bbc55b149b4" providerId="LiveId" clId="{72A5F2B8-C337-4B42-A8FD-98A1A77E977C}" dt="2024-10-20T23:15:56.264" v="2639" actId="26606"/>
          <ac:graphicFrameMkLst>
            <pc:docMk/>
            <pc:sldMk cId="2659629729" sldId="270"/>
            <ac:graphicFrameMk id="20" creationId="{23ECE6C5-96D3-FD34-EDE4-FB2DE9A50826}"/>
          </ac:graphicFrameMkLst>
        </pc:graphicFrameChg>
        <pc:picChg chg="add mod">
          <ac:chgData name="Dennis Wang" userId="6c802bbc55b149b4" providerId="LiveId" clId="{72A5F2B8-C337-4B42-A8FD-98A1A77E977C}" dt="2024-10-20T21:46:17.789" v="1988" actId="14100"/>
          <ac:picMkLst>
            <pc:docMk/>
            <pc:sldMk cId="2659629729" sldId="270"/>
            <ac:picMk id="4" creationId="{C12A98D3-4AE6-82EA-4B13-F74412412F94}"/>
          </ac:picMkLst>
        </pc:picChg>
      </pc:sldChg>
      <pc:sldChg chg="addSp modSp new mod">
        <pc:chgData name="Dennis Wang" userId="6c802bbc55b149b4" providerId="LiveId" clId="{72A5F2B8-C337-4B42-A8FD-98A1A77E977C}" dt="2024-10-20T22:14:16.659" v="2225" actId="1076"/>
        <pc:sldMkLst>
          <pc:docMk/>
          <pc:sldMk cId="501719717" sldId="271"/>
        </pc:sldMkLst>
        <pc:spChg chg="mod">
          <ac:chgData name="Dennis Wang" userId="6c802bbc55b149b4" providerId="LiveId" clId="{72A5F2B8-C337-4B42-A8FD-98A1A77E977C}" dt="2024-10-20T21:51:38.584" v="2152" actId="20577"/>
          <ac:spMkLst>
            <pc:docMk/>
            <pc:sldMk cId="501719717" sldId="271"/>
            <ac:spMk id="2" creationId="{30E2A959-9FFD-F393-4B9E-ED79C5377EE7}"/>
          </ac:spMkLst>
        </pc:spChg>
        <pc:spChg chg="add mod">
          <ac:chgData name="Dennis Wang" userId="6c802bbc55b149b4" providerId="LiveId" clId="{72A5F2B8-C337-4B42-A8FD-98A1A77E977C}" dt="2024-10-20T22:14:16.659" v="2225" actId="1076"/>
          <ac:spMkLst>
            <pc:docMk/>
            <pc:sldMk cId="501719717" sldId="271"/>
            <ac:spMk id="10" creationId="{200657D5-32A4-7FF3-B182-ACB2A304C1C4}"/>
          </ac:spMkLst>
        </pc:spChg>
        <pc:picChg chg="add mod">
          <ac:chgData name="Dennis Wang" userId="6c802bbc55b149b4" providerId="LiveId" clId="{72A5F2B8-C337-4B42-A8FD-98A1A77E977C}" dt="2024-10-20T22:08:59.604" v="2154" actId="1076"/>
          <ac:picMkLst>
            <pc:docMk/>
            <pc:sldMk cId="501719717" sldId="271"/>
            <ac:picMk id="5" creationId="{26458FF1-2DB5-1774-E4EB-94601FEA72EE}"/>
          </ac:picMkLst>
        </pc:picChg>
        <pc:picChg chg="add mod">
          <ac:chgData name="Dennis Wang" userId="6c802bbc55b149b4" providerId="LiveId" clId="{72A5F2B8-C337-4B42-A8FD-98A1A77E977C}" dt="2024-10-20T22:14:11.470" v="2223" actId="1076"/>
          <ac:picMkLst>
            <pc:docMk/>
            <pc:sldMk cId="501719717" sldId="271"/>
            <ac:picMk id="7" creationId="{F49E70C6-0174-17D3-92AB-1D6E77335C63}"/>
          </ac:picMkLst>
        </pc:picChg>
        <pc:picChg chg="add mod">
          <ac:chgData name="Dennis Wang" userId="6c802bbc55b149b4" providerId="LiveId" clId="{72A5F2B8-C337-4B42-A8FD-98A1A77E977C}" dt="2024-10-20T22:14:13.261" v="2224" actId="1076"/>
          <ac:picMkLst>
            <pc:docMk/>
            <pc:sldMk cId="501719717" sldId="271"/>
            <ac:picMk id="9" creationId="{A87B2534-389F-92B7-3473-2ABDFBD35D5E}"/>
          </ac:picMkLst>
        </pc:picChg>
      </pc:sldChg>
      <pc:sldChg chg="addSp delSp modSp new mod">
        <pc:chgData name="Dennis Wang" userId="6c802bbc55b149b4" providerId="LiveId" clId="{72A5F2B8-C337-4B42-A8FD-98A1A77E977C}" dt="2024-10-20T22:14:40.117" v="2232" actId="1076"/>
        <pc:sldMkLst>
          <pc:docMk/>
          <pc:sldMk cId="2159266298" sldId="272"/>
        </pc:sldMkLst>
        <pc:spChg chg="mod">
          <ac:chgData name="Dennis Wang" userId="6c802bbc55b149b4" providerId="LiveId" clId="{72A5F2B8-C337-4B42-A8FD-98A1A77E977C}" dt="2024-10-20T22:10:39.580" v="2196" actId="20577"/>
          <ac:spMkLst>
            <pc:docMk/>
            <pc:sldMk cId="2159266298" sldId="272"/>
            <ac:spMk id="2" creationId="{5AA07C3A-7232-72AC-5C10-AA6821937432}"/>
          </ac:spMkLst>
        </pc:spChg>
        <pc:spChg chg="del">
          <ac:chgData name="Dennis Wang" userId="6c802bbc55b149b4" providerId="LiveId" clId="{72A5F2B8-C337-4B42-A8FD-98A1A77E977C}" dt="2024-10-20T22:12:57.461" v="2210"/>
          <ac:spMkLst>
            <pc:docMk/>
            <pc:sldMk cId="2159266298" sldId="272"/>
            <ac:spMk id="3" creationId="{96434CF8-C274-8AF4-75EF-727ABDE0DFD9}"/>
          </ac:spMkLst>
        </pc:spChg>
        <pc:spChg chg="add del mod">
          <ac:chgData name="Dennis Wang" userId="6c802bbc55b149b4" providerId="LiveId" clId="{72A5F2B8-C337-4B42-A8FD-98A1A77E977C}" dt="2024-10-20T22:14:19.885" v="2226"/>
          <ac:spMkLst>
            <pc:docMk/>
            <pc:sldMk cId="2159266298" sldId="272"/>
            <ac:spMk id="10" creationId="{AFBE9DDD-3DFA-B79D-3F69-95C2DF9573A6}"/>
          </ac:spMkLst>
        </pc:spChg>
        <pc:spChg chg="add del mod">
          <ac:chgData name="Dennis Wang" userId="6c802bbc55b149b4" providerId="LiveId" clId="{72A5F2B8-C337-4B42-A8FD-98A1A77E977C}" dt="2024-10-20T22:14:35.713" v="2231" actId="478"/>
          <ac:spMkLst>
            <pc:docMk/>
            <pc:sldMk cId="2159266298" sldId="272"/>
            <ac:spMk id="11" creationId="{7C960B74-5C9B-4FFF-7B1B-B9EE2098EDFC}"/>
          </ac:spMkLst>
        </pc:spChg>
        <pc:spChg chg="add mod">
          <ac:chgData name="Dennis Wang" userId="6c802bbc55b149b4" providerId="LiveId" clId="{72A5F2B8-C337-4B42-A8FD-98A1A77E977C}" dt="2024-10-20T22:14:40.117" v="2232" actId="1076"/>
          <ac:spMkLst>
            <pc:docMk/>
            <pc:sldMk cId="2159266298" sldId="272"/>
            <ac:spMk id="12" creationId="{206BEE84-4AA6-223C-F32C-0A4EF01D2EEE}"/>
          </ac:spMkLst>
        </pc:spChg>
        <pc:picChg chg="add mod">
          <ac:chgData name="Dennis Wang" userId="6c802bbc55b149b4" providerId="LiveId" clId="{72A5F2B8-C337-4B42-A8FD-98A1A77E977C}" dt="2024-10-20T22:11:37.915" v="2201" actId="1076"/>
          <ac:picMkLst>
            <pc:docMk/>
            <pc:sldMk cId="2159266298" sldId="272"/>
            <ac:picMk id="5" creationId="{57E67B03-0FB6-7085-5F96-59E383A967F1}"/>
          </ac:picMkLst>
        </pc:picChg>
        <pc:picChg chg="add mod">
          <ac:chgData name="Dennis Wang" userId="6c802bbc55b149b4" providerId="LiveId" clId="{72A5F2B8-C337-4B42-A8FD-98A1A77E977C}" dt="2024-10-20T22:12:38.542" v="2205" actId="1076"/>
          <ac:picMkLst>
            <pc:docMk/>
            <pc:sldMk cId="2159266298" sldId="272"/>
            <ac:picMk id="7" creationId="{8FDA7387-22D3-62AD-BC4D-F2CEF938FADC}"/>
          </ac:picMkLst>
        </pc:picChg>
        <pc:picChg chg="add mod">
          <ac:chgData name="Dennis Wang" userId="6c802bbc55b149b4" providerId="LiveId" clId="{72A5F2B8-C337-4B42-A8FD-98A1A77E977C}" dt="2024-10-20T22:12:54.166" v="2209" actId="1076"/>
          <ac:picMkLst>
            <pc:docMk/>
            <pc:sldMk cId="2159266298" sldId="272"/>
            <ac:picMk id="9" creationId="{D8E1D9B2-FB34-2D95-38ED-E482C3FE0AE7}"/>
          </ac:picMkLst>
        </pc:picChg>
      </pc:sldChg>
      <pc:sldChg chg="addSp modSp new mod">
        <pc:chgData name="Dennis Wang" userId="6c802bbc55b149b4" providerId="LiveId" clId="{72A5F2B8-C337-4B42-A8FD-98A1A77E977C}" dt="2024-10-20T22:56:50.920" v="2589" actId="20577"/>
        <pc:sldMkLst>
          <pc:docMk/>
          <pc:sldMk cId="3660375043" sldId="273"/>
        </pc:sldMkLst>
        <pc:spChg chg="mod">
          <ac:chgData name="Dennis Wang" userId="6c802bbc55b149b4" providerId="LiveId" clId="{72A5F2B8-C337-4B42-A8FD-98A1A77E977C}" dt="2024-10-20T22:22:26.616" v="2280" actId="20577"/>
          <ac:spMkLst>
            <pc:docMk/>
            <pc:sldMk cId="3660375043" sldId="273"/>
            <ac:spMk id="2" creationId="{0B0A3F8E-81B8-ACE3-1A62-D6F85DA332E8}"/>
          </ac:spMkLst>
        </pc:spChg>
        <pc:spChg chg="mod">
          <ac:chgData name="Dennis Wang" userId="6c802bbc55b149b4" providerId="LiveId" clId="{72A5F2B8-C337-4B42-A8FD-98A1A77E977C}" dt="2024-10-20T22:56:50.920" v="2589" actId="20577"/>
          <ac:spMkLst>
            <pc:docMk/>
            <pc:sldMk cId="3660375043" sldId="273"/>
            <ac:spMk id="3" creationId="{BC4CEB9C-F2A5-5F32-8524-B7692B8BCAF3}"/>
          </ac:spMkLst>
        </pc:spChg>
        <pc:spChg chg="add mod">
          <ac:chgData name="Dennis Wang" userId="6c802bbc55b149b4" providerId="LiveId" clId="{72A5F2B8-C337-4B42-A8FD-98A1A77E977C}" dt="2024-10-20T22:26:11.121" v="2352" actId="1076"/>
          <ac:spMkLst>
            <pc:docMk/>
            <pc:sldMk cId="3660375043" sldId="273"/>
            <ac:spMk id="8" creationId="{9DF762FF-6ADF-FBF3-9E24-E5A8CB68A658}"/>
          </ac:spMkLst>
        </pc:spChg>
        <pc:picChg chg="add mod">
          <ac:chgData name="Dennis Wang" userId="6c802bbc55b149b4" providerId="LiveId" clId="{72A5F2B8-C337-4B42-A8FD-98A1A77E977C}" dt="2024-10-20T22:25:43.946" v="2348" actId="1076"/>
          <ac:picMkLst>
            <pc:docMk/>
            <pc:sldMk cId="3660375043" sldId="273"/>
            <ac:picMk id="5" creationId="{0FDF4FB0-B1B7-0B2F-0E0E-BB01DDD4C56C}"/>
          </ac:picMkLst>
        </pc:picChg>
        <pc:picChg chg="add mod">
          <ac:chgData name="Dennis Wang" userId="6c802bbc55b149b4" providerId="LiveId" clId="{72A5F2B8-C337-4B42-A8FD-98A1A77E977C}" dt="2024-10-20T22:26:02.952" v="2350" actId="1076"/>
          <ac:picMkLst>
            <pc:docMk/>
            <pc:sldMk cId="3660375043" sldId="273"/>
            <ac:picMk id="7" creationId="{EE604F94-6474-E404-E1CE-C305B51F9E12}"/>
          </ac:picMkLst>
        </pc:picChg>
      </pc:sldChg>
      <pc:sldChg chg="addSp delSp modSp new mod modNotesTx">
        <pc:chgData name="Dennis Wang" userId="6c802bbc55b149b4" providerId="LiveId" clId="{72A5F2B8-C337-4B42-A8FD-98A1A77E977C}" dt="2024-10-20T23:16:24.313" v="2640"/>
        <pc:sldMkLst>
          <pc:docMk/>
          <pc:sldMk cId="1667731243" sldId="274"/>
        </pc:sldMkLst>
        <pc:spChg chg="mod">
          <ac:chgData name="Dennis Wang" userId="6c802bbc55b149b4" providerId="LiveId" clId="{72A5F2B8-C337-4B42-A8FD-98A1A77E977C}" dt="2024-10-20T22:41:04.815" v="2464" actId="20577"/>
          <ac:spMkLst>
            <pc:docMk/>
            <pc:sldMk cId="1667731243" sldId="274"/>
            <ac:spMk id="2" creationId="{B561DD5A-CB4A-8F88-8697-94795501D316}"/>
          </ac:spMkLst>
        </pc:spChg>
        <pc:spChg chg="mod">
          <ac:chgData name="Dennis Wang" userId="6c802bbc55b149b4" providerId="LiveId" clId="{72A5F2B8-C337-4B42-A8FD-98A1A77E977C}" dt="2024-10-20T22:27:18.845" v="2404" actId="20577"/>
          <ac:spMkLst>
            <pc:docMk/>
            <pc:sldMk cId="1667731243" sldId="274"/>
            <ac:spMk id="3" creationId="{F8F26364-335B-E5F0-1356-F4F77B245F22}"/>
          </ac:spMkLst>
        </pc:spChg>
        <pc:spChg chg="add mod">
          <ac:chgData name="Dennis Wang" userId="6c802bbc55b149b4" providerId="LiveId" clId="{72A5F2B8-C337-4B42-A8FD-98A1A77E977C}" dt="2024-10-20T22:40:33.407" v="2425" actId="1076"/>
          <ac:spMkLst>
            <pc:docMk/>
            <pc:sldMk cId="1667731243" sldId="274"/>
            <ac:spMk id="12" creationId="{6DF59BAA-3C31-2A22-7266-203C761C292C}"/>
          </ac:spMkLst>
        </pc:spChg>
        <pc:picChg chg="add del">
          <ac:chgData name="Dennis Wang" userId="6c802bbc55b149b4" providerId="LiveId" clId="{72A5F2B8-C337-4B42-A8FD-98A1A77E977C}" dt="2024-10-20T22:27:56.348" v="2412" actId="22"/>
          <ac:picMkLst>
            <pc:docMk/>
            <pc:sldMk cId="1667731243" sldId="274"/>
            <ac:picMk id="5" creationId="{82AF1601-BFCF-1613-C483-88101125F58E}"/>
          </ac:picMkLst>
        </pc:picChg>
        <pc:picChg chg="add del">
          <ac:chgData name="Dennis Wang" userId="6c802bbc55b149b4" providerId="LiveId" clId="{72A5F2B8-C337-4B42-A8FD-98A1A77E977C}" dt="2024-10-20T22:40:12.486" v="2418" actId="478"/>
          <ac:picMkLst>
            <pc:docMk/>
            <pc:sldMk cId="1667731243" sldId="274"/>
            <ac:picMk id="7" creationId="{32E4EE20-656F-FCA7-2D75-06278867C586}"/>
          </ac:picMkLst>
        </pc:picChg>
        <pc:picChg chg="add mod">
          <ac:chgData name="Dennis Wang" userId="6c802bbc55b149b4" providerId="LiveId" clId="{72A5F2B8-C337-4B42-A8FD-98A1A77E977C}" dt="2024-10-20T22:40:17.092" v="2421" actId="1076"/>
          <ac:picMkLst>
            <pc:docMk/>
            <pc:sldMk cId="1667731243" sldId="274"/>
            <ac:picMk id="9" creationId="{3C1CB7A8-5DCD-519A-4D8A-D384399BA44E}"/>
          </ac:picMkLst>
        </pc:picChg>
        <pc:picChg chg="add mod">
          <ac:chgData name="Dennis Wang" userId="6c802bbc55b149b4" providerId="LiveId" clId="{72A5F2B8-C337-4B42-A8FD-98A1A77E977C}" dt="2024-10-20T22:40:23.612" v="2423" actId="1076"/>
          <ac:picMkLst>
            <pc:docMk/>
            <pc:sldMk cId="1667731243" sldId="274"/>
            <ac:picMk id="11" creationId="{70B6D1A2-6F16-8357-8D22-9AC7490E3D54}"/>
          </ac:picMkLst>
        </pc:picChg>
      </pc:sldChg>
      <pc:sldChg chg="addSp delSp modSp new mod setBg">
        <pc:chgData name="Dennis Wang" userId="6c802bbc55b149b4" providerId="LiveId" clId="{72A5F2B8-C337-4B42-A8FD-98A1A77E977C}" dt="2024-10-20T23:15:05.872" v="2632" actId="26606"/>
        <pc:sldMkLst>
          <pc:docMk/>
          <pc:sldMk cId="3713045699" sldId="275"/>
        </pc:sldMkLst>
        <pc:spChg chg="mod">
          <ac:chgData name="Dennis Wang" userId="6c802bbc55b149b4" providerId="LiveId" clId="{72A5F2B8-C337-4B42-A8FD-98A1A77E977C}" dt="2024-10-20T23:15:05.872" v="2632" actId="26606"/>
          <ac:spMkLst>
            <pc:docMk/>
            <pc:sldMk cId="3713045699" sldId="275"/>
            <ac:spMk id="2" creationId="{108D100F-E7BE-6367-DE78-CAE3B0603B6E}"/>
          </ac:spMkLst>
        </pc:spChg>
        <pc:spChg chg="mod">
          <ac:chgData name="Dennis Wang" userId="6c802bbc55b149b4" providerId="LiveId" clId="{72A5F2B8-C337-4B42-A8FD-98A1A77E977C}" dt="2024-10-20T23:15:05.872" v="2632" actId="26606"/>
          <ac:spMkLst>
            <pc:docMk/>
            <pc:sldMk cId="3713045699" sldId="275"/>
            <ac:spMk id="3" creationId="{93C0D26C-07D6-E4A9-681D-62A5EC968480}"/>
          </ac:spMkLst>
        </pc:spChg>
        <pc:spChg chg="add del">
          <ac:chgData name="Dennis Wang" userId="6c802bbc55b149b4" providerId="LiveId" clId="{72A5F2B8-C337-4B42-A8FD-98A1A77E977C}" dt="2024-10-20T23:14:59.395" v="2627" actId="26606"/>
          <ac:spMkLst>
            <pc:docMk/>
            <pc:sldMk cId="3713045699" sldId="275"/>
            <ac:spMk id="10" creationId="{12609869-9E80-471B-A487-A53288E0E791}"/>
          </ac:spMkLst>
        </pc:spChg>
        <pc:spChg chg="add del">
          <ac:chgData name="Dennis Wang" userId="6c802bbc55b149b4" providerId="LiveId" clId="{72A5F2B8-C337-4B42-A8FD-98A1A77E977C}" dt="2024-10-20T23:14:59.395" v="2627" actId="26606"/>
          <ac:spMkLst>
            <pc:docMk/>
            <pc:sldMk cId="3713045699" sldId="275"/>
            <ac:spMk id="12" creationId="{7004738A-9D34-43E8-97D2-CA0EED4F8BE0}"/>
          </ac:spMkLst>
        </pc:spChg>
        <pc:spChg chg="add del">
          <ac:chgData name="Dennis Wang" userId="6c802bbc55b149b4" providerId="LiveId" clId="{72A5F2B8-C337-4B42-A8FD-98A1A77E977C}" dt="2024-10-20T23:14:59.395" v="2627" actId="26606"/>
          <ac:spMkLst>
            <pc:docMk/>
            <pc:sldMk cId="3713045699" sldId="275"/>
            <ac:spMk id="14" creationId="{B8B8D07F-F13E-443E-BA68-2D26672D76B9}"/>
          </ac:spMkLst>
        </pc:spChg>
        <pc:spChg chg="add del">
          <ac:chgData name="Dennis Wang" userId="6c802bbc55b149b4" providerId="LiveId" clId="{72A5F2B8-C337-4B42-A8FD-98A1A77E977C}" dt="2024-10-20T23:14:59.395" v="2627" actId="26606"/>
          <ac:spMkLst>
            <pc:docMk/>
            <pc:sldMk cId="3713045699" sldId="275"/>
            <ac:spMk id="16" creationId="{2813A4FA-24A5-41ED-A534-3807D1B2F344}"/>
          </ac:spMkLst>
        </pc:spChg>
        <pc:spChg chg="add del">
          <ac:chgData name="Dennis Wang" userId="6c802bbc55b149b4" providerId="LiveId" clId="{72A5F2B8-C337-4B42-A8FD-98A1A77E977C}" dt="2024-10-20T23:14:59.395" v="2627" actId="26606"/>
          <ac:spMkLst>
            <pc:docMk/>
            <pc:sldMk cId="3713045699" sldId="275"/>
            <ac:spMk id="18" creationId="{C3944F27-CA70-4E84-A51A-E6BF89558979}"/>
          </ac:spMkLst>
        </pc:spChg>
        <pc:spChg chg="add del">
          <ac:chgData name="Dennis Wang" userId="6c802bbc55b149b4" providerId="LiveId" clId="{72A5F2B8-C337-4B42-A8FD-98A1A77E977C}" dt="2024-10-20T23:15:04.077" v="2629" actId="26606"/>
          <ac:spMkLst>
            <pc:docMk/>
            <pc:sldMk cId="3713045699" sldId="275"/>
            <ac:spMk id="20" creationId="{5AA03EDC-7067-4DFF-B672-541D016AAAB8}"/>
          </ac:spMkLst>
        </pc:spChg>
        <pc:spChg chg="add del">
          <ac:chgData name="Dennis Wang" userId="6c802bbc55b149b4" providerId="LiveId" clId="{72A5F2B8-C337-4B42-A8FD-98A1A77E977C}" dt="2024-10-20T23:15:04.077" v="2629" actId="26606"/>
          <ac:spMkLst>
            <pc:docMk/>
            <pc:sldMk cId="3713045699" sldId="275"/>
            <ac:spMk id="21" creationId="{0EBF3E39-B0BE-496A-8604-9007470FFA3A}"/>
          </ac:spMkLst>
        </pc:spChg>
        <pc:spChg chg="add del">
          <ac:chgData name="Dennis Wang" userId="6c802bbc55b149b4" providerId="LiveId" clId="{72A5F2B8-C337-4B42-A8FD-98A1A77E977C}" dt="2024-10-20T23:15:05.865" v="2631" actId="26606"/>
          <ac:spMkLst>
            <pc:docMk/>
            <pc:sldMk cId="3713045699" sldId="275"/>
            <ac:spMk id="23" creationId="{743AA782-23D1-4521-8CAD-47662984AA08}"/>
          </ac:spMkLst>
        </pc:spChg>
        <pc:spChg chg="add del">
          <ac:chgData name="Dennis Wang" userId="6c802bbc55b149b4" providerId="LiveId" clId="{72A5F2B8-C337-4B42-A8FD-98A1A77E977C}" dt="2024-10-20T23:15:05.865" v="2631" actId="26606"/>
          <ac:spMkLst>
            <pc:docMk/>
            <pc:sldMk cId="3713045699" sldId="275"/>
            <ac:spMk id="24" creationId="{71877DBC-BB60-40F0-AC93-2ACDBAAE60CE}"/>
          </ac:spMkLst>
        </pc:spChg>
        <pc:spChg chg="add">
          <ac:chgData name="Dennis Wang" userId="6c802bbc55b149b4" providerId="LiveId" clId="{72A5F2B8-C337-4B42-A8FD-98A1A77E977C}" dt="2024-10-20T23:15:05.872" v="2632" actId="26606"/>
          <ac:spMkLst>
            <pc:docMk/>
            <pc:sldMk cId="3713045699" sldId="275"/>
            <ac:spMk id="26" creationId="{5AA03EDC-7067-4DFF-B672-541D016AAAB8}"/>
          </ac:spMkLst>
        </pc:spChg>
        <pc:spChg chg="add">
          <ac:chgData name="Dennis Wang" userId="6c802bbc55b149b4" providerId="LiveId" clId="{72A5F2B8-C337-4B42-A8FD-98A1A77E977C}" dt="2024-10-20T23:15:05.872" v="2632" actId="26606"/>
          <ac:spMkLst>
            <pc:docMk/>
            <pc:sldMk cId="3713045699" sldId="275"/>
            <ac:spMk id="27" creationId="{0EBF3E39-B0BE-496A-8604-9007470FFA3A}"/>
          </ac:spMkLst>
        </pc:spChg>
        <pc:picChg chg="add mod modCrop">
          <ac:chgData name="Dennis Wang" userId="6c802bbc55b149b4" providerId="LiveId" clId="{72A5F2B8-C337-4B42-A8FD-98A1A77E977C}" dt="2024-10-20T23:15:05.872" v="2632" actId="26606"/>
          <ac:picMkLst>
            <pc:docMk/>
            <pc:sldMk cId="3713045699" sldId="275"/>
            <ac:picMk id="5" creationId="{F636C193-35AE-218F-0506-F3F604A5B15B}"/>
          </ac:picMkLst>
        </pc:picChg>
      </pc:sldChg>
      <pc:sldChg chg="addSp modSp new mod">
        <pc:chgData name="Dennis Wang" userId="6c802bbc55b149b4" providerId="LiveId" clId="{72A5F2B8-C337-4B42-A8FD-98A1A77E977C}" dt="2024-10-20T23:14:46.434" v="2625" actId="1076"/>
        <pc:sldMkLst>
          <pc:docMk/>
          <pc:sldMk cId="1582360316" sldId="276"/>
        </pc:sldMkLst>
        <pc:spChg chg="mod">
          <ac:chgData name="Dennis Wang" userId="6c802bbc55b149b4" providerId="LiveId" clId="{72A5F2B8-C337-4B42-A8FD-98A1A77E977C}" dt="2024-10-20T23:06:39.840" v="2621" actId="20577"/>
          <ac:spMkLst>
            <pc:docMk/>
            <pc:sldMk cId="1582360316" sldId="276"/>
            <ac:spMk id="2" creationId="{5A10E748-9CD6-74A3-E499-B2013671FB8D}"/>
          </ac:spMkLst>
        </pc:spChg>
        <pc:picChg chg="add mod">
          <ac:chgData name="Dennis Wang" userId="6c802bbc55b149b4" providerId="LiveId" clId="{72A5F2B8-C337-4B42-A8FD-98A1A77E977C}" dt="2024-10-20T23:14:22.427" v="2623" actId="1076"/>
          <ac:picMkLst>
            <pc:docMk/>
            <pc:sldMk cId="1582360316" sldId="276"/>
            <ac:picMk id="5" creationId="{F47FDB11-1539-A662-EA07-5E4AC7DB4B79}"/>
          </ac:picMkLst>
        </pc:picChg>
        <pc:picChg chg="add mod">
          <ac:chgData name="Dennis Wang" userId="6c802bbc55b149b4" providerId="LiveId" clId="{72A5F2B8-C337-4B42-A8FD-98A1A77E977C}" dt="2024-10-20T23:14:46.434" v="2625" actId="1076"/>
          <ac:picMkLst>
            <pc:docMk/>
            <pc:sldMk cId="1582360316" sldId="276"/>
            <ac:picMk id="7" creationId="{5F150388-C2C2-4538-5F3B-E63CC4720FDD}"/>
          </ac:picMkLst>
        </pc:picChg>
      </pc:sldChg>
      <pc:sldChg chg="addSp delSp modSp new mod setBg">
        <pc:chgData name="Dennis Wang" userId="6c802bbc55b149b4" providerId="LiveId" clId="{72A5F2B8-C337-4B42-A8FD-98A1A77E977C}" dt="2024-10-20T23:20:42.231" v="2708" actId="26606"/>
        <pc:sldMkLst>
          <pc:docMk/>
          <pc:sldMk cId="1710648666" sldId="277"/>
        </pc:sldMkLst>
        <pc:spChg chg="mod">
          <ac:chgData name="Dennis Wang" userId="6c802bbc55b149b4" providerId="LiveId" clId="{72A5F2B8-C337-4B42-A8FD-98A1A77E977C}" dt="2024-10-20T23:20:42.231" v="2708" actId="26606"/>
          <ac:spMkLst>
            <pc:docMk/>
            <pc:sldMk cId="1710648666" sldId="277"/>
            <ac:spMk id="2" creationId="{3880C486-210B-E40C-4383-D3513D315836}"/>
          </ac:spMkLst>
        </pc:spChg>
        <pc:spChg chg="del mod">
          <ac:chgData name="Dennis Wang" userId="6c802bbc55b149b4" providerId="LiveId" clId="{72A5F2B8-C337-4B42-A8FD-98A1A77E977C}" dt="2024-10-20T23:19:28.701" v="2691" actId="26606"/>
          <ac:spMkLst>
            <pc:docMk/>
            <pc:sldMk cId="1710648666" sldId="277"/>
            <ac:spMk id="3" creationId="{EC0A4318-C164-5647-8B70-6031752B80A4}"/>
          </ac:spMkLst>
        </pc:spChg>
        <pc:spChg chg="add del">
          <ac:chgData name="Dennis Wang" userId="6c802bbc55b149b4" providerId="LiveId" clId="{72A5F2B8-C337-4B42-A8FD-98A1A77E977C}" dt="2024-10-20T23:20:02.179" v="2694" actId="26606"/>
          <ac:spMkLst>
            <pc:docMk/>
            <pc:sldMk cId="1710648666" sldId="277"/>
            <ac:spMk id="9" creationId="{BACC6370-2D7E-4714-9D71-7542949D7D5D}"/>
          </ac:spMkLst>
        </pc:spChg>
        <pc:spChg chg="add del">
          <ac:chgData name="Dennis Wang" userId="6c802bbc55b149b4" providerId="LiveId" clId="{72A5F2B8-C337-4B42-A8FD-98A1A77E977C}" dt="2024-10-20T23:20:02.179" v="2694" actId="26606"/>
          <ac:spMkLst>
            <pc:docMk/>
            <pc:sldMk cId="1710648666" sldId="277"/>
            <ac:spMk id="11" creationId="{F68B3F68-107C-434F-AA38-110D5EA91B85}"/>
          </ac:spMkLst>
        </pc:spChg>
        <pc:spChg chg="add del">
          <ac:chgData name="Dennis Wang" userId="6c802bbc55b149b4" providerId="LiveId" clId="{72A5F2B8-C337-4B42-A8FD-98A1A77E977C}" dt="2024-10-20T23:20:02.179" v="2694" actId="26606"/>
          <ac:spMkLst>
            <pc:docMk/>
            <pc:sldMk cId="1710648666" sldId="277"/>
            <ac:spMk id="13" creationId="{AAD0DBB9-1A4B-4391-81D4-CB19F9AB918A}"/>
          </ac:spMkLst>
        </pc:spChg>
        <pc:spChg chg="add del">
          <ac:chgData name="Dennis Wang" userId="6c802bbc55b149b4" providerId="LiveId" clId="{72A5F2B8-C337-4B42-A8FD-98A1A77E977C}" dt="2024-10-20T23:20:02.179" v="2694" actId="26606"/>
          <ac:spMkLst>
            <pc:docMk/>
            <pc:sldMk cId="1710648666" sldId="277"/>
            <ac:spMk id="15" creationId="{063BBA22-50EA-4C4D-BE05-F1CE4E63AA56}"/>
          </ac:spMkLst>
        </pc:spChg>
        <pc:spChg chg="add del">
          <ac:chgData name="Dennis Wang" userId="6c802bbc55b149b4" providerId="LiveId" clId="{72A5F2B8-C337-4B42-A8FD-98A1A77E977C}" dt="2024-10-20T23:20:42.231" v="2708" actId="26606"/>
          <ac:spMkLst>
            <pc:docMk/>
            <pc:sldMk cId="1710648666" sldId="277"/>
            <ac:spMk id="20" creationId="{9DBC8166-481C-4473-95F5-9A5B9073B7F1}"/>
          </ac:spMkLst>
        </pc:spChg>
        <pc:spChg chg="add del">
          <ac:chgData name="Dennis Wang" userId="6c802bbc55b149b4" providerId="LiveId" clId="{72A5F2B8-C337-4B42-A8FD-98A1A77E977C}" dt="2024-10-20T23:20:42.231" v="2708" actId="26606"/>
          <ac:spMkLst>
            <pc:docMk/>
            <pc:sldMk cId="1710648666" sldId="277"/>
            <ac:spMk id="22" creationId="{A5A5CE6E-90AF-4D43-A014-1F9EC83EB93D}"/>
          </ac:spMkLst>
        </pc:spChg>
        <pc:spChg chg="add del">
          <ac:chgData name="Dennis Wang" userId="6c802bbc55b149b4" providerId="LiveId" clId="{72A5F2B8-C337-4B42-A8FD-98A1A77E977C}" dt="2024-10-20T23:20:37.292" v="2704" actId="26606"/>
          <ac:spMkLst>
            <pc:docMk/>
            <pc:sldMk cId="1710648666" sldId="277"/>
            <ac:spMk id="27" creationId="{9DBC8166-481C-4473-95F5-9A5B9073B7F1}"/>
          </ac:spMkLst>
        </pc:spChg>
        <pc:spChg chg="add del">
          <ac:chgData name="Dennis Wang" userId="6c802bbc55b149b4" providerId="LiveId" clId="{72A5F2B8-C337-4B42-A8FD-98A1A77E977C}" dt="2024-10-20T23:20:37.292" v="2704" actId="26606"/>
          <ac:spMkLst>
            <pc:docMk/>
            <pc:sldMk cId="1710648666" sldId="277"/>
            <ac:spMk id="29" creationId="{A5A5CE6E-90AF-4D43-A014-1F9EC83EB93D}"/>
          </ac:spMkLst>
        </pc:spChg>
        <pc:spChg chg="add del">
          <ac:chgData name="Dennis Wang" userId="6c802bbc55b149b4" providerId="LiveId" clId="{72A5F2B8-C337-4B42-A8FD-98A1A77E977C}" dt="2024-10-20T23:20:38.669" v="2706" actId="26606"/>
          <ac:spMkLst>
            <pc:docMk/>
            <pc:sldMk cId="1710648666" sldId="277"/>
            <ac:spMk id="31" creationId="{9DBC8166-481C-4473-95F5-9A5B9073B7F1}"/>
          </ac:spMkLst>
        </pc:spChg>
        <pc:spChg chg="add del">
          <ac:chgData name="Dennis Wang" userId="6c802bbc55b149b4" providerId="LiveId" clId="{72A5F2B8-C337-4B42-A8FD-98A1A77E977C}" dt="2024-10-20T23:20:38.669" v="2706" actId="26606"/>
          <ac:spMkLst>
            <pc:docMk/>
            <pc:sldMk cId="1710648666" sldId="277"/>
            <ac:spMk id="32" creationId="{A5A5CE6E-90AF-4D43-A014-1F9EC83EB93D}"/>
          </ac:spMkLst>
        </pc:spChg>
        <pc:spChg chg="add del">
          <ac:chgData name="Dennis Wang" userId="6c802bbc55b149b4" providerId="LiveId" clId="{72A5F2B8-C337-4B42-A8FD-98A1A77E977C}" dt="2024-10-20T23:20:42.231" v="2708" actId="26606"/>
          <ac:spMkLst>
            <pc:docMk/>
            <pc:sldMk cId="1710648666" sldId="277"/>
            <ac:spMk id="34" creationId="{2E442304-DDBD-4F7B-8017-36BCC863FB40}"/>
          </ac:spMkLst>
        </pc:spChg>
        <pc:spChg chg="add del">
          <ac:chgData name="Dennis Wang" userId="6c802bbc55b149b4" providerId="LiveId" clId="{72A5F2B8-C337-4B42-A8FD-98A1A77E977C}" dt="2024-10-20T23:20:42.231" v="2708" actId="26606"/>
          <ac:spMkLst>
            <pc:docMk/>
            <pc:sldMk cId="1710648666" sldId="277"/>
            <ac:spMk id="35" creationId="{5E107275-3853-46FD-A241-DE4355A42675}"/>
          </ac:spMkLst>
        </pc:spChg>
        <pc:graphicFrameChg chg="add mod modGraphic">
          <ac:chgData name="Dennis Wang" userId="6c802bbc55b149b4" providerId="LiveId" clId="{72A5F2B8-C337-4B42-A8FD-98A1A77E977C}" dt="2024-10-20T23:20:42.231" v="2708" actId="26606"/>
          <ac:graphicFrameMkLst>
            <pc:docMk/>
            <pc:sldMk cId="1710648666" sldId="277"/>
            <ac:graphicFrameMk id="5" creationId="{B0FFD2BE-9742-3634-FED4-925DD473D12A}"/>
          </ac:graphicFrameMkLst>
        </pc:graphicFrameChg>
      </pc:sldChg>
      <pc:sldChg chg="addSp delSp modSp add mod ord">
        <pc:chgData name="Dennis Wang" userId="6c802bbc55b149b4" providerId="LiveId" clId="{72A5F2B8-C337-4B42-A8FD-98A1A77E977C}" dt="2024-10-21T03:16:24.801" v="3310" actId="14100"/>
        <pc:sldMkLst>
          <pc:docMk/>
          <pc:sldMk cId="3029795046" sldId="278"/>
        </pc:sldMkLst>
        <pc:spChg chg="mod">
          <ac:chgData name="Dennis Wang" userId="6c802bbc55b149b4" providerId="LiveId" clId="{72A5F2B8-C337-4B42-A8FD-98A1A77E977C}" dt="2024-10-21T03:06:33.007" v="3255" actId="20577"/>
          <ac:spMkLst>
            <pc:docMk/>
            <pc:sldMk cId="3029795046" sldId="278"/>
            <ac:spMk id="2" creationId="{643D0E94-182B-EA0F-0C93-42A146AE163A}"/>
          </ac:spMkLst>
        </pc:spChg>
        <pc:spChg chg="mod">
          <ac:chgData name="Dennis Wang" userId="6c802bbc55b149b4" providerId="LiveId" clId="{72A5F2B8-C337-4B42-A8FD-98A1A77E977C}" dt="2024-10-21T03:07:07.431" v="3297" actId="20577"/>
          <ac:spMkLst>
            <pc:docMk/>
            <pc:sldMk cId="3029795046" sldId="278"/>
            <ac:spMk id="3" creationId="{92F071D8-AB51-88BA-4B0D-24BF823ED9EE}"/>
          </ac:spMkLst>
        </pc:spChg>
        <pc:spChg chg="del">
          <ac:chgData name="Dennis Wang" userId="6c802bbc55b149b4" providerId="LiveId" clId="{72A5F2B8-C337-4B42-A8FD-98A1A77E977C}" dt="2024-10-21T03:06:17.171" v="3248" actId="478"/>
          <ac:spMkLst>
            <pc:docMk/>
            <pc:sldMk cId="3029795046" sldId="278"/>
            <ac:spMk id="6" creationId="{D2A5E1BC-87C2-DEB9-5774-E2D015938C69}"/>
          </ac:spMkLst>
        </pc:spChg>
        <pc:spChg chg="del">
          <ac:chgData name="Dennis Wang" userId="6c802bbc55b149b4" providerId="LiveId" clId="{72A5F2B8-C337-4B42-A8FD-98A1A77E977C}" dt="2024-10-21T03:06:18.023" v="3249" actId="478"/>
          <ac:spMkLst>
            <pc:docMk/>
            <pc:sldMk cId="3029795046" sldId="278"/>
            <ac:spMk id="7" creationId="{C38E508C-175C-F443-658D-C5B3FE02C05B}"/>
          </ac:spMkLst>
        </pc:spChg>
        <pc:spChg chg="del">
          <ac:chgData name="Dennis Wang" userId="6c802bbc55b149b4" providerId="LiveId" clId="{72A5F2B8-C337-4B42-A8FD-98A1A77E977C}" dt="2024-10-21T03:06:20.054" v="3251" actId="478"/>
          <ac:spMkLst>
            <pc:docMk/>
            <pc:sldMk cId="3029795046" sldId="278"/>
            <ac:spMk id="8" creationId="{1592F36F-291C-B312-567E-CB8FEA19503D}"/>
          </ac:spMkLst>
        </pc:spChg>
        <pc:spChg chg="del">
          <ac:chgData name="Dennis Wang" userId="6c802bbc55b149b4" providerId="LiveId" clId="{72A5F2B8-C337-4B42-A8FD-98A1A77E977C}" dt="2024-10-21T03:06:18.828" v="3250" actId="478"/>
          <ac:spMkLst>
            <pc:docMk/>
            <pc:sldMk cId="3029795046" sldId="278"/>
            <ac:spMk id="9" creationId="{1A1327C0-2D95-B413-D6A2-920959E56805}"/>
          </ac:spMkLst>
        </pc:spChg>
        <pc:picChg chg="add del">
          <ac:chgData name="Dennis Wang" userId="6c802bbc55b149b4" providerId="LiveId" clId="{72A5F2B8-C337-4B42-A8FD-98A1A77E977C}" dt="2024-10-21T03:15:57.984" v="3306" actId="22"/>
          <ac:picMkLst>
            <pc:docMk/>
            <pc:sldMk cId="3029795046" sldId="278"/>
            <ac:picMk id="11" creationId="{511E77C8-F2FE-6041-01C6-AAB50CE0DFC5}"/>
          </ac:picMkLst>
        </pc:picChg>
        <pc:picChg chg="add mod">
          <ac:chgData name="Dennis Wang" userId="6c802bbc55b149b4" providerId="LiveId" clId="{72A5F2B8-C337-4B42-A8FD-98A1A77E977C}" dt="2024-10-21T03:16:24.801" v="3310" actId="14100"/>
          <ac:picMkLst>
            <pc:docMk/>
            <pc:sldMk cId="3029795046" sldId="278"/>
            <ac:picMk id="2050" creationId="{89B949DE-0816-25FC-BE33-67A448C0CFC8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E36E25-A5B1-4211-B10E-CA1A3EA858E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EC34EAD-518A-479A-AA9D-41AE00E2B1F4}">
      <dgm:prSet/>
      <dgm:spPr/>
      <dgm:t>
        <a:bodyPr/>
        <a:lstStyle/>
        <a:p>
          <a:r>
            <a:rPr lang="en-US" u="sng" dirty="0" err="1"/>
            <a:t>PatientID</a:t>
          </a:r>
          <a:br>
            <a:rPr lang="en-US" dirty="0"/>
          </a:br>
          <a:r>
            <a:rPr lang="en-US" dirty="0"/>
            <a:t>Repeated patients</a:t>
          </a:r>
        </a:p>
      </dgm:t>
    </dgm:pt>
    <dgm:pt modelId="{20FDB8D6-5EFB-4C89-ADC8-19521B9D7900}" type="parTrans" cxnId="{68350CB0-2311-406D-A888-D3CB49058C6A}">
      <dgm:prSet/>
      <dgm:spPr/>
      <dgm:t>
        <a:bodyPr/>
        <a:lstStyle/>
        <a:p>
          <a:endParaRPr lang="en-US"/>
        </a:p>
      </dgm:t>
    </dgm:pt>
    <dgm:pt modelId="{749A69FF-DC20-407D-9CCC-0F3471F65093}" type="sibTrans" cxnId="{68350CB0-2311-406D-A888-D3CB49058C6A}">
      <dgm:prSet/>
      <dgm:spPr/>
      <dgm:t>
        <a:bodyPr/>
        <a:lstStyle/>
        <a:p>
          <a:endParaRPr lang="en-US"/>
        </a:p>
      </dgm:t>
    </dgm:pt>
    <dgm:pt modelId="{6353ED70-0190-463E-847D-E2C86E739A0A}">
      <dgm:prSet/>
      <dgm:spPr/>
      <dgm:t>
        <a:bodyPr/>
        <a:lstStyle/>
        <a:p>
          <a:r>
            <a:rPr lang="en-US" u="sng" dirty="0"/>
            <a:t>Scholarship</a:t>
          </a:r>
          <a:br>
            <a:rPr lang="en-US" dirty="0"/>
          </a:br>
          <a:r>
            <a:rPr lang="en-US" dirty="0"/>
            <a:t>Whether or not the patient is on Brazil’s social welfare program  “Bolsa Família”</a:t>
          </a:r>
        </a:p>
      </dgm:t>
    </dgm:pt>
    <dgm:pt modelId="{FD97789A-8587-4A94-9477-65F3B2A7FC7B}" type="parTrans" cxnId="{6B68E121-8627-4126-8A73-66CEF6F346AB}">
      <dgm:prSet/>
      <dgm:spPr/>
      <dgm:t>
        <a:bodyPr/>
        <a:lstStyle/>
        <a:p>
          <a:endParaRPr lang="en-US"/>
        </a:p>
      </dgm:t>
    </dgm:pt>
    <dgm:pt modelId="{0FEABC8F-3624-4C4B-A8AC-41CFFC082491}" type="sibTrans" cxnId="{6B68E121-8627-4126-8A73-66CEF6F346AB}">
      <dgm:prSet/>
      <dgm:spPr/>
      <dgm:t>
        <a:bodyPr/>
        <a:lstStyle/>
        <a:p>
          <a:endParaRPr lang="en-US"/>
        </a:p>
      </dgm:t>
    </dgm:pt>
    <dgm:pt modelId="{D2749321-73D4-4336-B54F-F92E6184F193}">
      <dgm:prSet/>
      <dgm:spPr/>
      <dgm:t>
        <a:bodyPr/>
        <a:lstStyle/>
        <a:p>
          <a:r>
            <a:rPr lang="en-US" u="sng" dirty="0" err="1"/>
            <a:t>SMS_received</a:t>
          </a:r>
          <a:br>
            <a:rPr lang="en-US" dirty="0"/>
          </a:br>
          <a:r>
            <a:rPr lang="en-US" dirty="0"/>
            <a:t> whether 1 or more text messages were sent to the patient</a:t>
          </a:r>
        </a:p>
      </dgm:t>
    </dgm:pt>
    <dgm:pt modelId="{7542390C-8219-42DE-83A8-A4B62DC0348A}" type="parTrans" cxnId="{B15C5932-FB5D-44BA-BFB9-4D84B52A151D}">
      <dgm:prSet/>
      <dgm:spPr/>
      <dgm:t>
        <a:bodyPr/>
        <a:lstStyle/>
        <a:p>
          <a:endParaRPr lang="en-US"/>
        </a:p>
      </dgm:t>
    </dgm:pt>
    <dgm:pt modelId="{FB2D202C-D548-464C-B130-28C0C388AF5E}" type="sibTrans" cxnId="{B15C5932-FB5D-44BA-BFB9-4D84B52A151D}">
      <dgm:prSet/>
      <dgm:spPr/>
      <dgm:t>
        <a:bodyPr/>
        <a:lstStyle/>
        <a:p>
          <a:endParaRPr lang="en-US"/>
        </a:p>
      </dgm:t>
    </dgm:pt>
    <dgm:pt modelId="{19C3B7BB-00D4-449B-ABC0-A0E846A93D2B}" type="pres">
      <dgm:prSet presAssocID="{04E36E25-A5B1-4211-B10E-CA1A3EA858E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F937C70-1839-4461-9721-3BF7E246CD9F}" type="pres">
      <dgm:prSet presAssocID="{BEC34EAD-518A-479A-AA9D-41AE00E2B1F4}" presName="hierRoot1" presStyleCnt="0"/>
      <dgm:spPr/>
    </dgm:pt>
    <dgm:pt modelId="{87D50F22-FD79-4BEF-8430-78DE9B37E1E0}" type="pres">
      <dgm:prSet presAssocID="{BEC34EAD-518A-479A-AA9D-41AE00E2B1F4}" presName="composite" presStyleCnt="0"/>
      <dgm:spPr/>
    </dgm:pt>
    <dgm:pt modelId="{64C57879-F5D7-4E9A-AACE-CC85909903ED}" type="pres">
      <dgm:prSet presAssocID="{BEC34EAD-518A-479A-AA9D-41AE00E2B1F4}" presName="background" presStyleLbl="node0" presStyleIdx="0" presStyleCnt="3"/>
      <dgm:spPr/>
    </dgm:pt>
    <dgm:pt modelId="{CC81BA72-CFB0-4D38-BB50-55825D8EF283}" type="pres">
      <dgm:prSet presAssocID="{BEC34EAD-518A-479A-AA9D-41AE00E2B1F4}" presName="text" presStyleLbl="fgAcc0" presStyleIdx="0" presStyleCnt="3">
        <dgm:presLayoutVars>
          <dgm:chPref val="3"/>
        </dgm:presLayoutVars>
      </dgm:prSet>
      <dgm:spPr/>
    </dgm:pt>
    <dgm:pt modelId="{A5909D2D-37F1-49F4-B763-F12448938512}" type="pres">
      <dgm:prSet presAssocID="{BEC34EAD-518A-479A-AA9D-41AE00E2B1F4}" presName="hierChild2" presStyleCnt="0"/>
      <dgm:spPr/>
    </dgm:pt>
    <dgm:pt modelId="{007FFCAB-E6DA-49AC-A8BF-428F6AD6A70F}" type="pres">
      <dgm:prSet presAssocID="{6353ED70-0190-463E-847D-E2C86E739A0A}" presName="hierRoot1" presStyleCnt="0"/>
      <dgm:spPr/>
    </dgm:pt>
    <dgm:pt modelId="{6E4E1A4C-B579-448B-B3B0-D0C1E1109C8F}" type="pres">
      <dgm:prSet presAssocID="{6353ED70-0190-463E-847D-E2C86E739A0A}" presName="composite" presStyleCnt="0"/>
      <dgm:spPr/>
    </dgm:pt>
    <dgm:pt modelId="{B8018164-480E-4229-A1A4-EADB86451138}" type="pres">
      <dgm:prSet presAssocID="{6353ED70-0190-463E-847D-E2C86E739A0A}" presName="background" presStyleLbl="node0" presStyleIdx="1" presStyleCnt="3"/>
      <dgm:spPr/>
    </dgm:pt>
    <dgm:pt modelId="{17967142-960D-422F-BD2E-6B680A8BFD86}" type="pres">
      <dgm:prSet presAssocID="{6353ED70-0190-463E-847D-E2C86E739A0A}" presName="text" presStyleLbl="fgAcc0" presStyleIdx="1" presStyleCnt="3">
        <dgm:presLayoutVars>
          <dgm:chPref val="3"/>
        </dgm:presLayoutVars>
      </dgm:prSet>
      <dgm:spPr/>
    </dgm:pt>
    <dgm:pt modelId="{2553895B-4460-4EEA-A512-E0570C4962D2}" type="pres">
      <dgm:prSet presAssocID="{6353ED70-0190-463E-847D-E2C86E739A0A}" presName="hierChild2" presStyleCnt="0"/>
      <dgm:spPr/>
    </dgm:pt>
    <dgm:pt modelId="{BAAFB977-0C8A-4A87-B3F8-CA02A08123AB}" type="pres">
      <dgm:prSet presAssocID="{D2749321-73D4-4336-B54F-F92E6184F193}" presName="hierRoot1" presStyleCnt="0"/>
      <dgm:spPr/>
    </dgm:pt>
    <dgm:pt modelId="{372DB4D0-DA02-4520-962D-DB216E244DF4}" type="pres">
      <dgm:prSet presAssocID="{D2749321-73D4-4336-B54F-F92E6184F193}" presName="composite" presStyleCnt="0"/>
      <dgm:spPr/>
    </dgm:pt>
    <dgm:pt modelId="{626DDAD8-2F12-4098-8E3D-95E7CAC9C40E}" type="pres">
      <dgm:prSet presAssocID="{D2749321-73D4-4336-B54F-F92E6184F193}" presName="background" presStyleLbl="node0" presStyleIdx="2" presStyleCnt="3"/>
      <dgm:spPr/>
    </dgm:pt>
    <dgm:pt modelId="{8D13BAD1-96ED-4EAF-8411-33B00CEC51C6}" type="pres">
      <dgm:prSet presAssocID="{D2749321-73D4-4336-B54F-F92E6184F193}" presName="text" presStyleLbl="fgAcc0" presStyleIdx="2" presStyleCnt="3">
        <dgm:presLayoutVars>
          <dgm:chPref val="3"/>
        </dgm:presLayoutVars>
      </dgm:prSet>
      <dgm:spPr/>
    </dgm:pt>
    <dgm:pt modelId="{2E1E8E8C-F41C-49E4-A6DB-80705A3C86ED}" type="pres">
      <dgm:prSet presAssocID="{D2749321-73D4-4336-B54F-F92E6184F193}" presName="hierChild2" presStyleCnt="0"/>
      <dgm:spPr/>
    </dgm:pt>
  </dgm:ptLst>
  <dgm:cxnLst>
    <dgm:cxn modelId="{86429F08-D347-4D48-A764-047E0D7E4FCF}" type="presOf" srcId="{04E36E25-A5B1-4211-B10E-CA1A3EA858E6}" destId="{19C3B7BB-00D4-449B-ABC0-A0E846A93D2B}" srcOrd="0" destOrd="0" presId="urn:microsoft.com/office/officeart/2005/8/layout/hierarchy1"/>
    <dgm:cxn modelId="{B3B0F20F-C4B2-4A81-A74B-387C06A1FABC}" type="presOf" srcId="{BEC34EAD-518A-479A-AA9D-41AE00E2B1F4}" destId="{CC81BA72-CFB0-4D38-BB50-55825D8EF283}" srcOrd="0" destOrd="0" presId="urn:microsoft.com/office/officeart/2005/8/layout/hierarchy1"/>
    <dgm:cxn modelId="{6B68E121-8627-4126-8A73-66CEF6F346AB}" srcId="{04E36E25-A5B1-4211-B10E-CA1A3EA858E6}" destId="{6353ED70-0190-463E-847D-E2C86E739A0A}" srcOrd="1" destOrd="0" parTransId="{FD97789A-8587-4A94-9477-65F3B2A7FC7B}" sibTransId="{0FEABC8F-3624-4C4B-A8AC-41CFFC082491}"/>
    <dgm:cxn modelId="{B15C5932-FB5D-44BA-BFB9-4D84B52A151D}" srcId="{04E36E25-A5B1-4211-B10E-CA1A3EA858E6}" destId="{D2749321-73D4-4336-B54F-F92E6184F193}" srcOrd="2" destOrd="0" parTransId="{7542390C-8219-42DE-83A8-A4B62DC0348A}" sibTransId="{FB2D202C-D548-464C-B130-28C0C388AF5E}"/>
    <dgm:cxn modelId="{949C82AF-ACB3-422E-BA81-97B48DEC8E4C}" type="presOf" srcId="{6353ED70-0190-463E-847D-E2C86E739A0A}" destId="{17967142-960D-422F-BD2E-6B680A8BFD86}" srcOrd="0" destOrd="0" presId="urn:microsoft.com/office/officeart/2005/8/layout/hierarchy1"/>
    <dgm:cxn modelId="{68350CB0-2311-406D-A888-D3CB49058C6A}" srcId="{04E36E25-A5B1-4211-B10E-CA1A3EA858E6}" destId="{BEC34EAD-518A-479A-AA9D-41AE00E2B1F4}" srcOrd="0" destOrd="0" parTransId="{20FDB8D6-5EFB-4C89-ADC8-19521B9D7900}" sibTransId="{749A69FF-DC20-407D-9CCC-0F3471F65093}"/>
    <dgm:cxn modelId="{3967F1FE-2D8E-4F99-BB74-FE3FB41F5295}" type="presOf" srcId="{D2749321-73D4-4336-B54F-F92E6184F193}" destId="{8D13BAD1-96ED-4EAF-8411-33B00CEC51C6}" srcOrd="0" destOrd="0" presId="urn:microsoft.com/office/officeart/2005/8/layout/hierarchy1"/>
    <dgm:cxn modelId="{AB707E58-10E9-4C61-BD39-1486E959D7F8}" type="presParOf" srcId="{19C3B7BB-00D4-449B-ABC0-A0E846A93D2B}" destId="{BF937C70-1839-4461-9721-3BF7E246CD9F}" srcOrd="0" destOrd="0" presId="urn:microsoft.com/office/officeart/2005/8/layout/hierarchy1"/>
    <dgm:cxn modelId="{8202A9B8-8272-4C41-8B83-53474C2E0402}" type="presParOf" srcId="{BF937C70-1839-4461-9721-3BF7E246CD9F}" destId="{87D50F22-FD79-4BEF-8430-78DE9B37E1E0}" srcOrd="0" destOrd="0" presId="urn:microsoft.com/office/officeart/2005/8/layout/hierarchy1"/>
    <dgm:cxn modelId="{DF6AF0F5-C71E-41BF-927F-BFE7EEBF28FC}" type="presParOf" srcId="{87D50F22-FD79-4BEF-8430-78DE9B37E1E0}" destId="{64C57879-F5D7-4E9A-AACE-CC85909903ED}" srcOrd="0" destOrd="0" presId="urn:microsoft.com/office/officeart/2005/8/layout/hierarchy1"/>
    <dgm:cxn modelId="{88592C7C-743A-4B77-B234-AD8D372F0690}" type="presParOf" srcId="{87D50F22-FD79-4BEF-8430-78DE9B37E1E0}" destId="{CC81BA72-CFB0-4D38-BB50-55825D8EF283}" srcOrd="1" destOrd="0" presId="urn:microsoft.com/office/officeart/2005/8/layout/hierarchy1"/>
    <dgm:cxn modelId="{02C27A5B-606B-40A9-8675-85824E4C9F99}" type="presParOf" srcId="{BF937C70-1839-4461-9721-3BF7E246CD9F}" destId="{A5909D2D-37F1-49F4-B763-F12448938512}" srcOrd="1" destOrd="0" presId="urn:microsoft.com/office/officeart/2005/8/layout/hierarchy1"/>
    <dgm:cxn modelId="{4443AF36-34A5-445D-A5AE-8B25A07AF059}" type="presParOf" srcId="{19C3B7BB-00D4-449B-ABC0-A0E846A93D2B}" destId="{007FFCAB-E6DA-49AC-A8BF-428F6AD6A70F}" srcOrd="1" destOrd="0" presId="urn:microsoft.com/office/officeart/2005/8/layout/hierarchy1"/>
    <dgm:cxn modelId="{0655E70C-4A42-4FE0-A5DA-4327B3B28A5E}" type="presParOf" srcId="{007FFCAB-E6DA-49AC-A8BF-428F6AD6A70F}" destId="{6E4E1A4C-B579-448B-B3B0-D0C1E1109C8F}" srcOrd="0" destOrd="0" presId="urn:microsoft.com/office/officeart/2005/8/layout/hierarchy1"/>
    <dgm:cxn modelId="{16D42A4A-F10D-45A8-BB46-E1435480C3D6}" type="presParOf" srcId="{6E4E1A4C-B579-448B-B3B0-D0C1E1109C8F}" destId="{B8018164-480E-4229-A1A4-EADB86451138}" srcOrd="0" destOrd="0" presId="urn:microsoft.com/office/officeart/2005/8/layout/hierarchy1"/>
    <dgm:cxn modelId="{37B5DAAE-48EF-42BB-97D1-171BD0E71AF6}" type="presParOf" srcId="{6E4E1A4C-B579-448B-B3B0-D0C1E1109C8F}" destId="{17967142-960D-422F-BD2E-6B680A8BFD86}" srcOrd="1" destOrd="0" presId="urn:microsoft.com/office/officeart/2005/8/layout/hierarchy1"/>
    <dgm:cxn modelId="{E944FBE9-E0BB-465B-B280-4D2900FC97DB}" type="presParOf" srcId="{007FFCAB-E6DA-49AC-A8BF-428F6AD6A70F}" destId="{2553895B-4460-4EEA-A512-E0570C4962D2}" srcOrd="1" destOrd="0" presId="urn:microsoft.com/office/officeart/2005/8/layout/hierarchy1"/>
    <dgm:cxn modelId="{F5B45E33-FB0F-461B-8929-CF7117A0EF29}" type="presParOf" srcId="{19C3B7BB-00D4-449B-ABC0-A0E846A93D2B}" destId="{BAAFB977-0C8A-4A87-B3F8-CA02A08123AB}" srcOrd="2" destOrd="0" presId="urn:microsoft.com/office/officeart/2005/8/layout/hierarchy1"/>
    <dgm:cxn modelId="{E08AA4AC-8F73-49A9-B88E-CFF1574CC7C9}" type="presParOf" srcId="{BAAFB977-0C8A-4A87-B3F8-CA02A08123AB}" destId="{372DB4D0-DA02-4520-962D-DB216E244DF4}" srcOrd="0" destOrd="0" presId="urn:microsoft.com/office/officeart/2005/8/layout/hierarchy1"/>
    <dgm:cxn modelId="{FDAF7090-1485-4EF4-9C8F-98E9547E0F5D}" type="presParOf" srcId="{372DB4D0-DA02-4520-962D-DB216E244DF4}" destId="{626DDAD8-2F12-4098-8E3D-95E7CAC9C40E}" srcOrd="0" destOrd="0" presId="urn:microsoft.com/office/officeart/2005/8/layout/hierarchy1"/>
    <dgm:cxn modelId="{3A248CEC-591F-4720-909E-D2D2874CD26C}" type="presParOf" srcId="{372DB4D0-DA02-4520-962D-DB216E244DF4}" destId="{8D13BAD1-96ED-4EAF-8411-33B00CEC51C6}" srcOrd="1" destOrd="0" presId="urn:microsoft.com/office/officeart/2005/8/layout/hierarchy1"/>
    <dgm:cxn modelId="{67EE2547-FC72-46C7-9775-B78C7ADA1CFB}" type="presParOf" srcId="{BAAFB977-0C8A-4A87-B3F8-CA02A08123AB}" destId="{2E1E8E8C-F41C-49E4-A6DB-80705A3C86E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571532-0CFE-4E76-A294-CA155F3C78E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35C7BFB-AF76-4522-A5D9-8ADE71350597}">
      <dgm:prSet/>
      <dgm:spPr/>
      <dgm:t>
        <a:bodyPr/>
        <a:lstStyle/>
        <a:p>
          <a:r>
            <a:rPr lang="en-US"/>
            <a:t>Given:</a:t>
          </a:r>
        </a:p>
      </dgm:t>
    </dgm:pt>
    <dgm:pt modelId="{0F7E212D-F773-4128-8026-E636782CCADC}" type="parTrans" cxnId="{8C288150-FA9B-4386-B35F-F9A5A228BB0D}">
      <dgm:prSet/>
      <dgm:spPr/>
      <dgm:t>
        <a:bodyPr/>
        <a:lstStyle/>
        <a:p>
          <a:endParaRPr lang="en-US"/>
        </a:p>
      </dgm:t>
    </dgm:pt>
    <dgm:pt modelId="{138A51EB-F646-4AF7-B2C1-9F0069B3EF24}" type="sibTrans" cxnId="{8C288150-FA9B-4386-B35F-F9A5A228BB0D}">
      <dgm:prSet/>
      <dgm:spPr/>
      <dgm:t>
        <a:bodyPr/>
        <a:lstStyle/>
        <a:p>
          <a:endParaRPr lang="en-US"/>
        </a:p>
      </dgm:t>
    </dgm:pt>
    <dgm:pt modelId="{1E8BD4EB-2F4D-40AE-AAF6-3B4A1981DD00}">
      <dgm:prSet/>
      <dgm:spPr/>
      <dgm:t>
        <a:bodyPr/>
        <a:lstStyle/>
        <a:p>
          <a:r>
            <a:rPr lang="en-US"/>
            <a:t>Target variable is unbalanced</a:t>
          </a:r>
        </a:p>
      </dgm:t>
    </dgm:pt>
    <dgm:pt modelId="{7566DB91-105D-4745-B63F-0EA596DCBF56}" type="parTrans" cxnId="{F5D8B2D7-249E-4720-8531-55146424736C}">
      <dgm:prSet/>
      <dgm:spPr/>
      <dgm:t>
        <a:bodyPr/>
        <a:lstStyle/>
        <a:p>
          <a:endParaRPr lang="en-US"/>
        </a:p>
      </dgm:t>
    </dgm:pt>
    <dgm:pt modelId="{59786BD8-0804-4583-ACCD-F90B9A2B932E}" type="sibTrans" cxnId="{F5D8B2D7-249E-4720-8531-55146424736C}">
      <dgm:prSet/>
      <dgm:spPr/>
      <dgm:t>
        <a:bodyPr/>
        <a:lstStyle/>
        <a:p>
          <a:endParaRPr lang="en-US"/>
        </a:p>
      </dgm:t>
    </dgm:pt>
    <dgm:pt modelId="{2A03646F-4248-442D-859D-31AF828B8E85}">
      <dgm:prSet/>
      <dgm:spPr/>
      <dgm:t>
        <a:bodyPr/>
        <a:lstStyle/>
        <a:p>
          <a:r>
            <a:rPr lang="en-US"/>
            <a:t>Data is not iid </a:t>
          </a:r>
        </a:p>
      </dgm:t>
    </dgm:pt>
    <dgm:pt modelId="{D83BBC24-1FB2-4412-83B8-0D025D3EBB19}" type="parTrans" cxnId="{BC45F278-CB6A-492B-BD4A-2CB372BCF3FE}">
      <dgm:prSet/>
      <dgm:spPr/>
      <dgm:t>
        <a:bodyPr/>
        <a:lstStyle/>
        <a:p>
          <a:endParaRPr lang="en-US"/>
        </a:p>
      </dgm:t>
    </dgm:pt>
    <dgm:pt modelId="{0CEA6FD8-A17D-4FAC-9022-B18910A5A197}" type="sibTrans" cxnId="{BC45F278-CB6A-492B-BD4A-2CB372BCF3FE}">
      <dgm:prSet/>
      <dgm:spPr/>
      <dgm:t>
        <a:bodyPr/>
        <a:lstStyle/>
        <a:p>
          <a:endParaRPr lang="en-US"/>
        </a:p>
      </dgm:t>
    </dgm:pt>
    <dgm:pt modelId="{146B13BA-AD99-462A-99E2-E2E070FEB99A}">
      <dgm:prSet/>
      <dgm:spPr/>
      <dgm:t>
        <a:bodyPr/>
        <a:lstStyle/>
        <a:p>
          <a:r>
            <a:rPr lang="en-US"/>
            <a:t>Therefore:</a:t>
          </a:r>
        </a:p>
      </dgm:t>
    </dgm:pt>
    <dgm:pt modelId="{1154293C-C229-4F13-9A61-FBA743708A8B}" type="parTrans" cxnId="{8903C1B4-76D0-4B95-8E61-B1262EC91DEC}">
      <dgm:prSet/>
      <dgm:spPr/>
      <dgm:t>
        <a:bodyPr/>
        <a:lstStyle/>
        <a:p>
          <a:endParaRPr lang="en-US"/>
        </a:p>
      </dgm:t>
    </dgm:pt>
    <dgm:pt modelId="{9A1101DE-F861-4181-B2C1-C34550F6B210}" type="sibTrans" cxnId="{8903C1B4-76D0-4B95-8E61-B1262EC91DEC}">
      <dgm:prSet/>
      <dgm:spPr/>
      <dgm:t>
        <a:bodyPr/>
        <a:lstStyle/>
        <a:p>
          <a:endParaRPr lang="en-US"/>
        </a:p>
      </dgm:t>
    </dgm:pt>
    <dgm:pt modelId="{2CE8D92A-F8DF-48A0-BB27-904FBA9F41C9}">
      <dgm:prSet/>
      <dgm:spPr/>
      <dgm:t>
        <a:bodyPr/>
        <a:lstStyle/>
        <a:p>
          <a:r>
            <a:rPr lang="en-US"/>
            <a:t>Stratify</a:t>
          </a:r>
        </a:p>
      </dgm:t>
    </dgm:pt>
    <dgm:pt modelId="{E3F6C570-6231-4D6B-B263-A9AF95E5FB73}" type="parTrans" cxnId="{F7505430-1032-4B07-BDD7-1A4252627656}">
      <dgm:prSet/>
      <dgm:spPr/>
      <dgm:t>
        <a:bodyPr/>
        <a:lstStyle/>
        <a:p>
          <a:endParaRPr lang="en-US"/>
        </a:p>
      </dgm:t>
    </dgm:pt>
    <dgm:pt modelId="{F29C7F31-F6DE-4507-9CDD-8B62F9747721}" type="sibTrans" cxnId="{F7505430-1032-4B07-BDD7-1A4252627656}">
      <dgm:prSet/>
      <dgm:spPr/>
      <dgm:t>
        <a:bodyPr/>
        <a:lstStyle/>
        <a:p>
          <a:endParaRPr lang="en-US"/>
        </a:p>
      </dgm:t>
    </dgm:pt>
    <dgm:pt modelId="{CB66566E-8BF4-4F7D-948A-E71EA55AD183}">
      <dgm:prSet/>
      <dgm:spPr/>
      <dgm:t>
        <a:bodyPr/>
        <a:lstStyle/>
        <a:p>
          <a:r>
            <a:rPr lang="en-US"/>
            <a:t>Group!</a:t>
          </a:r>
        </a:p>
      </dgm:t>
    </dgm:pt>
    <dgm:pt modelId="{9448DD59-2CBB-4B02-A767-8A4F3241DC29}" type="parTrans" cxnId="{9DE7F9D2-B65B-44CD-9821-1228756D4891}">
      <dgm:prSet/>
      <dgm:spPr/>
      <dgm:t>
        <a:bodyPr/>
        <a:lstStyle/>
        <a:p>
          <a:endParaRPr lang="en-US"/>
        </a:p>
      </dgm:t>
    </dgm:pt>
    <dgm:pt modelId="{6AE9263F-18D6-438E-BED7-ECA69219B5F4}" type="sibTrans" cxnId="{9DE7F9D2-B65B-44CD-9821-1228756D4891}">
      <dgm:prSet/>
      <dgm:spPr/>
      <dgm:t>
        <a:bodyPr/>
        <a:lstStyle/>
        <a:p>
          <a:endParaRPr lang="en-US"/>
        </a:p>
      </dgm:t>
    </dgm:pt>
    <dgm:pt modelId="{E47EFE09-2BFA-4006-BAFB-2EE63DDD5634}" type="pres">
      <dgm:prSet presAssocID="{C5571532-0CFE-4E76-A294-CA155F3C78E4}" presName="diagram" presStyleCnt="0">
        <dgm:presLayoutVars>
          <dgm:dir/>
          <dgm:resizeHandles val="exact"/>
        </dgm:presLayoutVars>
      </dgm:prSet>
      <dgm:spPr/>
    </dgm:pt>
    <dgm:pt modelId="{67BA90F4-C642-45BA-84C4-D543F882D17C}" type="pres">
      <dgm:prSet presAssocID="{F35C7BFB-AF76-4522-A5D9-8ADE71350597}" presName="node" presStyleLbl="node1" presStyleIdx="0" presStyleCnt="2">
        <dgm:presLayoutVars>
          <dgm:bulletEnabled val="1"/>
        </dgm:presLayoutVars>
      </dgm:prSet>
      <dgm:spPr/>
    </dgm:pt>
    <dgm:pt modelId="{B71EA0F3-8F1D-4A15-80AB-2EF7E5E9C152}" type="pres">
      <dgm:prSet presAssocID="{138A51EB-F646-4AF7-B2C1-9F0069B3EF24}" presName="sibTrans" presStyleCnt="0"/>
      <dgm:spPr/>
    </dgm:pt>
    <dgm:pt modelId="{C8B08F7F-2BEA-458C-A3AF-E5ECDF2D6C1B}" type="pres">
      <dgm:prSet presAssocID="{146B13BA-AD99-462A-99E2-E2E070FEB99A}" presName="node" presStyleLbl="node1" presStyleIdx="1" presStyleCnt="2">
        <dgm:presLayoutVars>
          <dgm:bulletEnabled val="1"/>
        </dgm:presLayoutVars>
      </dgm:prSet>
      <dgm:spPr/>
    </dgm:pt>
  </dgm:ptLst>
  <dgm:cxnLst>
    <dgm:cxn modelId="{F7505430-1032-4B07-BDD7-1A4252627656}" srcId="{146B13BA-AD99-462A-99E2-E2E070FEB99A}" destId="{2CE8D92A-F8DF-48A0-BB27-904FBA9F41C9}" srcOrd="0" destOrd="0" parTransId="{E3F6C570-6231-4D6B-B263-A9AF95E5FB73}" sibTransId="{F29C7F31-F6DE-4507-9CDD-8B62F9747721}"/>
    <dgm:cxn modelId="{27BE8339-FFC9-45EA-9394-A7A71FB7358E}" type="presOf" srcId="{146B13BA-AD99-462A-99E2-E2E070FEB99A}" destId="{C8B08F7F-2BEA-458C-A3AF-E5ECDF2D6C1B}" srcOrd="0" destOrd="0" presId="urn:microsoft.com/office/officeart/2005/8/layout/default"/>
    <dgm:cxn modelId="{FED52543-17FA-4D8A-8730-E441807A85F3}" type="presOf" srcId="{F35C7BFB-AF76-4522-A5D9-8ADE71350597}" destId="{67BA90F4-C642-45BA-84C4-D543F882D17C}" srcOrd="0" destOrd="0" presId="urn:microsoft.com/office/officeart/2005/8/layout/default"/>
    <dgm:cxn modelId="{8C288150-FA9B-4386-B35F-F9A5A228BB0D}" srcId="{C5571532-0CFE-4E76-A294-CA155F3C78E4}" destId="{F35C7BFB-AF76-4522-A5D9-8ADE71350597}" srcOrd="0" destOrd="0" parTransId="{0F7E212D-F773-4128-8026-E636782CCADC}" sibTransId="{138A51EB-F646-4AF7-B2C1-9F0069B3EF24}"/>
    <dgm:cxn modelId="{5467F077-A1BD-400E-8DE8-F595485D4FCC}" type="presOf" srcId="{C5571532-0CFE-4E76-A294-CA155F3C78E4}" destId="{E47EFE09-2BFA-4006-BAFB-2EE63DDD5634}" srcOrd="0" destOrd="0" presId="urn:microsoft.com/office/officeart/2005/8/layout/default"/>
    <dgm:cxn modelId="{BC45F278-CB6A-492B-BD4A-2CB372BCF3FE}" srcId="{F35C7BFB-AF76-4522-A5D9-8ADE71350597}" destId="{2A03646F-4248-442D-859D-31AF828B8E85}" srcOrd="1" destOrd="0" parTransId="{D83BBC24-1FB2-4412-83B8-0D025D3EBB19}" sibTransId="{0CEA6FD8-A17D-4FAC-9022-B18910A5A197}"/>
    <dgm:cxn modelId="{72B35059-0214-43D8-92F8-F84C1B33D5BC}" type="presOf" srcId="{2A03646F-4248-442D-859D-31AF828B8E85}" destId="{67BA90F4-C642-45BA-84C4-D543F882D17C}" srcOrd="0" destOrd="2" presId="urn:microsoft.com/office/officeart/2005/8/layout/default"/>
    <dgm:cxn modelId="{8903C1B4-76D0-4B95-8E61-B1262EC91DEC}" srcId="{C5571532-0CFE-4E76-A294-CA155F3C78E4}" destId="{146B13BA-AD99-462A-99E2-E2E070FEB99A}" srcOrd="1" destOrd="0" parTransId="{1154293C-C229-4F13-9A61-FBA743708A8B}" sibTransId="{9A1101DE-F861-4181-B2C1-C34550F6B210}"/>
    <dgm:cxn modelId="{AD502CC2-0E05-42B0-8130-A39F5FB970F5}" type="presOf" srcId="{CB66566E-8BF4-4F7D-948A-E71EA55AD183}" destId="{C8B08F7F-2BEA-458C-A3AF-E5ECDF2D6C1B}" srcOrd="0" destOrd="2" presId="urn:microsoft.com/office/officeart/2005/8/layout/default"/>
    <dgm:cxn modelId="{9DE7F9D2-B65B-44CD-9821-1228756D4891}" srcId="{146B13BA-AD99-462A-99E2-E2E070FEB99A}" destId="{CB66566E-8BF4-4F7D-948A-E71EA55AD183}" srcOrd="1" destOrd="0" parTransId="{9448DD59-2CBB-4B02-A767-8A4F3241DC29}" sibTransId="{6AE9263F-18D6-438E-BED7-ECA69219B5F4}"/>
    <dgm:cxn modelId="{F5D8B2D7-249E-4720-8531-55146424736C}" srcId="{F35C7BFB-AF76-4522-A5D9-8ADE71350597}" destId="{1E8BD4EB-2F4D-40AE-AAF6-3B4A1981DD00}" srcOrd="0" destOrd="0" parTransId="{7566DB91-105D-4745-B63F-0EA596DCBF56}" sibTransId="{59786BD8-0804-4583-ACCD-F90B9A2B932E}"/>
    <dgm:cxn modelId="{40025DE1-FA6B-4832-BB59-D232CBA5CE2E}" type="presOf" srcId="{1E8BD4EB-2F4D-40AE-AAF6-3B4A1981DD00}" destId="{67BA90F4-C642-45BA-84C4-D543F882D17C}" srcOrd="0" destOrd="1" presId="urn:microsoft.com/office/officeart/2005/8/layout/default"/>
    <dgm:cxn modelId="{A3F0E1E4-1CB9-44DD-87EE-F250519B3541}" type="presOf" srcId="{2CE8D92A-F8DF-48A0-BB27-904FBA9F41C9}" destId="{C8B08F7F-2BEA-458C-A3AF-E5ECDF2D6C1B}" srcOrd="0" destOrd="1" presId="urn:microsoft.com/office/officeart/2005/8/layout/default"/>
    <dgm:cxn modelId="{69B0666E-5AA8-48EF-B9C9-37CDBC8C5F6F}" type="presParOf" srcId="{E47EFE09-2BFA-4006-BAFB-2EE63DDD5634}" destId="{67BA90F4-C642-45BA-84C4-D543F882D17C}" srcOrd="0" destOrd="0" presId="urn:microsoft.com/office/officeart/2005/8/layout/default"/>
    <dgm:cxn modelId="{75521DB7-DAA2-4CB6-AD07-5F2D6913BFDA}" type="presParOf" srcId="{E47EFE09-2BFA-4006-BAFB-2EE63DDD5634}" destId="{B71EA0F3-8F1D-4A15-80AB-2EF7E5E9C152}" srcOrd="1" destOrd="0" presId="urn:microsoft.com/office/officeart/2005/8/layout/default"/>
    <dgm:cxn modelId="{2188D83D-928F-4A56-AC98-EF6705D6A132}" type="presParOf" srcId="{E47EFE09-2BFA-4006-BAFB-2EE63DDD5634}" destId="{C8B08F7F-2BEA-458C-A3AF-E5ECDF2D6C1B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28307F-147D-4881-9B5B-C2423D0E468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EEDE4C3-04EA-4865-88A4-A3C05BF50F11}">
      <dgm:prSet/>
      <dgm:spPr/>
      <dgm:t>
        <a:bodyPr/>
        <a:lstStyle/>
        <a:p>
          <a:r>
            <a:rPr lang="en-US"/>
            <a:t>Gender</a:t>
          </a:r>
        </a:p>
      </dgm:t>
    </dgm:pt>
    <dgm:pt modelId="{F285BAED-72A0-4362-AB39-A9DF16A022AA}" type="parTrans" cxnId="{229F95FA-73AB-445F-8045-897BF5790ECD}">
      <dgm:prSet/>
      <dgm:spPr/>
      <dgm:t>
        <a:bodyPr/>
        <a:lstStyle/>
        <a:p>
          <a:endParaRPr lang="en-US"/>
        </a:p>
      </dgm:t>
    </dgm:pt>
    <dgm:pt modelId="{0F25B7D8-54C7-4744-85D8-3EE121FBE752}" type="sibTrans" cxnId="{229F95FA-73AB-445F-8045-897BF5790ECD}">
      <dgm:prSet/>
      <dgm:spPr/>
      <dgm:t>
        <a:bodyPr/>
        <a:lstStyle/>
        <a:p>
          <a:endParaRPr lang="en-US"/>
        </a:p>
      </dgm:t>
    </dgm:pt>
    <dgm:pt modelId="{75F1A7C8-4AE7-4CAB-81E6-B3F082D7BD81}">
      <dgm:prSet/>
      <dgm:spPr/>
      <dgm:t>
        <a:bodyPr/>
        <a:lstStyle/>
        <a:p>
          <a:r>
            <a:rPr lang="en-US"/>
            <a:t>ScheduledDay and AppointmentDay</a:t>
          </a:r>
        </a:p>
      </dgm:t>
    </dgm:pt>
    <dgm:pt modelId="{FD749A79-BFED-4447-9FB8-A131A19C8DC7}" type="parTrans" cxnId="{7B2A1BC5-B396-44E6-B9B7-540BCAA1BCDC}">
      <dgm:prSet/>
      <dgm:spPr/>
      <dgm:t>
        <a:bodyPr/>
        <a:lstStyle/>
        <a:p>
          <a:endParaRPr lang="en-US"/>
        </a:p>
      </dgm:t>
    </dgm:pt>
    <dgm:pt modelId="{03EDB673-69F7-4112-94D8-C43C0DB8658B}" type="sibTrans" cxnId="{7B2A1BC5-B396-44E6-B9B7-540BCAA1BCDC}">
      <dgm:prSet/>
      <dgm:spPr/>
      <dgm:t>
        <a:bodyPr/>
        <a:lstStyle/>
        <a:p>
          <a:endParaRPr lang="en-US"/>
        </a:p>
      </dgm:t>
    </dgm:pt>
    <dgm:pt modelId="{378542B5-1C5C-4562-B9CD-98C0EC4E0D75}">
      <dgm:prSet/>
      <dgm:spPr/>
      <dgm:t>
        <a:bodyPr/>
        <a:lstStyle/>
        <a:p>
          <a:r>
            <a:rPr lang="en-US"/>
            <a:t>Neighbourhood</a:t>
          </a:r>
        </a:p>
      </dgm:t>
    </dgm:pt>
    <dgm:pt modelId="{7B6662FD-A378-4673-A6EE-4CAC777180C8}" type="parTrans" cxnId="{19176A61-BD3D-4E92-8D71-9A75DD304B08}">
      <dgm:prSet/>
      <dgm:spPr/>
      <dgm:t>
        <a:bodyPr/>
        <a:lstStyle/>
        <a:p>
          <a:endParaRPr lang="en-US"/>
        </a:p>
      </dgm:t>
    </dgm:pt>
    <dgm:pt modelId="{B96C2F79-A534-4DDD-BB7B-13D242A9DA26}" type="sibTrans" cxnId="{19176A61-BD3D-4E92-8D71-9A75DD304B08}">
      <dgm:prSet/>
      <dgm:spPr/>
      <dgm:t>
        <a:bodyPr/>
        <a:lstStyle/>
        <a:p>
          <a:endParaRPr lang="en-US"/>
        </a:p>
      </dgm:t>
    </dgm:pt>
    <dgm:pt modelId="{556D66D6-80C4-4A99-B2D2-67358CD1FCA9}">
      <dgm:prSet/>
      <dgm:spPr/>
      <dgm:t>
        <a:bodyPr/>
        <a:lstStyle/>
        <a:p>
          <a:r>
            <a:rPr lang="en-US"/>
            <a:t>DateDiff</a:t>
          </a:r>
        </a:p>
      </dgm:t>
    </dgm:pt>
    <dgm:pt modelId="{B9089AC5-268A-4238-B320-80DFD29A5653}" type="parTrans" cxnId="{C751BC59-1F07-494B-9E02-8FF0F40CA764}">
      <dgm:prSet/>
      <dgm:spPr/>
      <dgm:t>
        <a:bodyPr/>
        <a:lstStyle/>
        <a:p>
          <a:endParaRPr lang="en-US"/>
        </a:p>
      </dgm:t>
    </dgm:pt>
    <dgm:pt modelId="{C298EF68-13E7-4317-B9D6-B26873664516}" type="sibTrans" cxnId="{C751BC59-1F07-494B-9E02-8FF0F40CA764}">
      <dgm:prSet/>
      <dgm:spPr/>
      <dgm:t>
        <a:bodyPr/>
        <a:lstStyle/>
        <a:p>
          <a:endParaRPr lang="en-US"/>
        </a:p>
      </dgm:t>
    </dgm:pt>
    <dgm:pt modelId="{6162E150-EDB6-4C6B-B33F-1A156F32F4AC}" type="pres">
      <dgm:prSet presAssocID="{3028307F-147D-4881-9B5B-C2423D0E468A}" presName="vert0" presStyleCnt="0">
        <dgm:presLayoutVars>
          <dgm:dir/>
          <dgm:animOne val="branch"/>
          <dgm:animLvl val="lvl"/>
        </dgm:presLayoutVars>
      </dgm:prSet>
      <dgm:spPr/>
    </dgm:pt>
    <dgm:pt modelId="{42E6EEC2-00C9-4D6E-812A-95A9089B83F9}" type="pres">
      <dgm:prSet presAssocID="{BEEDE4C3-04EA-4865-88A4-A3C05BF50F11}" presName="thickLine" presStyleLbl="alignNode1" presStyleIdx="0" presStyleCnt="4"/>
      <dgm:spPr/>
    </dgm:pt>
    <dgm:pt modelId="{9FFC9825-F13A-43F1-8115-3DC61601D0CA}" type="pres">
      <dgm:prSet presAssocID="{BEEDE4C3-04EA-4865-88A4-A3C05BF50F11}" presName="horz1" presStyleCnt="0"/>
      <dgm:spPr/>
    </dgm:pt>
    <dgm:pt modelId="{93E02751-39B1-482E-8B02-35AEDC6C2340}" type="pres">
      <dgm:prSet presAssocID="{BEEDE4C3-04EA-4865-88A4-A3C05BF50F11}" presName="tx1" presStyleLbl="revTx" presStyleIdx="0" presStyleCnt="4"/>
      <dgm:spPr/>
    </dgm:pt>
    <dgm:pt modelId="{5C3DE44E-5713-49ED-A472-683774C51B6E}" type="pres">
      <dgm:prSet presAssocID="{BEEDE4C3-04EA-4865-88A4-A3C05BF50F11}" presName="vert1" presStyleCnt="0"/>
      <dgm:spPr/>
    </dgm:pt>
    <dgm:pt modelId="{C283417B-4C4E-4C5E-81C5-B9572F34C06D}" type="pres">
      <dgm:prSet presAssocID="{75F1A7C8-4AE7-4CAB-81E6-B3F082D7BD81}" presName="thickLine" presStyleLbl="alignNode1" presStyleIdx="1" presStyleCnt="4"/>
      <dgm:spPr/>
    </dgm:pt>
    <dgm:pt modelId="{FC7C6BF3-7A2F-49D0-8FE9-ABDE1FFF2EDA}" type="pres">
      <dgm:prSet presAssocID="{75F1A7C8-4AE7-4CAB-81E6-B3F082D7BD81}" presName="horz1" presStyleCnt="0"/>
      <dgm:spPr/>
    </dgm:pt>
    <dgm:pt modelId="{0AA206CB-7C1F-44A0-8705-F07ECF410BEC}" type="pres">
      <dgm:prSet presAssocID="{75F1A7C8-4AE7-4CAB-81E6-B3F082D7BD81}" presName="tx1" presStyleLbl="revTx" presStyleIdx="1" presStyleCnt="4"/>
      <dgm:spPr/>
    </dgm:pt>
    <dgm:pt modelId="{109B8A90-F10E-4BB4-BF5F-FD03F2D4B792}" type="pres">
      <dgm:prSet presAssocID="{75F1A7C8-4AE7-4CAB-81E6-B3F082D7BD81}" presName="vert1" presStyleCnt="0"/>
      <dgm:spPr/>
    </dgm:pt>
    <dgm:pt modelId="{12264D78-B8FB-441A-AEF5-E7B822EB9509}" type="pres">
      <dgm:prSet presAssocID="{378542B5-1C5C-4562-B9CD-98C0EC4E0D75}" presName="thickLine" presStyleLbl="alignNode1" presStyleIdx="2" presStyleCnt="4"/>
      <dgm:spPr/>
    </dgm:pt>
    <dgm:pt modelId="{D7B13960-0168-4231-BC26-2A803270EEED}" type="pres">
      <dgm:prSet presAssocID="{378542B5-1C5C-4562-B9CD-98C0EC4E0D75}" presName="horz1" presStyleCnt="0"/>
      <dgm:spPr/>
    </dgm:pt>
    <dgm:pt modelId="{3F7EE6E9-654E-4446-B648-849872B5CE01}" type="pres">
      <dgm:prSet presAssocID="{378542B5-1C5C-4562-B9CD-98C0EC4E0D75}" presName="tx1" presStyleLbl="revTx" presStyleIdx="2" presStyleCnt="4"/>
      <dgm:spPr/>
    </dgm:pt>
    <dgm:pt modelId="{71A25B65-ACB6-4E42-B925-2F372766A3A1}" type="pres">
      <dgm:prSet presAssocID="{378542B5-1C5C-4562-B9CD-98C0EC4E0D75}" presName="vert1" presStyleCnt="0"/>
      <dgm:spPr/>
    </dgm:pt>
    <dgm:pt modelId="{EDE861C3-A7BC-4D3B-BC4C-AC90B28D4AA1}" type="pres">
      <dgm:prSet presAssocID="{556D66D6-80C4-4A99-B2D2-67358CD1FCA9}" presName="thickLine" presStyleLbl="alignNode1" presStyleIdx="3" presStyleCnt="4"/>
      <dgm:spPr/>
    </dgm:pt>
    <dgm:pt modelId="{0D8F010E-9BD8-4F46-BA26-C8C9D4D4280D}" type="pres">
      <dgm:prSet presAssocID="{556D66D6-80C4-4A99-B2D2-67358CD1FCA9}" presName="horz1" presStyleCnt="0"/>
      <dgm:spPr/>
    </dgm:pt>
    <dgm:pt modelId="{5025418B-3E03-4342-9971-DDA728BCF154}" type="pres">
      <dgm:prSet presAssocID="{556D66D6-80C4-4A99-B2D2-67358CD1FCA9}" presName="tx1" presStyleLbl="revTx" presStyleIdx="3" presStyleCnt="4"/>
      <dgm:spPr/>
    </dgm:pt>
    <dgm:pt modelId="{282F53FF-6566-45EB-9B81-D02FF042BE90}" type="pres">
      <dgm:prSet presAssocID="{556D66D6-80C4-4A99-B2D2-67358CD1FCA9}" presName="vert1" presStyleCnt="0"/>
      <dgm:spPr/>
    </dgm:pt>
  </dgm:ptLst>
  <dgm:cxnLst>
    <dgm:cxn modelId="{19176A61-BD3D-4E92-8D71-9A75DD304B08}" srcId="{3028307F-147D-4881-9B5B-C2423D0E468A}" destId="{378542B5-1C5C-4562-B9CD-98C0EC4E0D75}" srcOrd="2" destOrd="0" parTransId="{7B6662FD-A378-4673-A6EE-4CAC777180C8}" sibTransId="{B96C2F79-A534-4DDD-BB7B-13D242A9DA26}"/>
    <dgm:cxn modelId="{C751BC59-1F07-494B-9E02-8FF0F40CA764}" srcId="{3028307F-147D-4881-9B5B-C2423D0E468A}" destId="{556D66D6-80C4-4A99-B2D2-67358CD1FCA9}" srcOrd="3" destOrd="0" parTransId="{B9089AC5-268A-4238-B320-80DFD29A5653}" sibTransId="{C298EF68-13E7-4317-B9D6-B26873664516}"/>
    <dgm:cxn modelId="{558DFF8C-69B1-4967-AB22-D9EF67B4A4BA}" type="presOf" srcId="{378542B5-1C5C-4562-B9CD-98C0EC4E0D75}" destId="{3F7EE6E9-654E-4446-B648-849872B5CE01}" srcOrd="0" destOrd="0" presId="urn:microsoft.com/office/officeart/2008/layout/LinedList"/>
    <dgm:cxn modelId="{CF262090-8513-4940-A12E-535BBC41BEB5}" type="presOf" srcId="{75F1A7C8-4AE7-4CAB-81E6-B3F082D7BD81}" destId="{0AA206CB-7C1F-44A0-8705-F07ECF410BEC}" srcOrd="0" destOrd="0" presId="urn:microsoft.com/office/officeart/2008/layout/LinedList"/>
    <dgm:cxn modelId="{310B88A8-A020-41A1-B26A-9B9537D64426}" type="presOf" srcId="{3028307F-147D-4881-9B5B-C2423D0E468A}" destId="{6162E150-EDB6-4C6B-B33F-1A156F32F4AC}" srcOrd="0" destOrd="0" presId="urn:microsoft.com/office/officeart/2008/layout/LinedList"/>
    <dgm:cxn modelId="{7B2A1BC5-B396-44E6-B9B7-540BCAA1BCDC}" srcId="{3028307F-147D-4881-9B5B-C2423D0E468A}" destId="{75F1A7C8-4AE7-4CAB-81E6-B3F082D7BD81}" srcOrd="1" destOrd="0" parTransId="{FD749A79-BFED-4447-9FB8-A131A19C8DC7}" sibTransId="{03EDB673-69F7-4112-94D8-C43C0DB8658B}"/>
    <dgm:cxn modelId="{6E4D8ECB-2904-4945-B2F2-D22D573ACBD2}" type="presOf" srcId="{BEEDE4C3-04EA-4865-88A4-A3C05BF50F11}" destId="{93E02751-39B1-482E-8B02-35AEDC6C2340}" srcOrd="0" destOrd="0" presId="urn:microsoft.com/office/officeart/2008/layout/LinedList"/>
    <dgm:cxn modelId="{891C2CDC-EFFD-4B5C-861E-5957D9ABF256}" type="presOf" srcId="{556D66D6-80C4-4A99-B2D2-67358CD1FCA9}" destId="{5025418B-3E03-4342-9971-DDA728BCF154}" srcOrd="0" destOrd="0" presId="urn:microsoft.com/office/officeart/2008/layout/LinedList"/>
    <dgm:cxn modelId="{229F95FA-73AB-445F-8045-897BF5790ECD}" srcId="{3028307F-147D-4881-9B5B-C2423D0E468A}" destId="{BEEDE4C3-04EA-4865-88A4-A3C05BF50F11}" srcOrd="0" destOrd="0" parTransId="{F285BAED-72A0-4362-AB39-A9DF16A022AA}" sibTransId="{0F25B7D8-54C7-4744-85D8-3EE121FBE752}"/>
    <dgm:cxn modelId="{EFA8F863-5421-4B33-B565-9A8E5694C6BE}" type="presParOf" srcId="{6162E150-EDB6-4C6B-B33F-1A156F32F4AC}" destId="{42E6EEC2-00C9-4D6E-812A-95A9089B83F9}" srcOrd="0" destOrd="0" presId="urn:microsoft.com/office/officeart/2008/layout/LinedList"/>
    <dgm:cxn modelId="{400949F7-88FD-45B1-8346-DB4680EE0D00}" type="presParOf" srcId="{6162E150-EDB6-4C6B-B33F-1A156F32F4AC}" destId="{9FFC9825-F13A-43F1-8115-3DC61601D0CA}" srcOrd="1" destOrd="0" presId="urn:microsoft.com/office/officeart/2008/layout/LinedList"/>
    <dgm:cxn modelId="{3448F70B-9865-44BA-A855-193BF57D59D1}" type="presParOf" srcId="{9FFC9825-F13A-43F1-8115-3DC61601D0CA}" destId="{93E02751-39B1-482E-8B02-35AEDC6C2340}" srcOrd="0" destOrd="0" presId="urn:microsoft.com/office/officeart/2008/layout/LinedList"/>
    <dgm:cxn modelId="{5B789F43-FE94-4ACE-BEF9-E0321D02CA92}" type="presParOf" srcId="{9FFC9825-F13A-43F1-8115-3DC61601D0CA}" destId="{5C3DE44E-5713-49ED-A472-683774C51B6E}" srcOrd="1" destOrd="0" presId="urn:microsoft.com/office/officeart/2008/layout/LinedList"/>
    <dgm:cxn modelId="{5A3725D1-D234-467D-860B-7D2D575EAEAE}" type="presParOf" srcId="{6162E150-EDB6-4C6B-B33F-1A156F32F4AC}" destId="{C283417B-4C4E-4C5E-81C5-B9572F34C06D}" srcOrd="2" destOrd="0" presId="urn:microsoft.com/office/officeart/2008/layout/LinedList"/>
    <dgm:cxn modelId="{6F64B7F1-66C3-4F6F-8F9C-A6B54B1C33CB}" type="presParOf" srcId="{6162E150-EDB6-4C6B-B33F-1A156F32F4AC}" destId="{FC7C6BF3-7A2F-49D0-8FE9-ABDE1FFF2EDA}" srcOrd="3" destOrd="0" presId="urn:microsoft.com/office/officeart/2008/layout/LinedList"/>
    <dgm:cxn modelId="{3CB10172-B85C-4E58-B328-07D310D8E4FF}" type="presParOf" srcId="{FC7C6BF3-7A2F-49D0-8FE9-ABDE1FFF2EDA}" destId="{0AA206CB-7C1F-44A0-8705-F07ECF410BEC}" srcOrd="0" destOrd="0" presId="urn:microsoft.com/office/officeart/2008/layout/LinedList"/>
    <dgm:cxn modelId="{6FA79270-3193-4035-A0CA-9EB3F8A40B41}" type="presParOf" srcId="{FC7C6BF3-7A2F-49D0-8FE9-ABDE1FFF2EDA}" destId="{109B8A90-F10E-4BB4-BF5F-FD03F2D4B792}" srcOrd="1" destOrd="0" presId="urn:microsoft.com/office/officeart/2008/layout/LinedList"/>
    <dgm:cxn modelId="{EC7D24F8-6910-4F7B-ABB1-C0CB7780EDA0}" type="presParOf" srcId="{6162E150-EDB6-4C6B-B33F-1A156F32F4AC}" destId="{12264D78-B8FB-441A-AEF5-E7B822EB9509}" srcOrd="4" destOrd="0" presId="urn:microsoft.com/office/officeart/2008/layout/LinedList"/>
    <dgm:cxn modelId="{A7AF342A-90F3-467C-8686-4F8669AE057D}" type="presParOf" srcId="{6162E150-EDB6-4C6B-B33F-1A156F32F4AC}" destId="{D7B13960-0168-4231-BC26-2A803270EEED}" srcOrd="5" destOrd="0" presId="urn:microsoft.com/office/officeart/2008/layout/LinedList"/>
    <dgm:cxn modelId="{BCB1B725-83F2-46BB-97AF-FD34D8778C3F}" type="presParOf" srcId="{D7B13960-0168-4231-BC26-2A803270EEED}" destId="{3F7EE6E9-654E-4446-B648-849872B5CE01}" srcOrd="0" destOrd="0" presId="urn:microsoft.com/office/officeart/2008/layout/LinedList"/>
    <dgm:cxn modelId="{D31F8119-0A64-4050-B03C-1E6ABE35E18E}" type="presParOf" srcId="{D7B13960-0168-4231-BC26-2A803270EEED}" destId="{71A25B65-ACB6-4E42-B925-2F372766A3A1}" srcOrd="1" destOrd="0" presId="urn:microsoft.com/office/officeart/2008/layout/LinedList"/>
    <dgm:cxn modelId="{D1C5A06E-31C5-47A7-B266-CE6F7736F5F1}" type="presParOf" srcId="{6162E150-EDB6-4C6B-B33F-1A156F32F4AC}" destId="{EDE861C3-A7BC-4D3B-BC4C-AC90B28D4AA1}" srcOrd="6" destOrd="0" presId="urn:microsoft.com/office/officeart/2008/layout/LinedList"/>
    <dgm:cxn modelId="{F58E2D61-D2C2-4218-BAA0-15CA3C5D9B81}" type="presParOf" srcId="{6162E150-EDB6-4C6B-B33F-1A156F32F4AC}" destId="{0D8F010E-9BD8-4F46-BA26-C8C9D4D4280D}" srcOrd="7" destOrd="0" presId="urn:microsoft.com/office/officeart/2008/layout/LinedList"/>
    <dgm:cxn modelId="{48BC0B12-024A-4545-906C-CB4225811540}" type="presParOf" srcId="{0D8F010E-9BD8-4F46-BA26-C8C9D4D4280D}" destId="{5025418B-3E03-4342-9971-DDA728BCF154}" srcOrd="0" destOrd="0" presId="urn:microsoft.com/office/officeart/2008/layout/LinedList"/>
    <dgm:cxn modelId="{1F443B1E-26DB-4732-BFDA-A9BAD1EE876E}" type="presParOf" srcId="{0D8F010E-9BD8-4F46-BA26-C8C9D4D4280D}" destId="{282F53FF-6566-45EB-9B81-D02FF042BE9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89B0702-A6FB-4081-930C-5A1A30493EFA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AE7393D-6F7C-47BF-8EC8-389A4D45D405}">
      <dgm:prSet/>
      <dgm:spPr/>
      <dgm:t>
        <a:bodyPr/>
        <a:lstStyle/>
        <a:p>
          <a:r>
            <a:rPr lang="en-US" dirty="0"/>
            <a:t>‘M’ </a:t>
          </a:r>
          <a:r>
            <a:rPr lang="en-US" dirty="0">
              <a:sym typeface="Wingdings" panose="05000000000000000000" pitchFamily="2" charset="2"/>
            </a:rPr>
            <a:t></a:t>
          </a:r>
          <a:r>
            <a:rPr lang="en-US" dirty="0"/>
            <a:t> 1</a:t>
          </a:r>
        </a:p>
      </dgm:t>
    </dgm:pt>
    <dgm:pt modelId="{A788415F-FCAD-4B1D-BE7F-D170D939420C}" type="parTrans" cxnId="{39E7CA7A-3E57-424B-9A5E-094AEFB994FD}">
      <dgm:prSet/>
      <dgm:spPr/>
      <dgm:t>
        <a:bodyPr/>
        <a:lstStyle/>
        <a:p>
          <a:endParaRPr lang="en-US"/>
        </a:p>
      </dgm:t>
    </dgm:pt>
    <dgm:pt modelId="{96658A81-2636-4359-AF47-4D1B77B07B8B}" type="sibTrans" cxnId="{39E7CA7A-3E57-424B-9A5E-094AEFB994FD}">
      <dgm:prSet/>
      <dgm:spPr/>
      <dgm:t>
        <a:bodyPr/>
        <a:lstStyle/>
        <a:p>
          <a:endParaRPr lang="en-US"/>
        </a:p>
      </dgm:t>
    </dgm:pt>
    <dgm:pt modelId="{A73C69A3-4B25-46CD-B2A3-CC79AA20DAC3}">
      <dgm:prSet/>
      <dgm:spPr/>
      <dgm:t>
        <a:bodyPr/>
        <a:lstStyle/>
        <a:p>
          <a:r>
            <a:rPr lang="en-US" dirty="0"/>
            <a:t>‘F' </a:t>
          </a:r>
          <a:r>
            <a:rPr lang="en-US" dirty="0">
              <a:sym typeface="Wingdings" panose="05000000000000000000" pitchFamily="2" charset="2"/>
            </a:rPr>
            <a:t></a:t>
          </a:r>
          <a:r>
            <a:rPr lang="en-US" dirty="0"/>
            <a:t> 0</a:t>
          </a:r>
        </a:p>
      </dgm:t>
    </dgm:pt>
    <dgm:pt modelId="{979FD6F6-87A3-4EDF-9A94-FAFC560BA698}" type="parTrans" cxnId="{D267CA85-F500-4B0F-BAC0-E756B63D0E86}">
      <dgm:prSet/>
      <dgm:spPr/>
      <dgm:t>
        <a:bodyPr/>
        <a:lstStyle/>
        <a:p>
          <a:endParaRPr lang="en-US"/>
        </a:p>
      </dgm:t>
    </dgm:pt>
    <dgm:pt modelId="{EB750C24-0B9A-45A7-9B06-794381A415D9}" type="sibTrans" cxnId="{D267CA85-F500-4B0F-BAC0-E756B63D0E86}">
      <dgm:prSet/>
      <dgm:spPr/>
      <dgm:t>
        <a:bodyPr/>
        <a:lstStyle/>
        <a:p>
          <a:endParaRPr lang="en-US"/>
        </a:p>
      </dgm:t>
    </dgm:pt>
    <dgm:pt modelId="{15A8DE3C-39FB-4BC2-93DE-1739C5E93E21}" type="pres">
      <dgm:prSet presAssocID="{089B0702-A6FB-4081-930C-5A1A30493EFA}" presName="vert0" presStyleCnt="0">
        <dgm:presLayoutVars>
          <dgm:dir/>
          <dgm:animOne val="branch"/>
          <dgm:animLvl val="lvl"/>
        </dgm:presLayoutVars>
      </dgm:prSet>
      <dgm:spPr/>
    </dgm:pt>
    <dgm:pt modelId="{7492005B-14B1-4217-8010-BF24B2FA6F0A}" type="pres">
      <dgm:prSet presAssocID="{FAE7393D-6F7C-47BF-8EC8-389A4D45D405}" presName="thickLine" presStyleLbl="alignNode1" presStyleIdx="0" presStyleCnt="2"/>
      <dgm:spPr/>
    </dgm:pt>
    <dgm:pt modelId="{273561E8-43DC-41AC-942F-F5A766DB8D71}" type="pres">
      <dgm:prSet presAssocID="{FAE7393D-6F7C-47BF-8EC8-389A4D45D405}" presName="horz1" presStyleCnt="0"/>
      <dgm:spPr/>
    </dgm:pt>
    <dgm:pt modelId="{9227247C-A571-4692-A339-7702CA04DC15}" type="pres">
      <dgm:prSet presAssocID="{FAE7393D-6F7C-47BF-8EC8-389A4D45D405}" presName="tx1" presStyleLbl="revTx" presStyleIdx="0" presStyleCnt="2"/>
      <dgm:spPr/>
    </dgm:pt>
    <dgm:pt modelId="{77559C38-9699-4FC6-9277-0F891A991F8F}" type="pres">
      <dgm:prSet presAssocID="{FAE7393D-6F7C-47BF-8EC8-389A4D45D405}" presName="vert1" presStyleCnt="0"/>
      <dgm:spPr/>
    </dgm:pt>
    <dgm:pt modelId="{1D0EF3BF-1C59-48B4-B8B4-E5B73C180A5C}" type="pres">
      <dgm:prSet presAssocID="{A73C69A3-4B25-46CD-B2A3-CC79AA20DAC3}" presName="thickLine" presStyleLbl="alignNode1" presStyleIdx="1" presStyleCnt="2"/>
      <dgm:spPr/>
    </dgm:pt>
    <dgm:pt modelId="{8C374DA5-F48E-45AE-B06F-AD53A3857028}" type="pres">
      <dgm:prSet presAssocID="{A73C69A3-4B25-46CD-B2A3-CC79AA20DAC3}" presName="horz1" presStyleCnt="0"/>
      <dgm:spPr/>
    </dgm:pt>
    <dgm:pt modelId="{A4F632B8-F6B0-42B4-AF74-E5C9BFC0311A}" type="pres">
      <dgm:prSet presAssocID="{A73C69A3-4B25-46CD-B2A3-CC79AA20DAC3}" presName="tx1" presStyleLbl="revTx" presStyleIdx="1" presStyleCnt="2"/>
      <dgm:spPr/>
    </dgm:pt>
    <dgm:pt modelId="{6CC0E0DA-FECE-492D-A37F-3B7E3C9BA16C}" type="pres">
      <dgm:prSet presAssocID="{A73C69A3-4B25-46CD-B2A3-CC79AA20DAC3}" presName="vert1" presStyleCnt="0"/>
      <dgm:spPr/>
    </dgm:pt>
  </dgm:ptLst>
  <dgm:cxnLst>
    <dgm:cxn modelId="{811FD716-A029-4DCB-877E-F73C4142B7AA}" type="presOf" srcId="{A73C69A3-4B25-46CD-B2A3-CC79AA20DAC3}" destId="{A4F632B8-F6B0-42B4-AF74-E5C9BFC0311A}" srcOrd="0" destOrd="0" presId="urn:microsoft.com/office/officeart/2008/layout/LinedList"/>
    <dgm:cxn modelId="{4D5E9E41-A973-416C-8960-6DACFF3268D4}" type="presOf" srcId="{089B0702-A6FB-4081-930C-5A1A30493EFA}" destId="{15A8DE3C-39FB-4BC2-93DE-1739C5E93E21}" srcOrd="0" destOrd="0" presId="urn:microsoft.com/office/officeart/2008/layout/LinedList"/>
    <dgm:cxn modelId="{39E7CA7A-3E57-424B-9A5E-094AEFB994FD}" srcId="{089B0702-A6FB-4081-930C-5A1A30493EFA}" destId="{FAE7393D-6F7C-47BF-8EC8-389A4D45D405}" srcOrd="0" destOrd="0" parTransId="{A788415F-FCAD-4B1D-BE7F-D170D939420C}" sibTransId="{96658A81-2636-4359-AF47-4D1B77B07B8B}"/>
    <dgm:cxn modelId="{D267CA85-F500-4B0F-BAC0-E756B63D0E86}" srcId="{089B0702-A6FB-4081-930C-5A1A30493EFA}" destId="{A73C69A3-4B25-46CD-B2A3-CC79AA20DAC3}" srcOrd="1" destOrd="0" parTransId="{979FD6F6-87A3-4EDF-9A94-FAFC560BA698}" sibTransId="{EB750C24-0B9A-45A7-9B06-794381A415D9}"/>
    <dgm:cxn modelId="{BAFD7DC8-6B7B-48EF-BD81-1E85DABA960F}" type="presOf" srcId="{FAE7393D-6F7C-47BF-8EC8-389A4D45D405}" destId="{9227247C-A571-4692-A339-7702CA04DC15}" srcOrd="0" destOrd="0" presId="urn:microsoft.com/office/officeart/2008/layout/LinedList"/>
    <dgm:cxn modelId="{51915865-1EF7-4E59-9858-97A5FFA4548B}" type="presParOf" srcId="{15A8DE3C-39FB-4BC2-93DE-1739C5E93E21}" destId="{7492005B-14B1-4217-8010-BF24B2FA6F0A}" srcOrd="0" destOrd="0" presId="urn:microsoft.com/office/officeart/2008/layout/LinedList"/>
    <dgm:cxn modelId="{D0610109-D990-47A1-826B-BB41E5075AB0}" type="presParOf" srcId="{15A8DE3C-39FB-4BC2-93DE-1739C5E93E21}" destId="{273561E8-43DC-41AC-942F-F5A766DB8D71}" srcOrd="1" destOrd="0" presId="urn:microsoft.com/office/officeart/2008/layout/LinedList"/>
    <dgm:cxn modelId="{11DBA744-8C1A-4223-8B9E-16F6E5D98DBE}" type="presParOf" srcId="{273561E8-43DC-41AC-942F-F5A766DB8D71}" destId="{9227247C-A571-4692-A339-7702CA04DC15}" srcOrd="0" destOrd="0" presId="urn:microsoft.com/office/officeart/2008/layout/LinedList"/>
    <dgm:cxn modelId="{10EF0256-D62F-45D3-A5A9-67F7B978F053}" type="presParOf" srcId="{273561E8-43DC-41AC-942F-F5A766DB8D71}" destId="{77559C38-9699-4FC6-9277-0F891A991F8F}" srcOrd="1" destOrd="0" presId="urn:microsoft.com/office/officeart/2008/layout/LinedList"/>
    <dgm:cxn modelId="{614F8C80-ACC8-4657-87D7-6D100928093B}" type="presParOf" srcId="{15A8DE3C-39FB-4BC2-93DE-1739C5E93E21}" destId="{1D0EF3BF-1C59-48B4-B8B4-E5B73C180A5C}" srcOrd="2" destOrd="0" presId="urn:microsoft.com/office/officeart/2008/layout/LinedList"/>
    <dgm:cxn modelId="{DE1AE2E6-4A48-4553-877D-533537B293EC}" type="presParOf" srcId="{15A8DE3C-39FB-4BC2-93DE-1739C5E93E21}" destId="{8C374DA5-F48E-45AE-B06F-AD53A3857028}" srcOrd="3" destOrd="0" presId="urn:microsoft.com/office/officeart/2008/layout/LinedList"/>
    <dgm:cxn modelId="{3B631315-ED83-44EF-8586-E4CED74F8342}" type="presParOf" srcId="{8C374DA5-F48E-45AE-B06F-AD53A3857028}" destId="{A4F632B8-F6B0-42B4-AF74-E5C9BFC0311A}" srcOrd="0" destOrd="0" presId="urn:microsoft.com/office/officeart/2008/layout/LinedList"/>
    <dgm:cxn modelId="{27808996-62EB-41A8-ADAB-31722B8BC40F}" type="presParOf" srcId="{8C374DA5-F48E-45AE-B06F-AD53A3857028}" destId="{6CC0E0DA-FECE-492D-A37F-3B7E3C9BA16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C57879-F5D7-4E9A-AACE-CC85909903ED}">
      <dsp:nvSpPr>
        <dsp:cNvPr id="0" name=""/>
        <dsp:cNvSpPr/>
      </dsp:nvSpPr>
      <dsp:spPr>
        <a:xfrm>
          <a:off x="0" y="524890"/>
          <a:ext cx="2769774" cy="1758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1BA72-CFB0-4D38-BB50-55825D8EF283}">
      <dsp:nvSpPr>
        <dsp:cNvPr id="0" name=""/>
        <dsp:cNvSpPr/>
      </dsp:nvSpPr>
      <dsp:spPr>
        <a:xfrm>
          <a:off x="307752" y="817255"/>
          <a:ext cx="2769774" cy="17588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u="sng" kern="1200" dirty="0" err="1"/>
            <a:t>PatientID</a:t>
          </a:r>
          <a:br>
            <a:rPr lang="en-US" sz="2000" kern="1200" dirty="0"/>
          </a:br>
          <a:r>
            <a:rPr lang="en-US" sz="2000" kern="1200" dirty="0"/>
            <a:t>Repeated patients</a:t>
          </a:r>
        </a:p>
      </dsp:txBody>
      <dsp:txXfrm>
        <a:off x="359266" y="868769"/>
        <a:ext cx="2666746" cy="1655778"/>
      </dsp:txXfrm>
    </dsp:sp>
    <dsp:sp modelId="{B8018164-480E-4229-A1A4-EADB86451138}">
      <dsp:nvSpPr>
        <dsp:cNvPr id="0" name=""/>
        <dsp:cNvSpPr/>
      </dsp:nvSpPr>
      <dsp:spPr>
        <a:xfrm>
          <a:off x="3385280" y="524890"/>
          <a:ext cx="2769774" cy="1758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967142-960D-422F-BD2E-6B680A8BFD86}">
      <dsp:nvSpPr>
        <dsp:cNvPr id="0" name=""/>
        <dsp:cNvSpPr/>
      </dsp:nvSpPr>
      <dsp:spPr>
        <a:xfrm>
          <a:off x="3693032" y="817255"/>
          <a:ext cx="2769774" cy="17588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u="sng" kern="1200" dirty="0"/>
            <a:t>Scholarship</a:t>
          </a:r>
          <a:br>
            <a:rPr lang="en-US" sz="2000" kern="1200" dirty="0"/>
          </a:br>
          <a:r>
            <a:rPr lang="en-US" sz="2000" kern="1200" dirty="0"/>
            <a:t>Whether or not the patient is on Brazil’s social welfare program  “Bolsa Família”</a:t>
          </a:r>
        </a:p>
      </dsp:txBody>
      <dsp:txXfrm>
        <a:off x="3744546" y="868769"/>
        <a:ext cx="2666746" cy="1655778"/>
      </dsp:txXfrm>
    </dsp:sp>
    <dsp:sp modelId="{626DDAD8-2F12-4098-8E3D-95E7CAC9C40E}">
      <dsp:nvSpPr>
        <dsp:cNvPr id="0" name=""/>
        <dsp:cNvSpPr/>
      </dsp:nvSpPr>
      <dsp:spPr>
        <a:xfrm>
          <a:off x="6770560" y="524890"/>
          <a:ext cx="2769774" cy="1758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13BAD1-96ED-4EAF-8411-33B00CEC51C6}">
      <dsp:nvSpPr>
        <dsp:cNvPr id="0" name=""/>
        <dsp:cNvSpPr/>
      </dsp:nvSpPr>
      <dsp:spPr>
        <a:xfrm>
          <a:off x="7078313" y="817255"/>
          <a:ext cx="2769774" cy="17588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u="sng" kern="1200" dirty="0" err="1"/>
            <a:t>SMS_received</a:t>
          </a:r>
          <a:br>
            <a:rPr lang="en-US" sz="2000" kern="1200" dirty="0"/>
          </a:br>
          <a:r>
            <a:rPr lang="en-US" sz="2000" kern="1200" dirty="0"/>
            <a:t> whether 1 or more text messages were sent to the patient</a:t>
          </a:r>
        </a:p>
      </dsp:txBody>
      <dsp:txXfrm>
        <a:off x="7129827" y="868769"/>
        <a:ext cx="2666746" cy="16557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BA90F4-C642-45BA-84C4-D543F882D17C}">
      <dsp:nvSpPr>
        <dsp:cNvPr id="0" name=""/>
        <dsp:cNvSpPr/>
      </dsp:nvSpPr>
      <dsp:spPr>
        <a:xfrm>
          <a:off x="1283" y="673807"/>
          <a:ext cx="5006206" cy="3003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Given: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/>
            <a:t>Target variable is unbalanced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/>
            <a:t>Data is not iid </a:t>
          </a:r>
        </a:p>
      </dsp:txBody>
      <dsp:txXfrm>
        <a:off x="1283" y="673807"/>
        <a:ext cx="5006206" cy="3003723"/>
      </dsp:txXfrm>
    </dsp:sp>
    <dsp:sp modelId="{C8B08F7F-2BEA-458C-A3AF-E5ECDF2D6C1B}">
      <dsp:nvSpPr>
        <dsp:cNvPr id="0" name=""/>
        <dsp:cNvSpPr/>
      </dsp:nvSpPr>
      <dsp:spPr>
        <a:xfrm>
          <a:off x="5508110" y="673807"/>
          <a:ext cx="5006206" cy="3003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Therefore: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/>
            <a:t>Stratify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/>
            <a:t>Group!</a:t>
          </a:r>
        </a:p>
      </dsp:txBody>
      <dsp:txXfrm>
        <a:off x="5508110" y="673807"/>
        <a:ext cx="5006206" cy="30037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E6EEC2-00C9-4D6E-812A-95A9089B83F9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E02751-39B1-482E-8B02-35AEDC6C2340}">
      <dsp:nvSpPr>
        <dsp:cNvPr id="0" name=""/>
        <dsp:cNvSpPr/>
      </dsp:nvSpPr>
      <dsp:spPr>
        <a:xfrm>
          <a:off x="0" y="0"/>
          <a:ext cx="10515600" cy="546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Gender</a:t>
          </a:r>
        </a:p>
      </dsp:txBody>
      <dsp:txXfrm>
        <a:off x="0" y="0"/>
        <a:ext cx="10515600" cy="546078"/>
      </dsp:txXfrm>
    </dsp:sp>
    <dsp:sp modelId="{C283417B-4C4E-4C5E-81C5-B9572F34C06D}">
      <dsp:nvSpPr>
        <dsp:cNvPr id="0" name=""/>
        <dsp:cNvSpPr/>
      </dsp:nvSpPr>
      <dsp:spPr>
        <a:xfrm>
          <a:off x="0" y="54607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A206CB-7C1F-44A0-8705-F07ECF410BEC}">
      <dsp:nvSpPr>
        <dsp:cNvPr id="0" name=""/>
        <dsp:cNvSpPr/>
      </dsp:nvSpPr>
      <dsp:spPr>
        <a:xfrm>
          <a:off x="0" y="546078"/>
          <a:ext cx="10515600" cy="546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ScheduledDay and AppointmentDay</a:t>
          </a:r>
        </a:p>
      </dsp:txBody>
      <dsp:txXfrm>
        <a:off x="0" y="546078"/>
        <a:ext cx="10515600" cy="546078"/>
      </dsp:txXfrm>
    </dsp:sp>
    <dsp:sp modelId="{12264D78-B8FB-441A-AEF5-E7B822EB9509}">
      <dsp:nvSpPr>
        <dsp:cNvPr id="0" name=""/>
        <dsp:cNvSpPr/>
      </dsp:nvSpPr>
      <dsp:spPr>
        <a:xfrm>
          <a:off x="0" y="109215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7EE6E9-654E-4446-B648-849872B5CE01}">
      <dsp:nvSpPr>
        <dsp:cNvPr id="0" name=""/>
        <dsp:cNvSpPr/>
      </dsp:nvSpPr>
      <dsp:spPr>
        <a:xfrm>
          <a:off x="0" y="1092157"/>
          <a:ext cx="10515600" cy="546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Neighbourhood</a:t>
          </a:r>
        </a:p>
      </dsp:txBody>
      <dsp:txXfrm>
        <a:off x="0" y="1092157"/>
        <a:ext cx="10515600" cy="546078"/>
      </dsp:txXfrm>
    </dsp:sp>
    <dsp:sp modelId="{EDE861C3-A7BC-4D3B-BC4C-AC90B28D4AA1}">
      <dsp:nvSpPr>
        <dsp:cNvPr id="0" name=""/>
        <dsp:cNvSpPr/>
      </dsp:nvSpPr>
      <dsp:spPr>
        <a:xfrm>
          <a:off x="0" y="163823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25418B-3E03-4342-9971-DDA728BCF154}">
      <dsp:nvSpPr>
        <dsp:cNvPr id="0" name=""/>
        <dsp:cNvSpPr/>
      </dsp:nvSpPr>
      <dsp:spPr>
        <a:xfrm>
          <a:off x="0" y="1638236"/>
          <a:ext cx="10515600" cy="546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DateDiff</a:t>
          </a:r>
        </a:p>
      </dsp:txBody>
      <dsp:txXfrm>
        <a:off x="0" y="1638236"/>
        <a:ext cx="10515600" cy="5460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92005B-14B1-4217-8010-BF24B2FA6F0A}">
      <dsp:nvSpPr>
        <dsp:cNvPr id="0" name=""/>
        <dsp:cNvSpPr/>
      </dsp:nvSpPr>
      <dsp:spPr>
        <a:xfrm>
          <a:off x="0" y="0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27247C-A571-4692-A339-7702CA04DC15}">
      <dsp:nvSpPr>
        <dsp:cNvPr id="0" name=""/>
        <dsp:cNvSpPr/>
      </dsp:nvSpPr>
      <dsp:spPr>
        <a:xfrm>
          <a:off x="0" y="0"/>
          <a:ext cx="6291714" cy="2765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‘M’ </a:t>
          </a:r>
          <a:r>
            <a:rPr lang="en-US" sz="6500" kern="1200" dirty="0">
              <a:sym typeface="Wingdings" panose="05000000000000000000" pitchFamily="2" charset="2"/>
            </a:rPr>
            <a:t></a:t>
          </a:r>
          <a:r>
            <a:rPr lang="en-US" sz="6500" kern="1200" dirty="0"/>
            <a:t> 1</a:t>
          </a:r>
        </a:p>
      </dsp:txBody>
      <dsp:txXfrm>
        <a:off x="0" y="0"/>
        <a:ext cx="6291714" cy="2765367"/>
      </dsp:txXfrm>
    </dsp:sp>
    <dsp:sp modelId="{1D0EF3BF-1C59-48B4-B8B4-E5B73C180A5C}">
      <dsp:nvSpPr>
        <dsp:cNvPr id="0" name=""/>
        <dsp:cNvSpPr/>
      </dsp:nvSpPr>
      <dsp:spPr>
        <a:xfrm>
          <a:off x="0" y="2765367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F632B8-F6B0-42B4-AF74-E5C9BFC0311A}">
      <dsp:nvSpPr>
        <dsp:cNvPr id="0" name=""/>
        <dsp:cNvSpPr/>
      </dsp:nvSpPr>
      <dsp:spPr>
        <a:xfrm>
          <a:off x="0" y="2765367"/>
          <a:ext cx="6291714" cy="2765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‘F' </a:t>
          </a:r>
          <a:r>
            <a:rPr lang="en-US" sz="6500" kern="1200" dirty="0">
              <a:sym typeface="Wingdings" panose="05000000000000000000" pitchFamily="2" charset="2"/>
            </a:rPr>
            <a:t></a:t>
          </a:r>
          <a:r>
            <a:rPr lang="en-US" sz="6500" kern="1200" dirty="0"/>
            <a:t> 0</a:t>
          </a:r>
        </a:p>
      </dsp:txBody>
      <dsp:txXfrm>
        <a:off x="0" y="2765367"/>
        <a:ext cx="6291714" cy="27653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6T03:05:10.7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6T03:05:10.7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C8A46-8213-425B-8071-69F455F20C57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3F4A4-6BD8-4316-BA08-DBD597FF2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72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olsa_Fam%C3%ADlia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43F4A4-6BD8-4316-BA08-DBD597FF2F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18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The scholarship program has strict conditions such as requiring to be vaccinated and children attending school, so it’s not strictly that the patient is of low-income. </a:t>
            </a:r>
            <a:r>
              <a:rPr lang="en-US" dirty="0">
                <a:hlinkClick r:id="rId3"/>
              </a:rPr>
              <a:t>Bolsa Família - Wikipedia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43F4A4-6BD8-4316-BA08-DBD597FF2F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31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SMS_received</a:t>
            </a:r>
            <a:r>
              <a:rPr lang="en-US" dirty="0"/>
              <a:t> is unbalanced – why aren’t most people being sent </a:t>
            </a:r>
            <a:r>
              <a:rPr lang="en-US" dirty="0" err="1"/>
              <a:t>sms</a:t>
            </a:r>
            <a:r>
              <a:rPr lang="en-US" dirty="0"/>
              <a:t> text messages to remind them of </a:t>
            </a:r>
            <a:r>
              <a:rPr lang="en-US"/>
              <a:t>their appointment?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43F4A4-6BD8-4316-BA08-DBD597FF2F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03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StratifiedGroupKFold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43F4A4-6BD8-4316-BA08-DBD597FF2F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66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Stratify so that we can keep the same proportion of classes on each fold</a:t>
            </a:r>
          </a:p>
          <a:p>
            <a:endParaRPr lang="en-US" dirty="0"/>
          </a:p>
          <a:p>
            <a:r>
              <a:rPr lang="en-US" dirty="0"/>
              <a:t>splits i.e. 100</a:t>
            </a:r>
          </a:p>
          <a:p>
            <a:endParaRPr lang="en-US" dirty="0"/>
          </a:p>
          <a:p>
            <a:r>
              <a:rPr lang="en-US" dirty="0"/>
              <a:t>n splits = 5 --&gt; </a:t>
            </a:r>
            <a:r>
              <a:rPr lang="en-US" dirty="0" err="1"/>
              <a:t>trainval</a:t>
            </a:r>
            <a:r>
              <a:rPr lang="en-US" dirty="0"/>
              <a:t> 4, test 1 --&gt; 80, 20</a:t>
            </a:r>
          </a:p>
          <a:p>
            <a:endParaRPr lang="en-US" dirty="0"/>
          </a:p>
          <a:p>
            <a:r>
              <a:rPr lang="en-US" dirty="0"/>
              <a:t>n splits = 4 --&gt; train 3, </a:t>
            </a:r>
            <a:r>
              <a:rPr lang="en-US" dirty="0" err="1"/>
              <a:t>val</a:t>
            </a:r>
            <a:r>
              <a:rPr lang="en-US" dirty="0"/>
              <a:t> 1 --&gt; 60, 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43F4A4-6BD8-4316-BA08-DBD597FF2F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19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Thoughts: Given that we have several repeated patients in our dataset, it would stand to reason that the feature values for each of their appointments are identical other than in </a:t>
            </a:r>
            <a:r>
              <a:rPr lang="en-US" dirty="0" err="1"/>
              <a:t>ScheduledDay</a:t>
            </a:r>
            <a:r>
              <a:rPr lang="en-US" dirty="0"/>
              <a:t>, </a:t>
            </a:r>
            <a:r>
              <a:rPr lang="en-US" dirty="0" err="1"/>
              <a:t>AppointmentDay</a:t>
            </a:r>
            <a:r>
              <a:rPr lang="en-US" dirty="0"/>
              <a:t>, and </a:t>
            </a:r>
            <a:r>
              <a:rPr lang="en-US" dirty="0" err="1"/>
              <a:t>DateDiff</a:t>
            </a:r>
            <a:r>
              <a:rPr lang="en-US" dirty="0"/>
              <a:t>. Therefore, feature engineering based on these columns could further differentiate the date?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43F4A4-6BD8-4316-BA08-DBD597FF2FC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22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C635B-906C-8BFB-CE66-52138FC08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1E8E44-A40C-510E-FFF2-EE0A4F6F3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52328-7577-4E22-42A4-215A5F412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43D9-CB38-4A5D-AF44-8464136E3953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C3DB5-EA6E-4BDE-B75F-479486988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CA5A0-F8AA-FEE3-E04D-07FB431B7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2710-4085-4BAF-AB1F-FF7953021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47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63D48-7619-EB28-8C43-B9C679BE5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106083-EBB9-F274-B575-82168FBFB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A78DD-39A4-0551-FE86-57ED7BBDD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43D9-CB38-4A5D-AF44-8464136E3953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AB489-35AE-7CB0-4AEC-F7946E3BB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44E71-8A94-E50D-E57C-FB7CC9D1C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2710-4085-4BAF-AB1F-FF7953021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45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F13521-D1D0-ECD1-6905-41F9C907D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16053C-F042-D18F-EA34-869F773A4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AE3A5-8F2D-5F3D-F88B-3E727D253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43D9-CB38-4A5D-AF44-8464136E3953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41D44-D1A8-DE0B-0648-703937EF4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002A5-F4B0-98F4-27F9-9AF9896D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2710-4085-4BAF-AB1F-FF7953021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55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13E5-8C30-74EC-4092-11C075F8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CE587-D383-5648-BD6D-80D907102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71D25-4761-95FD-322F-3A4FFFC9F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43D9-CB38-4A5D-AF44-8464136E3953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6BC02-B233-152E-A29F-C0E539372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1C444-544D-0253-9B09-935A66C41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2710-4085-4BAF-AB1F-FF7953021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75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02BE8-7D74-D3A5-A108-15EB3229A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492DA-0F61-4F03-A8AF-2247C2574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2B1AA-F1D9-2686-E207-E6F1E08C9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43D9-CB38-4A5D-AF44-8464136E3953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5810D-09A6-27F9-F261-004854447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C4C22-5B1C-D103-011B-099BDADE7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2710-4085-4BAF-AB1F-FF7953021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7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CDE9-AD9D-9117-DE72-FE490DF20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20112-056E-36FE-4941-1BFF784192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EF7869-24C3-B83E-9FE9-1D07BECA3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1A385-5299-B31F-BE5C-BEF975B7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43D9-CB38-4A5D-AF44-8464136E3953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717C5-F97D-F1C4-85CA-CED99C094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2A26E-285D-4209-3E0D-BBAAF67BD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2710-4085-4BAF-AB1F-FF7953021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34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C5C2F-3EDF-E8C3-A7A5-D97D9FB4A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0E85F-F09D-63BF-FC62-5EFB33556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C2B7A9-A6CA-8CA0-89D4-A1FDC5EA8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A1B14C-BBD0-21BD-06A2-A5CC5DE997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1A0ED9-BCF2-B816-EF0E-D5A7061607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53D9B7-BE30-34EA-F821-6A1610B0E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43D9-CB38-4A5D-AF44-8464136E3953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FA538F-98A5-C247-7EF5-68B647C9B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C486C-AA35-01E6-325D-AB751156D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2710-4085-4BAF-AB1F-FF7953021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40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52CBB-5600-E727-6FE8-21187D9A0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57D9EC-FB4F-FC99-CD6A-9916845FD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43D9-CB38-4A5D-AF44-8464136E3953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C2D2DA-BA91-8E5E-F40A-6F7C79B57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B99D10-9EFF-9E96-F04C-F2F0170F3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2710-4085-4BAF-AB1F-FF7953021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94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D6463D-8462-51F1-FF0A-5A0B646F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43D9-CB38-4A5D-AF44-8464136E3953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9305AA-068B-CDC6-637E-99F1A1E61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F4BABD-C79A-B101-90B3-1DD137829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2710-4085-4BAF-AB1F-FF7953021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55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5747A-4833-5F1C-F590-86C896A1D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497B7-E23E-F300-33B3-F9E89F1ED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7675FB-068B-9DCD-72DF-EBF664C1E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0AAA4-70DB-04A9-4170-F19D689A5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43D9-CB38-4A5D-AF44-8464136E3953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1DB7B-68E3-D791-6EE2-530CCC7C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E9567-655C-AED3-0643-CB1EC2D1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2710-4085-4BAF-AB1F-FF7953021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40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BB075-858E-F6A8-6FF2-D25D8A86F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1C363A-4284-DA54-E357-D05ED42BBE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609BDA-1AC7-FB0A-1381-0066650E4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CEF6A-49C2-6266-D8A2-66EBC70D1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43D9-CB38-4A5D-AF44-8464136E3953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D3E24-1E92-E76F-53BC-BA062F6E9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0E8EE-3ACC-D0C0-86BD-FF985D926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2710-4085-4BAF-AB1F-FF7953021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58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4D41C2-B4B4-E307-F306-377EA0BC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75F26-0715-4175-64CA-4D3E6D8C9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40E45-7DF2-E83E-1E38-CE85DB539B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5E43D9-CB38-4A5D-AF44-8464136E3953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8B078-35E8-4DFB-F371-FF94D295E7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67B56-E3E2-1F16-62AE-4D69421359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832710-4085-4BAF-AB1F-FF7953021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9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wang0120/Hospital-No-Show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8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datasets/samuelotiattakorah/healthcare-no-show-appointment-dat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datasets/samuelotiattakorah/healthcare-no-show-appointment-dat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amuelotiattakorah/healthcare-no-show-appointment-dat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2DD6D-7238-51B4-95F5-C219018EAD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Predicting Hospital No Shows</a:t>
            </a:r>
            <a:br>
              <a:rPr lang="en-US"/>
            </a:br>
            <a:r>
              <a:rPr lang="en-US" sz="2800"/>
              <a:t>EDA | Splitting | Preprocessing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F31AB-5B7B-2917-488E-4D9E7734D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 Dennis Wang</a:t>
            </a:r>
          </a:p>
          <a:p>
            <a:endParaRPr lang="en-US"/>
          </a:p>
          <a:p>
            <a:r>
              <a:rPr lang="en-US"/>
              <a:t>Brown University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6FD0E6-D9F7-B4CC-D08B-A97510F8FC5D}"/>
              </a:ext>
            </a:extLst>
          </p:cNvPr>
          <p:cNvSpPr txBox="1"/>
          <p:nvPr/>
        </p:nvSpPr>
        <p:spPr>
          <a:xfrm>
            <a:off x="0" y="6488668"/>
            <a:ext cx="3879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Presentation Slot: 10/23/24, 1:30 PM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4637BC-4DE7-4788-6CF8-351027024E27}"/>
              </a:ext>
            </a:extLst>
          </p:cNvPr>
          <p:cNvSpPr txBox="1"/>
          <p:nvPr/>
        </p:nvSpPr>
        <p:spPr>
          <a:xfrm>
            <a:off x="6997700" y="6488668"/>
            <a:ext cx="528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linkClick r:id="rId2"/>
              </a:rPr>
              <a:t>https://github.com/dwang0120/Hospital-No-Shows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11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4B0C5E7-1301-8246-2F9E-41EAE83F46D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11E598-D1BC-1E87-8590-3128D6575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Splitting 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1971468-0528-CAD2-BAE0-D02B10E6BF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784118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95619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54A52-2FE5-46CE-9DBC-893390C16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356" y="1188637"/>
            <a:ext cx="9984615" cy="1597228"/>
          </a:xfrm>
        </p:spPr>
        <p:txBody>
          <a:bodyPr>
            <a:normAutofit/>
          </a:bodyPr>
          <a:lstStyle/>
          <a:p>
            <a:r>
              <a:rPr lang="en-US" sz="6000"/>
              <a:t>StratifiedGroupKFold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51E0EC-1028-79E5-D2D3-11B5A3620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357" y="3600027"/>
            <a:ext cx="3533985" cy="1564798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1B44BD-B877-A88C-28AA-C30984F55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2998278"/>
            <a:ext cx="4238257" cy="2728198"/>
          </a:xfrm>
        </p:spPr>
        <p:txBody>
          <a:bodyPr anchor="t">
            <a:normAutofit/>
          </a:bodyPr>
          <a:lstStyle/>
          <a:p>
            <a:r>
              <a:rPr lang="en-US" sz="2000"/>
              <a:t>Stratify ‘ShowedUp’</a:t>
            </a:r>
          </a:p>
          <a:p>
            <a:r>
              <a:rPr lang="en-US" sz="2000"/>
              <a:t>Group by PatientID</a:t>
            </a:r>
          </a:p>
          <a:p>
            <a:r>
              <a:rPr lang="en-US" sz="2000"/>
              <a:t>Splitting</a:t>
            </a:r>
          </a:p>
          <a:p>
            <a:pPr lvl="1"/>
            <a:r>
              <a:rPr lang="en-US" sz="2000"/>
              <a:t>Trainval and test (n_splits = 5)</a:t>
            </a:r>
          </a:p>
          <a:p>
            <a:pPr lvl="1"/>
            <a:r>
              <a:rPr lang="en-US" sz="2000"/>
              <a:t>Train and validation (n_splits = 4)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531594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5136F-9F2D-A898-218F-3F13CB9B8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23ECE6C5-96D3-FD34-EDE4-FB2DE9A5082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3992647"/>
          <a:ext cx="10515600" cy="2184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C12A98D3-4AE6-82EA-4B13-F74412412F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126818"/>
            <a:ext cx="12192000" cy="160058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552EAF7-97BB-3803-B148-DDAF031CDAD8}"/>
              </a:ext>
            </a:extLst>
          </p:cNvPr>
          <p:cNvSpPr/>
          <p:nvPr/>
        </p:nvSpPr>
        <p:spPr>
          <a:xfrm>
            <a:off x="2010286" y="2061682"/>
            <a:ext cx="593311" cy="3743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515806-B528-B761-D102-2961A2BC469C}"/>
              </a:ext>
            </a:extLst>
          </p:cNvPr>
          <p:cNvSpPr/>
          <p:nvPr/>
        </p:nvSpPr>
        <p:spPr>
          <a:xfrm>
            <a:off x="2603597" y="2061682"/>
            <a:ext cx="2003304" cy="3743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2032B0-D71E-8B36-B63F-7459BC195807}"/>
              </a:ext>
            </a:extLst>
          </p:cNvPr>
          <p:cNvSpPr/>
          <p:nvPr/>
        </p:nvSpPr>
        <p:spPr>
          <a:xfrm>
            <a:off x="4606901" y="2061682"/>
            <a:ext cx="432769" cy="3743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0B045A-0C12-19C6-0DFB-9C7BBEF52E06}"/>
              </a:ext>
            </a:extLst>
          </p:cNvPr>
          <p:cNvSpPr/>
          <p:nvPr/>
        </p:nvSpPr>
        <p:spPr>
          <a:xfrm>
            <a:off x="5148445" y="2061681"/>
            <a:ext cx="1140673" cy="3743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FB8EE0-7550-1B08-FDA8-07DBD905CDEC}"/>
              </a:ext>
            </a:extLst>
          </p:cNvPr>
          <p:cNvSpPr/>
          <p:nvPr/>
        </p:nvSpPr>
        <p:spPr>
          <a:xfrm>
            <a:off x="11598688" y="2061680"/>
            <a:ext cx="593311" cy="3743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29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80C486-210B-E40C-4383-D3513D315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Gender </a:t>
            </a:r>
            <a:r>
              <a:rPr lang="en-US">
                <a:solidFill>
                  <a:srgbClr val="FFFFFF"/>
                </a:solidFill>
                <a:sym typeface="Wingdings" panose="05000000000000000000" pitchFamily="2" charset="2"/>
              </a:rPr>
              <a:t> Converting to Binary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0FFD2BE-9742-3634-FED4-925DD473D1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2479058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0648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2A959-9FFD-F393-4B9E-ED79C5377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</a:t>
            </a:r>
            <a:r>
              <a:rPr lang="en-US" dirty="0">
                <a:sym typeface="Wingdings" panose="05000000000000000000" pitchFamily="2" charset="2"/>
              </a:rPr>
              <a:t> Normalization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7878D-A100-D994-174D-38A3B8CAC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458FF1-2DB5-1774-E4EB-94601FEA7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073" y="1825625"/>
            <a:ext cx="3667637" cy="571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9E70C6-0174-17D3-92AB-1D6E77335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53350"/>
            <a:ext cx="2995475" cy="24236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7B2534-389F-92B7-3473-2ABDFBD35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887" y="3892953"/>
            <a:ext cx="3622913" cy="228401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200657D5-32A4-7FF3-B182-ACB2A304C1C4}"/>
              </a:ext>
            </a:extLst>
          </p:cNvPr>
          <p:cNvSpPr/>
          <p:nvPr/>
        </p:nvSpPr>
        <p:spPr>
          <a:xfrm>
            <a:off x="4679417" y="4507956"/>
            <a:ext cx="2205728" cy="105400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19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07C3A-7232-72AC-5C10-AA6821937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DateDiff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Standardization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E67B03-0FB6-7085-5F96-59E383A96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193" y="0"/>
            <a:ext cx="4041695" cy="34496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DA7387-22D3-62AD-BC4D-F2CEF938F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64617"/>
            <a:ext cx="3827423" cy="27123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E1D9B2-FB34-2D95-38ED-E482C3FE0A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7595" y="3584629"/>
            <a:ext cx="4136205" cy="259241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206BEE84-4AA6-223C-F32C-0A4EF01D2EEE}"/>
              </a:ext>
            </a:extLst>
          </p:cNvPr>
          <p:cNvSpPr/>
          <p:nvPr/>
        </p:nvSpPr>
        <p:spPr>
          <a:xfrm>
            <a:off x="4838745" y="4353832"/>
            <a:ext cx="2205728" cy="105400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66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A3F8E-81B8-ACE3-1A62-D6F85DA33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Neighbourhood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One-Hot Encoding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CEB9C-F2A5-5F32-8524-B7692B8BC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80 new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DF4FB0-B1B7-0B2F-0E0E-BB01DDD4C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23801"/>
            <a:ext cx="3458058" cy="29531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604F94-6474-E404-E1CE-C305B51F9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6584" y="2214010"/>
            <a:ext cx="3877216" cy="396295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9DF762FF-6ADF-FBF3-9E24-E5A8CB68A658}"/>
              </a:ext>
            </a:extLst>
          </p:cNvPr>
          <p:cNvSpPr/>
          <p:nvPr/>
        </p:nvSpPr>
        <p:spPr>
          <a:xfrm>
            <a:off x="4783557" y="4195486"/>
            <a:ext cx="2205728" cy="105400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75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1DD5A-CB4A-8F88-8697-94795501D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ScheduledDay</a:t>
            </a:r>
            <a:r>
              <a:rPr lang="en-US" dirty="0"/>
              <a:t> &amp; </a:t>
            </a:r>
            <a:r>
              <a:rPr lang="en-US" dirty="0" err="1"/>
              <a:t>AppointmentDay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One-Hot Encoding(1/2)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26364-335B-E5F0-1356-F4F77B245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Engineer _</a:t>
            </a:r>
            <a:r>
              <a:rPr lang="en-US" dirty="0" err="1"/>
              <a:t>DayOfWeek</a:t>
            </a:r>
            <a:r>
              <a:rPr lang="en-US" dirty="0"/>
              <a:t> and _Month columns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1CB7A8-5DCD-519A-4D8A-D384399BA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28938"/>
            <a:ext cx="2895600" cy="32480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B6D1A2-6F16-8357-8D22-9AC7490E3D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0850" y="2909888"/>
            <a:ext cx="4552950" cy="3267075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6DF59BAA-3C31-2A22-7266-203C761C292C}"/>
              </a:ext>
            </a:extLst>
          </p:cNvPr>
          <p:cNvSpPr/>
          <p:nvPr/>
        </p:nvSpPr>
        <p:spPr>
          <a:xfrm>
            <a:off x="4164461" y="4025948"/>
            <a:ext cx="2205728" cy="105400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31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8D100F-E7BE-6367-DE78-CAE3B0603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42" y="685800"/>
            <a:ext cx="4353116" cy="1474666"/>
          </a:xfrm>
        </p:spPr>
        <p:txBody>
          <a:bodyPr anchor="b">
            <a:normAutofit/>
          </a:bodyPr>
          <a:lstStyle/>
          <a:p>
            <a:pPr algn="ctr"/>
            <a:r>
              <a:rPr lang="en-US" sz="3000">
                <a:solidFill>
                  <a:srgbClr val="595959"/>
                </a:solidFill>
              </a:rPr>
              <a:t>ScheduledDay &amp; AppointmentDay</a:t>
            </a:r>
            <a:br>
              <a:rPr lang="en-US" sz="3000">
                <a:solidFill>
                  <a:srgbClr val="595959"/>
                </a:solidFill>
              </a:rPr>
            </a:br>
            <a:r>
              <a:rPr lang="en-US" sz="3000">
                <a:solidFill>
                  <a:srgbClr val="595959"/>
                </a:solidFill>
                <a:sym typeface="Wingdings" panose="05000000000000000000" pitchFamily="2" charset="2"/>
              </a:rPr>
              <a:t> One-Hot Encoding (2/2)</a:t>
            </a:r>
            <a:endParaRPr lang="en-US" sz="3000">
              <a:solidFill>
                <a:srgbClr val="59595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0D26C-07D6-E4A9-681D-62A5EC968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442" y="2447337"/>
            <a:ext cx="4353116" cy="3770434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rgbClr val="595959"/>
                </a:solidFill>
              </a:rPr>
              <a:t>…and then one-hot encoded using those new columns</a:t>
            </a:r>
          </a:p>
          <a:p>
            <a:r>
              <a:rPr lang="en-US" sz="2000">
                <a:solidFill>
                  <a:srgbClr val="595959"/>
                </a:solidFill>
              </a:rPr>
              <a:t>~23 new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36C193-35AE-218F-0506-F3F604A5B1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7401"/>
          <a:stretch/>
        </p:blipFill>
        <p:spPr>
          <a:xfrm>
            <a:off x="6781801" y="1104442"/>
            <a:ext cx="4797056" cy="469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045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0E748-9CD6-74A3-E499-B2013671F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Preprocessing: Before and After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E688B-889A-9562-AD07-ECF289A31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7FDB11-1539-A662-EA07-5E4AC7DB4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18223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150388-C2C2-4538-5F3B-E63CC4720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71755"/>
            <a:ext cx="12192000" cy="248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60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A0149-E32D-E306-D00C-EBDBF4057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D0E94-182B-EA0F-0C93-42A146AE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in the Data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71D8-AB51-88BA-4B0D-24BF823ED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 Link</a:t>
            </a:r>
            <a:endParaRPr lang="en-US" dirty="0"/>
          </a:p>
          <a:p>
            <a:r>
              <a:rPr lang="en-US" dirty="0"/>
              <a:t>100k + medical appointments in various neighborhoods in Brazil</a:t>
            </a:r>
          </a:p>
          <a:p>
            <a:r>
              <a:rPr lang="en-US" dirty="0"/>
              <a:t>Notice anything wrong?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7B3301-1D9F-621E-B1A6-BB2D604F4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39935"/>
            <a:ext cx="12192000" cy="14180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FC46918-29C0-6959-CE5A-5E628E483D98}"/>
                  </a:ext>
                </a:extLst>
              </p14:cNvPr>
              <p14:cNvContentPartPr/>
              <p14:nvPr/>
            </p14:nvContentPartPr>
            <p14:xfrm>
              <a:off x="2835093" y="655847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D6E1DD8-724D-1FE1-8CB6-8805B4BAFDE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28973" y="6552350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2050" name="Picture 2" descr="3Ftx5Ft Brazil Flag Brazilian Football &amp; Sports Banner 90X150Cm">
            <a:extLst>
              <a:ext uri="{FF2B5EF4-FFF2-40B4-BE49-F238E27FC236}">
                <a16:creationId xmlns:a16="http://schemas.microsoft.com/office/drawing/2014/main" id="{89B949DE-0816-25FC-BE33-67A448C0C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340" y="0"/>
            <a:ext cx="3495660" cy="218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795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2B76D-6B0A-BA42-82F5-E9DF36EDC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469D8-D361-ADEE-49EE-33FA35B2D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Loading in the Data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198EB-E721-0138-1806-E8AB52EB4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 Link</a:t>
            </a:r>
            <a:endParaRPr lang="en-US" dirty="0"/>
          </a:p>
          <a:p>
            <a:r>
              <a:rPr lang="en-US" dirty="0"/>
              <a:t>100k + medical appointments in various neighborhoods in Brazil</a:t>
            </a:r>
          </a:p>
          <a:p>
            <a:r>
              <a:rPr lang="en-US" dirty="0"/>
              <a:t>Notice anything wrong?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873065-8A92-5A64-24E1-7914C8E13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39935"/>
            <a:ext cx="12192000" cy="14180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D6E1DD8-724D-1FE1-8CB6-8805B4BAFDE3}"/>
                  </a:ext>
                </a:extLst>
              </p14:cNvPr>
              <p14:cNvContentPartPr/>
              <p14:nvPr/>
            </p14:nvContentPartPr>
            <p14:xfrm>
              <a:off x="2835093" y="655847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D6E1DD8-724D-1FE1-8CB6-8805B4BAFDE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28973" y="6552350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7EE3E9C0-DE55-4D95-8ED2-C025490133E9}"/>
              </a:ext>
            </a:extLst>
          </p:cNvPr>
          <p:cNvSpPr/>
          <p:nvPr/>
        </p:nvSpPr>
        <p:spPr>
          <a:xfrm>
            <a:off x="212565" y="5201402"/>
            <a:ext cx="1874849" cy="67099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4839C2-4BDA-0730-8B2F-2CA7B8B6AC46}"/>
              </a:ext>
            </a:extLst>
          </p:cNvPr>
          <p:cNvSpPr/>
          <p:nvPr/>
        </p:nvSpPr>
        <p:spPr>
          <a:xfrm>
            <a:off x="6664165" y="5304998"/>
            <a:ext cx="1305085" cy="49178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8C3216C-BE50-E854-7742-C031F3AF6FE7}"/>
              </a:ext>
            </a:extLst>
          </p:cNvPr>
          <p:cNvSpPr/>
          <p:nvPr/>
        </p:nvSpPr>
        <p:spPr>
          <a:xfrm>
            <a:off x="10606007" y="5267188"/>
            <a:ext cx="1495585" cy="56740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D8AEC21-B1C5-B848-C5FA-A1A02316A34C}"/>
              </a:ext>
            </a:extLst>
          </p:cNvPr>
          <p:cNvSpPr/>
          <p:nvPr/>
        </p:nvSpPr>
        <p:spPr>
          <a:xfrm>
            <a:off x="9000234" y="5284746"/>
            <a:ext cx="1058166" cy="50190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3Ftx5Ft Brazil Flag Brazilian Football &amp; Sports Banner 90X150Cm">
            <a:extLst>
              <a:ext uri="{FF2B5EF4-FFF2-40B4-BE49-F238E27FC236}">
                <a16:creationId xmlns:a16="http://schemas.microsoft.com/office/drawing/2014/main" id="{CE8A1CA2-B560-F987-A0A1-CD2E8EF75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340" y="0"/>
            <a:ext cx="3495660" cy="218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055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4EFA8-9773-017B-F85C-F5C554639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Loading in the Data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DB9C0-D46D-E014-43E4-55A6FD48F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 Link</a:t>
            </a:r>
            <a:endParaRPr lang="en-US"/>
          </a:p>
          <a:p>
            <a:r>
              <a:rPr lang="en-US"/>
              <a:t>100k + medical appointments in various neighborhoods in Brazil</a:t>
            </a:r>
          </a:p>
          <a:p>
            <a:r>
              <a:rPr lang="en-US" strike="sngStrike"/>
              <a:t>Notice anything wrong?</a:t>
            </a:r>
          </a:p>
          <a:p>
            <a:endParaRPr lang="en-US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76C391-5601-EF25-7DCC-6B486F7C0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500569"/>
            <a:ext cx="12192000" cy="1352788"/>
          </a:xfrm>
          <a:prstGeom prst="rect">
            <a:avLst/>
          </a:prstGeom>
        </p:spPr>
      </p:pic>
      <p:pic>
        <p:nvPicPr>
          <p:cNvPr id="4" name="Picture 2" descr="3Ftx5Ft Brazil Flag Brazilian Football &amp; Sports Banner 90X150Cm">
            <a:extLst>
              <a:ext uri="{FF2B5EF4-FFF2-40B4-BE49-F238E27FC236}">
                <a16:creationId xmlns:a16="http://schemas.microsoft.com/office/drawing/2014/main" id="{2AD4C6F4-51D0-76E0-8D2B-491576210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340" y="0"/>
            <a:ext cx="3495660" cy="218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818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F6D187-774E-B76A-4443-8BEBBA431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Data Characteristics and Project Goal	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A228871-3F0C-0B1C-83A1-DD58EC951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/>
              <a:t>Goal: Predicting ‘ShowedUp’ – Whether or not a patient will show up to their appointment.</a:t>
            </a:r>
          </a:p>
          <a:p>
            <a:pPr lvl="1"/>
            <a:r>
              <a:rPr lang="en-US"/>
              <a:t>Classification Problem</a:t>
            </a:r>
          </a:p>
          <a:p>
            <a:r>
              <a:rPr lang="en-US" sz="2400"/>
              <a:t>15 Features</a:t>
            </a:r>
          </a:p>
          <a:p>
            <a:endParaRPr lang="en-US" sz="240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F84D531-B868-38CA-989D-C7608A4BD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05212"/>
            <a:ext cx="12192000" cy="135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722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DEDCC5D-8B8A-40DB-BE90-A3AA27C64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7E4AC4-F0A5-FD38-74B1-0D5E3D45D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en-US" sz="5400"/>
              <a:t>Notable Features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1FB6CB-520F-D8B4-C1E0-76FE4EB86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05212"/>
            <a:ext cx="12192000" cy="1352788"/>
          </a:xfrm>
          <a:prstGeom prst="rect">
            <a:avLst/>
          </a:prstGeom>
        </p:spPr>
      </p:pic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A22BDAAD-A5D2-E9EA-28CA-8C429A7DB2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7289188"/>
              </p:ext>
            </p:extLst>
          </p:nvPr>
        </p:nvGraphicFramePr>
        <p:xfrm>
          <a:off x="1284626" y="2902912"/>
          <a:ext cx="9848088" cy="31009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86496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E11FB-DB80-4BF5-E06E-07D0C4B73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EDA (1/3) – ShowedUp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FF0C0-137C-808E-5C58-A0F4CCB77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Visualizing our target variable</a:t>
            </a:r>
          </a:p>
          <a:p>
            <a:r>
              <a:rPr lang="en-US" sz="2200" dirty="0"/>
              <a:t>It’s wildly imbalanced!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3186B3-2127-22A2-0BB0-1879D9A02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452811"/>
            <a:ext cx="6903720" cy="395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736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A51A0227-072A-4F5F-928C-E2C3E5CCD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CE047C-5251-42B5-7140-2C05B58BA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440365"/>
            <a:ext cx="4245864" cy="1722691"/>
          </a:xfrm>
        </p:spPr>
        <p:txBody>
          <a:bodyPr anchor="ctr">
            <a:normAutofit/>
          </a:bodyPr>
          <a:lstStyle/>
          <a:p>
            <a:r>
              <a:rPr lang="en-US" sz="5400"/>
              <a:t>EDA (2/3) (wip)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9234EF-8543-8B04-7406-C01B88892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82" y="320040"/>
            <a:ext cx="5324788" cy="39270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26AC191-8884-E081-F54A-D4CD96BD3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496" y="361810"/>
            <a:ext cx="5471160" cy="3843490"/>
          </a:xfrm>
          <a:prstGeom prst="rect">
            <a:avLst/>
          </a:prstGeom>
        </p:spPr>
      </p:pic>
      <p:sp>
        <p:nvSpPr>
          <p:cNvPr id="43" name="sketchy line">
            <a:extLst>
              <a:ext uri="{FF2B5EF4-FFF2-40B4-BE49-F238E27FC236}">
                <a16:creationId xmlns:a16="http://schemas.microsoft.com/office/drawing/2014/main" id="{35D99776-4B38-47DF-A302-11AD9AF87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37304" y="529256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97199-5A34-6FC4-0C5B-3549DFD3F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9" y="4440365"/>
            <a:ext cx="6214871" cy="1722691"/>
          </a:xfrm>
        </p:spPr>
        <p:txBody>
          <a:bodyPr anchor="ctr">
            <a:normAutofit/>
          </a:bodyPr>
          <a:lstStyle/>
          <a:p>
            <a:r>
              <a:rPr lang="en-US" sz="2200" dirty="0" err="1"/>
              <a:t>SMS_received</a:t>
            </a:r>
            <a:r>
              <a:rPr lang="en-US" sz="2200" dirty="0"/>
              <a:t> is unbalanced</a:t>
            </a:r>
          </a:p>
          <a:p>
            <a:r>
              <a:rPr lang="en-US" sz="2200" dirty="0"/>
              <a:t>Normalized shows a marginal improvement</a:t>
            </a:r>
          </a:p>
        </p:txBody>
      </p:sp>
    </p:spTree>
    <p:extLst>
      <p:ext uri="{BB962C8B-B14F-4D97-AF65-F5344CB8AC3E}">
        <p14:creationId xmlns:p14="http://schemas.microsoft.com/office/powerpoint/2010/main" val="2257077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A11032-3889-CFCB-7887-204748591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200"/>
              <a:t>EDA (3/3) – Target Variable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067BD-6335-7F84-615F-E67D4CF3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People who show up tend to schedule their appointments closer to the day of</a:t>
            </a:r>
          </a:p>
          <a:p>
            <a:r>
              <a:rPr lang="en-US" sz="2200" dirty="0"/>
              <a:t>Negative date diff?</a:t>
            </a:r>
          </a:p>
          <a:p>
            <a:r>
              <a:rPr lang="en-US" sz="2200" dirty="0"/>
              <a:t>Large outlier count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A2A3EE-5F07-0872-1007-3BA97D42B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626" y="640080"/>
            <a:ext cx="646706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417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515</Words>
  <Application>Microsoft Office PowerPoint</Application>
  <PresentationFormat>Widescreen</PresentationFormat>
  <Paragraphs>84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Wingdings</vt:lpstr>
      <vt:lpstr>Office Theme</vt:lpstr>
      <vt:lpstr>Predicting Hospital No Shows EDA | Splitting | Preprocessing</vt:lpstr>
      <vt:lpstr>Loading in the Data (1/3)</vt:lpstr>
      <vt:lpstr>Loading in the Data (2/3)</vt:lpstr>
      <vt:lpstr>Loading in the Data (3/3)</vt:lpstr>
      <vt:lpstr>Data Characteristics and Project Goal </vt:lpstr>
      <vt:lpstr>Notable Features</vt:lpstr>
      <vt:lpstr>EDA (1/3) – ShowedUp</vt:lpstr>
      <vt:lpstr>EDA (2/3) (wip)</vt:lpstr>
      <vt:lpstr>EDA (3/3) – Target Variable</vt:lpstr>
      <vt:lpstr>Splitting Data</vt:lpstr>
      <vt:lpstr>StratifiedGroupKFold</vt:lpstr>
      <vt:lpstr>Preprocessing</vt:lpstr>
      <vt:lpstr>Gender  Converting to Binary</vt:lpstr>
      <vt:lpstr>Age  Normalization</vt:lpstr>
      <vt:lpstr>DateDiff  Standardization</vt:lpstr>
      <vt:lpstr>Neighbourhood  One-Hot Encoding</vt:lpstr>
      <vt:lpstr>ScheduledDay &amp; AppointmentDay  One-Hot Encoding(1/2)</vt:lpstr>
      <vt:lpstr>ScheduledDay &amp; AppointmentDay  One-Hot Encoding (2/2)</vt:lpstr>
      <vt:lpstr>Preprocessing: Before and After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Hospital No Shows EDA | Splitting | Preprocessing</dc:title>
  <dc:creator>Wang, Yihai</dc:creator>
  <cp:lastModifiedBy>Wang, Yihai</cp:lastModifiedBy>
  <cp:revision>1</cp:revision>
  <dcterms:created xsi:type="dcterms:W3CDTF">2024-10-16T01:52:02Z</dcterms:created>
  <dcterms:modified xsi:type="dcterms:W3CDTF">2024-10-21T03:34:56Z</dcterms:modified>
</cp:coreProperties>
</file>