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6F1D3-5AEA-5B45-8CE8-00E9535FB439}" v="10" dt="2024-10-16T03:05:43.205"/>
    <p1510:client id="{72A5F2B8-C337-4B42-A8FD-98A1A77E977C}" v="75" dt="2024-10-16T03:11:15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13" autoAdjust="0"/>
  </p:normalViewPr>
  <p:slideViewPr>
    <p:cSldViewPr snapToGrid="0">
      <p:cViewPr varScale="1">
        <p:scale>
          <a:sx n="54" d="100"/>
          <a:sy n="54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Wang" userId="6c802bbc55b149b4" providerId="LiveId" clId="{1806F1D3-5AEA-5B45-8CE8-00E9535FB439}"/>
    <pc:docChg chg="undo custSel modSld">
      <pc:chgData name="Dennis Wang" userId="6c802bbc55b149b4" providerId="LiveId" clId="{1806F1D3-5AEA-5B45-8CE8-00E9535FB439}" dt="2024-10-16T03:05:43.205" v="9"/>
      <pc:docMkLst>
        <pc:docMk/>
      </pc:docMkLst>
      <pc:sldChg chg="addSp delSp">
        <pc:chgData name="Dennis Wang" userId="6c802bbc55b149b4" providerId="LiveId" clId="{1806F1D3-5AEA-5B45-8CE8-00E9535FB439}" dt="2024-10-16T03:05:43.205" v="9"/>
        <pc:sldMkLst>
          <pc:docMk/>
          <pc:sldMk cId="2482055969" sldId="267"/>
        </pc:sldMkLst>
        <pc:spChg chg="add del">
          <ac:chgData name="Dennis Wang" userId="6c802bbc55b149b4" providerId="LiveId" clId="{1806F1D3-5AEA-5B45-8CE8-00E9535FB439}" dt="2024-10-16T03:05:41.793" v="7" actId="34124"/>
          <ac:spMkLst>
            <pc:docMk/>
            <pc:sldMk cId="2482055969" sldId="267"/>
            <ac:spMk id="8" creationId="{31287014-175C-473D-A5AA-9497609241CA}"/>
          </ac:spMkLst>
        </pc:spChg>
        <pc:spChg chg="add del">
          <ac:chgData name="Dennis Wang" userId="6c802bbc55b149b4" providerId="LiveId" clId="{1806F1D3-5AEA-5B45-8CE8-00E9535FB439}" dt="2024-10-16T03:05:25.195" v="4" actId="34122"/>
          <ac:spMkLst>
            <pc:docMk/>
            <pc:sldMk cId="2482055969" sldId="267"/>
            <ac:spMk id="12" creationId="{B357F48F-0A2E-4D68-A2A8-AC338E7D3D5A}"/>
          </ac:spMkLst>
        </pc:spChg>
        <pc:spChg chg="add del">
          <ac:chgData name="Dennis Wang" userId="6c802bbc55b149b4" providerId="LiveId" clId="{1806F1D3-5AEA-5B45-8CE8-00E9535FB439}" dt="2024-10-16T03:05:42.539" v="8" actId="34122"/>
          <ac:spMkLst>
            <pc:docMk/>
            <pc:sldMk cId="2482055969" sldId="267"/>
            <ac:spMk id="12" creationId="{BC6DA34E-7B64-4078-8BBF-94AE126DEA7C}"/>
          </ac:spMkLst>
        </pc:spChg>
        <pc:inkChg chg="add del">
          <ac:chgData name="Dennis Wang" userId="6c802bbc55b149b4" providerId="LiveId" clId="{1806F1D3-5AEA-5B45-8CE8-00E9535FB439}" dt="2024-10-16T03:04:31.914" v="1"/>
          <ac:inkMkLst>
            <pc:docMk/>
            <pc:sldMk cId="2482055969" sldId="267"/>
            <ac:inkMk id="5" creationId="{D0FB5CBF-C023-D79A-F2D8-FBA656A615D5}"/>
          </ac:inkMkLst>
        </pc:inkChg>
        <pc:inkChg chg="add del">
          <ac:chgData name="Dennis Wang" userId="6c802bbc55b149b4" providerId="LiveId" clId="{1806F1D3-5AEA-5B45-8CE8-00E9535FB439}" dt="2024-10-16T03:05:43.205" v="9"/>
          <ac:inkMkLst>
            <pc:docMk/>
            <pc:sldMk cId="2482055969" sldId="267"/>
            <ac:inkMk id="6" creationId="{93118155-A774-871B-29A3-74157729C518}"/>
          </ac:inkMkLst>
        </pc:inkChg>
      </pc:sldChg>
    </pc:docChg>
  </pc:docChgLst>
  <pc:docChgLst>
    <pc:chgData name="Dennis Wang" userId="6c802bbc55b149b4" providerId="LiveId" clId="{A15EE7C2-94A7-4194-AC62-4F6ADF760214}"/>
    <pc:docChg chg="custSel modSld">
      <pc:chgData name="Dennis Wang" userId="6c802bbc55b149b4" providerId="LiveId" clId="{A15EE7C2-94A7-4194-AC62-4F6ADF760214}" dt="2024-10-16T17:04:28.068" v="42" actId="20577"/>
      <pc:docMkLst>
        <pc:docMk/>
      </pc:docMkLst>
      <pc:sldChg chg="modNotesTx">
        <pc:chgData name="Dennis Wang" userId="6c802bbc55b149b4" providerId="LiveId" clId="{A15EE7C2-94A7-4194-AC62-4F6ADF760214}" dt="2024-10-16T17:04:28.068" v="42" actId="20577"/>
        <pc:sldMkLst>
          <pc:docMk/>
          <pc:sldMk cId="1095619903" sldId="264"/>
        </pc:sldMkLst>
      </pc:sldChg>
    </pc:docChg>
  </pc:docChgLst>
  <pc:docChgLst>
    <pc:chgData name="Dennis Wang" userId="6c802bbc55b149b4" providerId="LiveId" clId="{72A5F2B8-C337-4B42-A8FD-98A1A77E977C}"/>
    <pc:docChg chg="undo custSel addSld modSld sldOrd">
      <pc:chgData name="Dennis Wang" userId="6c802bbc55b149b4" providerId="LiveId" clId="{72A5F2B8-C337-4B42-A8FD-98A1A77E977C}" dt="2024-10-16T03:11:15.767" v="1924" actId="1076"/>
      <pc:docMkLst>
        <pc:docMk/>
      </pc:docMkLst>
      <pc:sldChg chg="addSp modSp new mod">
        <pc:chgData name="Dennis Wang" userId="6c802bbc55b149b4" providerId="LiveId" clId="{72A5F2B8-C337-4B42-A8FD-98A1A77E977C}" dt="2024-10-16T01:57:15.906" v="169" actId="20577"/>
        <pc:sldMkLst>
          <pc:docMk/>
          <pc:sldMk cId="4284611004" sldId="256"/>
        </pc:sldMkLst>
        <pc:spChg chg="mod">
          <ac:chgData name="Dennis Wang" userId="6c802bbc55b149b4" providerId="LiveId" clId="{72A5F2B8-C337-4B42-A8FD-98A1A77E977C}" dt="2024-10-16T01:52:37.514" v="62" actId="20577"/>
          <ac:spMkLst>
            <pc:docMk/>
            <pc:sldMk cId="4284611004" sldId="256"/>
            <ac:spMk id="2" creationId="{86F2DD6D-7238-51B4-95F5-C219018EAD4D}"/>
          </ac:spMkLst>
        </pc:spChg>
        <pc:spChg chg="mod">
          <ac:chgData name="Dennis Wang" userId="6c802bbc55b149b4" providerId="LiveId" clId="{72A5F2B8-C337-4B42-A8FD-98A1A77E977C}" dt="2024-10-16T01:57:15.906" v="169" actId="20577"/>
          <ac:spMkLst>
            <pc:docMk/>
            <pc:sldMk cId="4284611004" sldId="256"/>
            <ac:spMk id="3" creationId="{968F31AB-5B7B-2917-488E-4D9E7734D028}"/>
          </ac:spMkLst>
        </pc:spChg>
        <pc:spChg chg="add mod">
          <ac:chgData name="Dennis Wang" userId="6c802bbc55b149b4" providerId="LiveId" clId="{72A5F2B8-C337-4B42-A8FD-98A1A77E977C}" dt="2024-10-16T01:56:04.767" v="151" actId="20577"/>
          <ac:spMkLst>
            <pc:docMk/>
            <pc:sldMk cId="4284611004" sldId="256"/>
            <ac:spMk id="4" creationId="{9F6FD0E6-D9F7-B4CC-D08B-A97510F8FC5D}"/>
          </ac:spMkLst>
        </pc:spChg>
        <pc:spChg chg="add mod">
          <ac:chgData name="Dennis Wang" userId="6c802bbc55b149b4" providerId="LiveId" clId="{72A5F2B8-C337-4B42-A8FD-98A1A77E977C}" dt="2024-10-16T01:55:54.871" v="149" actId="6549"/>
          <ac:spMkLst>
            <pc:docMk/>
            <pc:sldMk cId="4284611004" sldId="256"/>
            <ac:spMk id="5" creationId="{AB4637BC-4DE7-4788-6CF8-351027024E27}"/>
          </ac:spMkLst>
        </pc:spChg>
      </pc:sldChg>
      <pc:sldChg chg="modSp new mod">
        <pc:chgData name="Dennis Wang" userId="6c802bbc55b149b4" providerId="LiveId" clId="{72A5F2B8-C337-4B42-A8FD-98A1A77E977C}" dt="2024-10-16T02:13:22.039" v="293" actId="20577"/>
        <pc:sldMkLst>
          <pc:docMk/>
          <pc:sldMk cId="2256144851" sldId="257"/>
        </pc:sldMkLst>
        <pc:spChg chg="mod">
          <ac:chgData name="Dennis Wang" userId="6c802bbc55b149b4" providerId="LiveId" clId="{72A5F2B8-C337-4B42-A8FD-98A1A77E977C}" dt="2024-10-16T02:13:22.039" v="293" actId="20577"/>
          <ac:spMkLst>
            <pc:docMk/>
            <pc:sldMk cId="2256144851" sldId="257"/>
            <ac:spMk id="2" creationId="{E8524361-0445-1F32-1E26-34C416DF24EB}"/>
          </ac:spMkLst>
        </pc:spChg>
        <pc:spChg chg="mod">
          <ac:chgData name="Dennis Wang" userId="6c802bbc55b149b4" providerId="LiveId" clId="{72A5F2B8-C337-4B42-A8FD-98A1A77E977C}" dt="2024-10-16T02:00:59.868" v="276" actId="20577"/>
          <ac:spMkLst>
            <pc:docMk/>
            <pc:sldMk cId="2256144851" sldId="257"/>
            <ac:spMk id="3" creationId="{5F00757D-B4F4-63C9-C5D4-AAA4C95B7548}"/>
          </ac:spMkLst>
        </pc:spChg>
      </pc:sldChg>
      <pc:sldChg chg="addSp delSp modSp new mod ord">
        <pc:chgData name="Dennis Wang" userId="6c802bbc55b149b4" providerId="LiveId" clId="{72A5F2B8-C337-4B42-A8FD-98A1A77E977C}" dt="2024-10-16T03:11:00.306" v="1920" actId="1076"/>
        <pc:sldMkLst>
          <pc:docMk/>
          <pc:sldMk cId="590722063" sldId="258"/>
        </pc:sldMkLst>
        <pc:spChg chg="mod">
          <ac:chgData name="Dennis Wang" userId="6c802bbc55b149b4" providerId="LiveId" clId="{72A5F2B8-C337-4B42-A8FD-98A1A77E977C}" dt="2024-10-16T02:13:50.432" v="338" actId="20577"/>
          <ac:spMkLst>
            <pc:docMk/>
            <pc:sldMk cId="590722063" sldId="258"/>
            <ac:spMk id="2" creationId="{72F6D187-774E-B76A-4443-8BEBBA431665}"/>
          </ac:spMkLst>
        </pc:spChg>
        <pc:spChg chg="add del mod">
          <ac:chgData name="Dennis Wang" userId="6c802bbc55b149b4" providerId="LiveId" clId="{72A5F2B8-C337-4B42-A8FD-98A1A77E977C}" dt="2024-10-16T03:10:49.417" v="1915" actId="20577"/>
          <ac:spMkLst>
            <pc:docMk/>
            <pc:sldMk cId="590722063" sldId="258"/>
            <ac:spMk id="3" creationId="{5A228871-3F0C-0B1C-83A1-DD58EC951466}"/>
          </ac:spMkLst>
        </pc:spChg>
        <pc:picChg chg="add del mod ord">
          <ac:chgData name="Dennis Wang" userId="6c802bbc55b149b4" providerId="LiveId" clId="{72A5F2B8-C337-4B42-A8FD-98A1A77E977C}" dt="2024-10-16T02:14:47.992" v="346" actId="22"/>
          <ac:picMkLst>
            <pc:docMk/>
            <pc:sldMk cId="590722063" sldId="258"/>
            <ac:picMk id="5" creationId="{071CB611-FC4A-697C-81AD-35551E2F3D6C}"/>
          </ac:picMkLst>
        </pc:picChg>
        <pc:picChg chg="add del mod">
          <ac:chgData name="Dennis Wang" userId="6c802bbc55b149b4" providerId="LiveId" clId="{72A5F2B8-C337-4B42-A8FD-98A1A77E977C}" dt="2024-10-16T03:10:57.372" v="1919" actId="478"/>
          <ac:picMkLst>
            <pc:docMk/>
            <pc:sldMk cId="590722063" sldId="258"/>
            <ac:picMk id="7" creationId="{C6FD81F1-045B-658E-CE18-FEFE51EA00BE}"/>
          </ac:picMkLst>
        </pc:picChg>
        <pc:picChg chg="add del">
          <ac:chgData name="Dennis Wang" userId="6c802bbc55b149b4" providerId="LiveId" clId="{72A5F2B8-C337-4B42-A8FD-98A1A77E977C}" dt="2024-10-16T03:10:53.522" v="1917" actId="22"/>
          <ac:picMkLst>
            <pc:docMk/>
            <pc:sldMk cId="590722063" sldId="258"/>
            <ac:picMk id="9" creationId="{EA655FF7-FB37-E234-23CE-7E2E21DFEE7B}"/>
          </ac:picMkLst>
        </pc:picChg>
        <pc:picChg chg="add mod">
          <ac:chgData name="Dennis Wang" userId="6c802bbc55b149b4" providerId="LiveId" clId="{72A5F2B8-C337-4B42-A8FD-98A1A77E977C}" dt="2024-10-16T03:11:00.306" v="1920" actId="1076"/>
          <ac:picMkLst>
            <pc:docMk/>
            <pc:sldMk cId="590722063" sldId="258"/>
            <ac:picMk id="11" creationId="{3F84D531-B868-38CA-989D-C7608A4BD20A}"/>
          </ac:picMkLst>
        </pc:picChg>
      </pc:sldChg>
      <pc:sldChg chg="addSp delSp modSp new mod modNotesTx">
        <pc:chgData name="Dennis Wang" userId="6c802bbc55b149b4" providerId="LiveId" clId="{72A5F2B8-C337-4B42-A8FD-98A1A77E977C}" dt="2024-10-16T03:11:15.767" v="1924" actId="1076"/>
        <pc:sldMkLst>
          <pc:docMk/>
          <pc:sldMk cId="2286496895" sldId="259"/>
        </pc:sldMkLst>
        <pc:spChg chg="mod">
          <ac:chgData name="Dennis Wang" userId="6c802bbc55b149b4" providerId="LiveId" clId="{72A5F2B8-C337-4B42-A8FD-98A1A77E977C}" dt="2024-10-16T02:16:49.068" v="542" actId="20577"/>
          <ac:spMkLst>
            <pc:docMk/>
            <pc:sldMk cId="2286496895" sldId="259"/>
            <ac:spMk id="2" creationId="{FB7E4AC4-F0A5-FD38-74B1-0D5E3D45DDCE}"/>
          </ac:spMkLst>
        </pc:spChg>
        <pc:spChg chg="mod">
          <ac:chgData name="Dennis Wang" userId="6c802bbc55b149b4" providerId="LiveId" clId="{72A5F2B8-C337-4B42-A8FD-98A1A77E977C}" dt="2024-10-16T02:21:40.169" v="977" actId="20577"/>
          <ac:spMkLst>
            <pc:docMk/>
            <pc:sldMk cId="2286496895" sldId="259"/>
            <ac:spMk id="3" creationId="{A6336C58-39E6-78B7-F13E-6EC308FE0C3B}"/>
          </ac:spMkLst>
        </pc:spChg>
        <pc:picChg chg="add del mod">
          <ac:chgData name="Dennis Wang" userId="6c802bbc55b149b4" providerId="LiveId" clId="{72A5F2B8-C337-4B42-A8FD-98A1A77E977C}" dt="2024-10-16T03:11:04.402" v="1921" actId="478"/>
          <ac:picMkLst>
            <pc:docMk/>
            <pc:sldMk cId="2286496895" sldId="259"/>
            <ac:picMk id="4" creationId="{B91EE574-79C6-7B91-4BA7-C88C7B594CD0}"/>
          </ac:picMkLst>
        </pc:picChg>
        <pc:picChg chg="add mod">
          <ac:chgData name="Dennis Wang" userId="6c802bbc55b149b4" providerId="LiveId" clId="{72A5F2B8-C337-4B42-A8FD-98A1A77E977C}" dt="2024-10-16T03:11:15.767" v="1924" actId="1076"/>
          <ac:picMkLst>
            <pc:docMk/>
            <pc:sldMk cId="2286496895" sldId="259"/>
            <ac:picMk id="6" creationId="{C51FB6CB-520F-D8B4-C1E0-76FE4EB860FC}"/>
          </ac:picMkLst>
        </pc:picChg>
      </pc:sldChg>
      <pc:sldChg chg="addSp modSp new mod">
        <pc:chgData name="Dennis Wang" userId="6c802bbc55b149b4" providerId="LiveId" clId="{72A5F2B8-C337-4B42-A8FD-98A1A77E977C}" dt="2024-10-16T02:25:44.496" v="1257" actId="20577"/>
        <pc:sldMkLst>
          <pc:docMk/>
          <pc:sldMk cId="2257077373" sldId="260"/>
        </pc:sldMkLst>
        <pc:spChg chg="mod">
          <ac:chgData name="Dennis Wang" userId="6c802bbc55b149b4" providerId="LiveId" clId="{72A5F2B8-C337-4B42-A8FD-98A1A77E977C}" dt="2024-10-16T02:25:44.496" v="1257" actId="20577"/>
          <ac:spMkLst>
            <pc:docMk/>
            <pc:sldMk cId="2257077373" sldId="260"/>
            <ac:spMk id="2" creationId="{DBCE047C-5251-42B5-7140-2C05B58BA53F}"/>
          </ac:spMkLst>
        </pc:spChg>
        <pc:spChg chg="mod">
          <ac:chgData name="Dennis Wang" userId="6c802bbc55b149b4" providerId="LiveId" clId="{72A5F2B8-C337-4B42-A8FD-98A1A77E977C}" dt="2024-10-16T02:24:05.233" v="1157" actId="20577"/>
          <ac:spMkLst>
            <pc:docMk/>
            <pc:sldMk cId="2257077373" sldId="260"/>
            <ac:spMk id="3" creationId="{2A297199-5A34-6FC4-0C5B-3549DFD3F63E}"/>
          </ac:spMkLst>
        </pc:spChg>
        <pc:picChg chg="add mod">
          <ac:chgData name="Dennis Wang" userId="6c802bbc55b149b4" providerId="LiveId" clId="{72A5F2B8-C337-4B42-A8FD-98A1A77E977C}" dt="2024-10-16T02:24:07.272" v="1158" actId="1076"/>
          <ac:picMkLst>
            <pc:docMk/>
            <pc:sldMk cId="2257077373" sldId="260"/>
            <ac:picMk id="5" creationId="{061973F1-6104-775B-90BA-67DCBBB37E04}"/>
          </ac:picMkLst>
        </pc:picChg>
      </pc:sldChg>
      <pc:sldChg chg="addSp delSp modSp new mod">
        <pc:chgData name="Dennis Wang" userId="6c802bbc55b149b4" providerId="LiveId" clId="{72A5F2B8-C337-4B42-A8FD-98A1A77E977C}" dt="2024-10-16T02:25:51.994" v="1275" actId="20577"/>
        <pc:sldMkLst>
          <pc:docMk/>
          <pc:sldMk cId="3657849026" sldId="261"/>
        </pc:sldMkLst>
        <pc:spChg chg="mod">
          <ac:chgData name="Dennis Wang" userId="6c802bbc55b149b4" providerId="LiveId" clId="{72A5F2B8-C337-4B42-A8FD-98A1A77E977C}" dt="2024-10-16T02:25:51.994" v="1275" actId="20577"/>
          <ac:spMkLst>
            <pc:docMk/>
            <pc:sldMk cId="3657849026" sldId="261"/>
            <ac:spMk id="2" creationId="{072F1BE8-2C90-7497-1844-45D8908BD652}"/>
          </ac:spMkLst>
        </pc:spChg>
        <pc:spChg chg="add del mod">
          <ac:chgData name="Dennis Wang" userId="6c802bbc55b149b4" providerId="LiveId" clId="{72A5F2B8-C337-4B42-A8FD-98A1A77E977C}" dt="2024-10-16T02:24:58.945" v="1252" actId="14100"/>
          <ac:spMkLst>
            <pc:docMk/>
            <pc:sldMk cId="3657849026" sldId="261"/>
            <ac:spMk id="3" creationId="{DD5185DB-85D2-277B-AF56-D4B486BB384C}"/>
          </ac:spMkLst>
        </pc:spChg>
        <pc:picChg chg="add del mod ord">
          <ac:chgData name="Dennis Wang" userId="6c802bbc55b149b4" providerId="LiveId" clId="{72A5F2B8-C337-4B42-A8FD-98A1A77E977C}" dt="2024-10-16T02:24:35.689" v="1183" actId="22"/>
          <ac:picMkLst>
            <pc:docMk/>
            <pc:sldMk cId="3657849026" sldId="261"/>
            <ac:picMk id="5" creationId="{E618C4C2-253A-F702-671C-CB67F74E668B}"/>
          </ac:picMkLst>
        </pc:picChg>
        <pc:picChg chg="add mod">
          <ac:chgData name="Dennis Wang" userId="6c802bbc55b149b4" providerId="LiveId" clId="{72A5F2B8-C337-4B42-A8FD-98A1A77E977C}" dt="2024-10-16T02:24:39.897" v="1185" actId="1076"/>
          <ac:picMkLst>
            <pc:docMk/>
            <pc:sldMk cId="3657849026" sldId="261"/>
            <ac:picMk id="7" creationId="{057C033F-F2D4-3294-767E-1678B7AD5041}"/>
          </ac:picMkLst>
        </pc:picChg>
      </pc:sldChg>
      <pc:sldChg chg="addSp modSp new mod ord">
        <pc:chgData name="Dennis Wang" userId="6c802bbc55b149b4" providerId="LiveId" clId="{72A5F2B8-C337-4B42-A8FD-98A1A77E977C}" dt="2024-10-16T02:26:20.391" v="1362" actId="20577"/>
        <pc:sldMkLst>
          <pc:docMk/>
          <pc:sldMk cId="3731736433" sldId="262"/>
        </pc:sldMkLst>
        <pc:spChg chg="mod">
          <ac:chgData name="Dennis Wang" userId="6c802bbc55b149b4" providerId="LiveId" clId="{72A5F2B8-C337-4B42-A8FD-98A1A77E977C}" dt="2024-10-16T02:26:00.031" v="1301" actId="20577"/>
          <ac:spMkLst>
            <pc:docMk/>
            <pc:sldMk cId="3731736433" sldId="262"/>
            <ac:spMk id="2" creationId="{D78E11FB-DB80-4BF5-E06E-07D0C4B733BF}"/>
          </ac:spMkLst>
        </pc:spChg>
        <pc:spChg chg="mod">
          <ac:chgData name="Dennis Wang" userId="6c802bbc55b149b4" providerId="LiveId" clId="{72A5F2B8-C337-4B42-A8FD-98A1A77E977C}" dt="2024-10-16T02:26:20.391" v="1362" actId="20577"/>
          <ac:spMkLst>
            <pc:docMk/>
            <pc:sldMk cId="3731736433" sldId="262"/>
            <ac:spMk id="3" creationId="{48DFF0C0-137C-808E-5C58-A0F4CCB77789}"/>
          </ac:spMkLst>
        </pc:spChg>
        <pc:picChg chg="add mod">
          <ac:chgData name="Dennis Wang" userId="6c802bbc55b149b4" providerId="LiveId" clId="{72A5F2B8-C337-4B42-A8FD-98A1A77E977C}" dt="2024-10-16T02:26:05.383" v="1304" actId="1076"/>
          <ac:picMkLst>
            <pc:docMk/>
            <pc:sldMk cId="3731736433" sldId="262"/>
            <ac:picMk id="5" creationId="{2781E8DE-6C50-9E20-B804-CE8F7AFF8A8F}"/>
          </ac:picMkLst>
        </pc:picChg>
      </pc:sldChg>
      <pc:sldChg chg="addSp delSp modSp new mod">
        <pc:chgData name="Dennis Wang" userId="6c802bbc55b149b4" providerId="LiveId" clId="{72A5F2B8-C337-4B42-A8FD-98A1A77E977C}" dt="2024-10-16T02:57:58.947" v="1572" actId="20577"/>
        <pc:sldMkLst>
          <pc:docMk/>
          <pc:sldMk cId="1134417906" sldId="263"/>
        </pc:sldMkLst>
        <pc:spChg chg="mod">
          <ac:chgData name="Dennis Wang" userId="6c802bbc55b149b4" providerId="LiveId" clId="{72A5F2B8-C337-4B42-A8FD-98A1A77E977C}" dt="2024-10-16T02:56:00.178" v="1403" actId="20577"/>
          <ac:spMkLst>
            <pc:docMk/>
            <pc:sldMk cId="1134417906" sldId="263"/>
            <ac:spMk id="2" creationId="{29A11032-3889-CFCB-7887-204748591D00}"/>
          </ac:spMkLst>
        </pc:spChg>
        <pc:spChg chg="mod">
          <ac:chgData name="Dennis Wang" userId="6c802bbc55b149b4" providerId="LiveId" clId="{72A5F2B8-C337-4B42-A8FD-98A1A77E977C}" dt="2024-10-16T02:57:58.947" v="1572" actId="20577"/>
          <ac:spMkLst>
            <pc:docMk/>
            <pc:sldMk cId="1134417906" sldId="263"/>
            <ac:spMk id="3" creationId="{1BD067BD-6335-7F84-615F-E67D4CF3F368}"/>
          </ac:spMkLst>
        </pc:spChg>
        <pc:picChg chg="add del mod">
          <ac:chgData name="Dennis Wang" userId="6c802bbc55b149b4" providerId="LiveId" clId="{72A5F2B8-C337-4B42-A8FD-98A1A77E977C}" dt="2024-10-16T02:56:10.482" v="1408" actId="478"/>
          <ac:picMkLst>
            <pc:docMk/>
            <pc:sldMk cId="1134417906" sldId="263"/>
            <ac:picMk id="5" creationId="{6769F779-E500-73EA-B00F-BF9ADEDB5638}"/>
          </ac:picMkLst>
        </pc:picChg>
        <pc:picChg chg="add mod">
          <ac:chgData name="Dennis Wang" userId="6c802bbc55b149b4" providerId="LiveId" clId="{72A5F2B8-C337-4B42-A8FD-98A1A77E977C}" dt="2024-10-16T02:57:02.933" v="1410" actId="1076"/>
          <ac:picMkLst>
            <pc:docMk/>
            <pc:sldMk cId="1134417906" sldId="263"/>
            <ac:picMk id="7" creationId="{C0A2A3EE-5F07-0872-1007-3BA97D42BF14}"/>
          </ac:picMkLst>
        </pc:picChg>
      </pc:sldChg>
      <pc:sldChg chg="modSp new mod">
        <pc:chgData name="Dennis Wang" userId="6c802bbc55b149b4" providerId="LiveId" clId="{72A5F2B8-C337-4B42-A8FD-98A1A77E977C}" dt="2024-10-16T02:59:50.303" v="1767" actId="20577"/>
        <pc:sldMkLst>
          <pc:docMk/>
          <pc:sldMk cId="1095619903" sldId="264"/>
        </pc:sldMkLst>
        <pc:spChg chg="mod">
          <ac:chgData name="Dennis Wang" userId="6c802bbc55b149b4" providerId="LiveId" clId="{72A5F2B8-C337-4B42-A8FD-98A1A77E977C}" dt="2024-10-16T02:59:50.303" v="1767" actId="20577"/>
          <ac:spMkLst>
            <pc:docMk/>
            <pc:sldMk cId="1095619903" sldId="264"/>
            <ac:spMk id="2" creationId="{5E11E598-D1BC-1E87-8590-3128D657595E}"/>
          </ac:spMkLst>
        </pc:spChg>
        <pc:spChg chg="mod">
          <ac:chgData name="Dennis Wang" userId="6c802bbc55b149b4" providerId="LiveId" clId="{72A5F2B8-C337-4B42-A8FD-98A1A77E977C}" dt="2024-10-16T02:59:47.088" v="1765" actId="20577"/>
          <ac:spMkLst>
            <pc:docMk/>
            <pc:sldMk cId="1095619903" sldId="264"/>
            <ac:spMk id="3" creationId="{7BB40C85-3A9D-5E8B-AD9E-CDA74E2EFAE5}"/>
          </ac:spMkLst>
        </pc:spChg>
      </pc:sldChg>
      <pc:sldChg chg="modSp new mod">
        <pc:chgData name="Dennis Wang" userId="6c802bbc55b149b4" providerId="LiveId" clId="{72A5F2B8-C337-4B42-A8FD-98A1A77E977C}" dt="2024-10-16T03:01:09.188" v="1811" actId="20577"/>
        <pc:sldMkLst>
          <pc:docMk/>
          <pc:sldMk cId="2817069018" sldId="265"/>
        </pc:sldMkLst>
        <pc:spChg chg="mod">
          <ac:chgData name="Dennis Wang" userId="6c802bbc55b149b4" providerId="LiveId" clId="{72A5F2B8-C337-4B42-A8FD-98A1A77E977C}" dt="2024-10-16T02:59:55.818" v="1781" actId="20577"/>
          <ac:spMkLst>
            <pc:docMk/>
            <pc:sldMk cId="2817069018" sldId="265"/>
            <ac:spMk id="2" creationId="{ADE40BC0-6C30-6A51-A75E-91F656AD7CD1}"/>
          </ac:spMkLst>
        </pc:spChg>
        <pc:spChg chg="mod">
          <ac:chgData name="Dennis Wang" userId="6c802bbc55b149b4" providerId="LiveId" clId="{72A5F2B8-C337-4B42-A8FD-98A1A77E977C}" dt="2024-10-16T03:01:09.188" v="1811" actId="20577"/>
          <ac:spMkLst>
            <pc:docMk/>
            <pc:sldMk cId="2817069018" sldId="265"/>
            <ac:spMk id="3" creationId="{95D670B5-0100-601E-1F25-7EA041D16374}"/>
          </ac:spMkLst>
        </pc:spChg>
      </pc:sldChg>
      <pc:sldChg chg="addSp modSp new mod">
        <pc:chgData name="Dennis Wang" userId="6c802bbc55b149b4" providerId="LiveId" clId="{72A5F2B8-C337-4B42-A8FD-98A1A77E977C}" dt="2024-10-16T03:03:31.625" v="1850" actId="20577"/>
        <pc:sldMkLst>
          <pc:docMk/>
          <pc:sldMk cId="1173329242" sldId="266"/>
        </pc:sldMkLst>
        <pc:spChg chg="mod">
          <ac:chgData name="Dennis Wang" userId="6c802bbc55b149b4" providerId="LiveId" clId="{72A5F2B8-C337-4B42-A8FD-98A1A77E977C}" dt="2024-10-16T03:03:31.625" v="1850" actId="20577"/>
          <ac:spMkLst>
            <pc:docMk/>
            <pc:sldMk cId="1173329242" sldId="266"/>
            <ac:spMk id="2" creationId="{A49A0861-AE06-9625-41E4-24FDEDDAFA5F}"/>
          </ac:spMkLst>
        </pc:spChg>
        <pc:picChg chg="add mod">
          <ac:chgData name="Dennis Wang" userId="6c802bbc55b149b4" providerId="LiveId" clId="{72A5F2B8-C337-4B42-A8FD-98A1A77E977C}" dt="2024-10-16T03:02:37.006" v="1843" actId="1076"/>
          <ac:picMkLst>
            <pc:docMk/>
            <pc:sldMk cId="1173329242" sldId="266"/>
            <ac:picMk id="4" creationId="{42ABADC9-1EE1-62FA-7A6E-D5F70ACDCEEC}"/>
          </ac:picMkLst>
        </pc:picChg>
      </pc:sldChg>
      <pc:sldChg chg="addSp delSp modSp add mod">
        <pc:chgData name="Dennis Wang" userId="6c802bbc55b149b4" providerId="LiveId" clId="{72A5F2B8-C337-4B42-A8FD-98A1A77E977C}" dt="2024-10-16T03:10:20.467" v="1912" actId="1076"/>
        <pc:sldMkLst>
          <pc:docMk/>
          <pc:sldMk cId="2482055969" sldId="267"/>
        </pc:sldMkLst>
        <pc:spChg chg="mod">
          <ac:chgData name="Dennis Wang" userId="6c802bbc55b149b4" providerId="LiveId" clId="{72A5F2B8-C337-4B42-A8FD-98A1A77E977C}" dt="2024-10-16T03:03:36.569" v="1856" actId="20577"/>
          <ac:spMkLst>
            <pc:docMk/>
            <pc:sldMk cId="2482055969" sldId="267"/>
            <ac:spMk id="2" creationId="{BAD469D8-D361-ADEE-49EE-33FA35B2DBC0}"/>
          </ac:spMkLst>
        </pc:spChg>
        <pc:spChg chg="add mod">
          <ac:chgData name="Dennis Wang" userId="6c802bbc55b149b4" providerId="LiveId" clId="{72A5F2B8-C337-4B42-A8FD-98A1A77E977C}" dt="2024-10-16T03:06:57.536" v="1869" actId="1076"/>
          <ac:spMkLst>
            <pc:docMk/>
            <pc:sldMk cId="2482055969" sldId="267"/>
            <ac:spMk id="6" creationId="{7EE3E9C0-DE55-4D95-8ED2-C025490133E9}"/>
          </ac:spMkLst>
        </pc:spChg>
        <pc:spChg chg="add mod">
          <ac:chgData name="Dennis Wang" userId="6c802bbc55b149b4" providerId="LiveId" clId="{72A5F2B8-C337-4B42-A8FD-98A1A77E977C}" dt="2024-10-16T03:07:15.078" v="1875" actId="1076"/>
          <ac:spMkLst>
            <pc:docMk/>
            <pc:sldMk cId="2482055969" sldId="267"/>
            <ac:spMk id="7" creationId="{3F4839C2-4BDA-0730-8B2F-2CA7B8B6AC46}"/>
          </ac:spMkLst>
        </pc:spChg>
        <pc:spChg chg="add mod">
          <ac:chgData name="Dennis Wang" userId="6c802bbc55b149b4" providerId="LiveId" clId="{72A5F2B8-C337-4B42-A8FD-98A1A77E977C}" dt="2024-10-16T03:07:48.701" v="1880" actId="1076"/>
          <ac:spMkLst>
            <pc:docMk/>
            <pc:sldMk cId="2482055969" sldId="267"/>
            <ac:spMk id="8" creationId="{58C3216C-BE50-E854-7742-C031F3AF6FE7}"/>
          </ac:spMkLst>
        </pc:spChg>
        <pc:spChg chg="add mod">
          <ac:chgData name="Dennis Wang" userId="6c802bbc55b149b4" providerId="LiveId" clId="{72A5F2B8-C337-4B42-A8FD-98A1A77E977C}" dt="2024-10-16T03:10:20.467" v="1912" actId="1076"/>
          <ac:spMkLst>
            <pc:docMk/>
            <pc:sldMk cId="2482055969" sldId="267"/>
            <ac:spMk id="9" creationId="{9D8AEC21-B1C5-B848-C5FA-A1A02316A34C}"/>
          </ac:spMkLst>
        </pc:spChg>
        <pc:spChg chg="add del">
          <ac:chgData name="Dennis Wang" userId="6c802bbc55b149b4" providerId="LiveId" clId="{72A5F2B8-C337-4B42-A8FD-98A1A77E977C}" dt="2024-10-16T03:06:18.037" v="1861" actId="478"/>
          <ac:spMkLst>
            <pc:docMk/>
            <pc:sldMk cId="2482055969" sldId="267"/>
            <ac:spMk id="12" creationId="{B357F48F-0A2E-4D68-A2A8-AC338E7D3D5A}"/>
          </ac:spMkLst>
        </pc:spChg>
        <pc:picChg chg="mod">
          <ac:chgData name="Dennis Wang" userId="6c802bbc55b149b4" providerId="LiveId" clId="{72A5F2B8-C337-4B42-A8FD-98A1A77E977C}" dt="2024-10-16T03:07:00.585" v="1872" actId="1076"/>
          <ac:picMkLst>
            <pc:docMk/>
            <pc:sldMk cId="2482055969" sldId="267"/>
            <ac:picMk id="4" creationId="{A7873065-8A92-5A64-24E1-7914C8E13176}"/>
          </ac:picMkLst>
        </pc:picChg>
        <pc:inkChg chg="add">
          <ac:chgData name="Dennis Wang" userId="6c802bbc55b149b4" providerId="LiveId" clId="{72A5F2B8-C337-4B42-A8FD-98A1A77E977C}" dt="2024-10-16T03:05:10.765" v="1857" actId="9405"/>
          <ac:inkMkLst>
            <pc:docMk/>
            <pc:sldMk cId="2482055969" sldId="267"/>
            <ac:inkMk id="5" creationId="{AD6E1DD8-724D-1FE1-8CB6-8805B4BAFDE3}"/>
          </ac:inkMkLst>
        </pc:inkChg>
        <pc:inkChg chg="add del">
          <ac:chgData name="Dennis Wang" userId="6c802bbc55b149b4" providerId="LiveId" clId="{72A5F2B8-C337-4B42-A8FD-98A1A77E977C}" dt="2024-10-16T03:05:47.415" v="1859" actId="9405"/>
          <ac:inkMkLst>
            <pc:docMk/>
            <pc:sldMk cId="2482055969" sldId="267"/>
            <ac:inkMk id="6" creationId="{1B64D8DE-E3B0-77AA-A2BF-AB70AF534B75}"/>
          </ac:inkMkLst>
        </pc:inkChg>
      </pc:sldChg>
      <pc:sldChg chg="addSp modSp new mod">
        <pc:chgData name="Dennis Wang" userId="6c802bbc55b149b4" providerId="LiveId" clId="{72A5F2B8-C337-4B42-A8FD-98A1A77E977C}" dt="2024-10-16T03:10:36.840" v="1913" actId="22"/>
        <pc:sldMkLst>
          <pc:docMk/>
          <pc:sldMk cId="789818022" sldId="268"/>
        </pc:sldMkLst>
        <pc:spChg chg="mod">
          <ac:chgData name="Dennis Wang" userId="6c802bbc55b149b4" providerId="LiveId" clId="{72A5F2B8-C337-4B42-A8FD-98A1A77E977C}" dt="2024-10-16T03:09:27.938" v="1908" actId="20577"/>
          <ac:spMkLst>
            <pc:docMk/>
            <pc:sldMk cId="789818022" sldId="268"/>
            <ac:spMk id="2" creationId="{5C84EFA8-9773-017B-F85C-F5C55463902D}"/>
          </ac:spMkLst>
        </pc:spChg>
        <pc:picChg chg="add">
          <ac:chgData name="Dennis Wang" userId="6c802bbc55b149b4" providerId="LiveId" clId="{72A5F2B8-C337-4B42-A8FD-98A1A77E977C}" dt="2024-10-16T03:09:03.288" v="1882" actId="22"/>
          <ac:picMkLst>
            <pc:docMk/>
            <pc:sldMk cId="789818022" sldId="268"/>
            <ac:picMk id="5" creationId="{6E89C7CA-9017-1C6F-20A1-36AFDADEC57A}"/>
          </ac:picMkLst>
        </pc:picChg>
        <pc:picChg chg="add">
          <ac:chgData name="Dennis Wang" userId="6c802bbc55b149b4" providerId="LiveId" clId="{72A5F2B8-C337-4B42-A8FD-98A1A77E977C}" dt="2024-10-16T03:09:18.509" v="1883" actId="22"/>
          <ac:picMkLst>
            <pc:docMk/>
            <pc:sldMk cId="789818022" sldId="268"/>
            <ac:picMk id="7" creationId="{098BD8F7-0E50-BC09-50B4-2C8007E33228}"/>
          </ac:picMkLst>
        </pc:picChg>
        <pc:picChg chg="add">
          <ac:chgData name="Dennis Wang" userId="6c802bbc55b149b4" providerId="LiveId" clId="{72A5F2B8-C337-4B42-A8FD-98A1A77E977C}" dt="2024-10-16T03:10:36.840" v="1913" actId="22"/>
          <ac:picMkLst>
            <pc:docMk/>
            <pc:sldMk cId="789818022" sldId="268"/>
            <ac:picMk id="9" creationId="{7376C391-5601-EF25-7DCC-6B486F7C02B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05:10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C8A46-8213-425B-8071-69F455F20C5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F4A4-6BD8-4316-BA08-DBD597FF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lsa_Fam%C3%ADli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The scholarship program has strict conditions such as requiring to be vaccinated and children attending school, so it’s not strictly that the patient is of low-income. </a:t>
            </a:r>
            <a:r>
              <a:rPr lang="en-US">
                <a:hlinkClick r:id="rId3"/>
              </a:rPr>
              <a:t>Bolsa Família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StratifiedGroupKFold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3F4A4-6BD8-4316-BA08-DBD597FF2F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635B-906C-8BFB-CE66-52138FC08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8E44-A40C-510E-FFF2-EE0A4F6F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2328-7577-4E22-42A4-215A5F41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3DB5-EA6E-4BDE-B75F-47948698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A5A0-F8AA-FEE3-E04D-07FB431B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3D48-7619-EB28-8C43-B9C679BE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6083-EBB9-F274-B575-82168FBF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A78DD-39A4-0551-FE86-57ED7BB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B489-35AE-7CB0-4AEC-F7946E3B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4E71-8A94-E50D-E57C-FB7CC9D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13521-D1D0-ECD1-6905-41F9C907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053C-F042-D18F-EA34-869F773A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E3A5-8F2D-5F3D-F88B-3E727D25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1D44-D1A8-DE0B-0648-703937EF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02A5-F4B0-98F4-27F9-9AF9896D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3E5-8C30-74EC-4092-11C075F8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E587-D383-5648-BD6D-80D90710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1D25-4761-95FD-322F-3A4FFFC9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BC02-B233-152E-A29F-C0E53937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C444-544D-0253-9B09-935A66C4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2BE8-7D74-D3A5-A108-15EB322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92DA-0F61-4F03-A8AF-2247C257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B1AA-F1D9-2686-E207-E6F1E08C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810D-09A6-27F9-F261-00485444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4C22-5B1C-D103-011B-099BDADE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DE9-AD9D-9117-DE72-FE490DF2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0112-056E-36FE-4941-1BFF78419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7869-24C3-B83E-9FE9-1D07BECA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A385-5299-B31F-BE5C-BEF975B7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717C5-F97D-F1C4-85CA-CED99C09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A26E-285D-4209-3E0D-BBAAF67B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5C2F-3EDF-E8C3-A7A5-D97D9FB4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E85F-F09D-63BF-FC62-5EFB3355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B7A9-A6CA-8CA0-89D4-A1FDC5EA8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1B14C-BBD0-21BD-06A2-A5CC5DE99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A0ED9-BCF2-B816-EF0E-D5A70616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3D9B7-BE30-34EA-F821-6A1610B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A538F-98A5-C247-7EF5-68B647C9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C486C-AA35-01E6-325D-AB751156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2CBB-5600-E727-6FE8-21187D9A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D9EC-FB4F-FC99-CD6A-9916845F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2D2DA-BA91-8E5E-F40A-6F7C79B5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99D10-9EFF-9E96-F04C-F2F0170F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6463D-8462-51F1-FF0A-5A0B646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305AA-068B-CDC6-637E-99F1A1E6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BABD-C79A-B101-90B3-1DD13782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47A-4833-5F1C-F590-86C896A1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97B7-E23E-F300-33B3-F9E89F1E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675FB-068B-9DCD-72DF-EBF664C1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AAA4-70DB-04A9-4170-F19D689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1DB7B-68E3-D791-6EE2-530CCC7C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9567-655C-AED3-0643-CB1EC2D1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B075-858E-F6A8-6FF2-D25D8A86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C363A-4284-DA54-E357-D05ED42BB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09BDA-1AC7-FB0A-1381-0066650E4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EF6A-49C2-6266-D8A2-66EBC70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D3E24-1E92-E76F-53BC-BA062F6E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E8EE-3ACC-D0C0-86BD-FF985D92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D41C2-B4B4-E307-F306-377EA0BC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5F26-0715-4175-64CA-4D3E6D8C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0E45-7DF2-E83E-1E38-CE85DB53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E43D9-CB38-4A5D-AF44-8464136E39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B078-35E8-4DFB-F371-FF94D295E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7B56-E3E2-1F16-62AE-4D6942135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32710-4085-4BAF-AB1F-FF795302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wang0120/Hospital-No-Sho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uelotiattakorah/healthcare-no-show-appointment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DD6D-7238-51B4-95F5-C219018EA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Predicting Hospital No Shows</a:t>
            </a:r>
            <a:br>
              <a:rPr lang="en-US"/>
            </a:br>
            <a:r>
              <a:rPr lang="en-US" sz="2800"/>
              <a:t>EDA | Splitting | Preprocessing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F31AB-5B7B-2917-488E-4D9E7734D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Dennis Wang</a:t>
            </a:r>
          </a:p>
          <a:p>
            <a:endParaRPr lang="en-US"/>
          </a:p>
          <a:p>
            <a:r>
              <a:rPr lang="en-US"/>
              <a:t>Brown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FD0E6-D9F7-B4CC-D08B-A97510F8FC5D}"/>
              </a:ext>
            </a:extLst>
          </p:cNvPr>
          <p:cNvSpPr txBox="1"/>
          <p:nvPr/>
        </p:nvSpPr>
        <p:spPr>
          <a:xfrm>
            <a:off x="0" y="6488668"/>
            <a:ext cx="387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Presentation Slot: 10/23/24, 1:30 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637BC-4DE7-4788-6CF8-351027024E27}"/>
              </a:ext>
            </a:extLst>
          </p:cNvPr>
          <p:cNvSpPr txBox="1"/>
          <p:nvPr/>
        </p:nvSpPr>
        <p:spPr>
          <a:xfrm>
            <a:off x="6997700" y="6488668"/>
            <a:ext cx="528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https://github.com/dwang0120/Hospital-No-Shows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1BE8-2C90-7497-1844-45D8908B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(3/3) (</a:t>
            </a:r>
            <a:r>
              <a:rPr lang="en-US" err="1"/>
              <a:t>wip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85DB-85D2-277B-AF56-D4B486B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0341" cy="4351338"/>
          </a:xfrm>
        </p:spPr>
        <p:txBody>
          <a:bodyPr/>
          <a:lstStyle/>
          <a:p>
            <a:r>
              <a:rPr lang="en-US"/>
              <a:t>Definitely more representation from some neighborhoods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C033F-F2D4-3294-767E-1678B7AD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115" y="0"/>
            <a:ext cx="3578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1032-3889-CFCB-7887-2047485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(?/3) pick and choose one to 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67BD-6335-7F84-615F-E67D4CF3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2905" cy="4351338"/>
          </a:xfrm>
        </p:spPr>
        <p:txBody>
          <a:bodyPr/>
          <a:lstStyle/>
          <a:p>
            <a:r>
              <a:rPr lang="en-US"/>
              <a:t>People who show up tend to schedule their appointments closer to the day of</a:t>
            </a:r>
          </a:p>
          <a:p>
            <a:r>
              <a:rPr lang="en-US"/>
              <a:t>Negative date diff?</a:t>
            </a:r>
          </a:p>
          <a:p>
            <a:r>
              <a:rPr lang="en-US"/>
              <a:t>Large outlier 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2A3EE-5F07-0872-1007-3BA97D42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98" y="1402505"/>
            <a:ext cx="5286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1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E598-D1BC-1E87-8590-3128D657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0C85-3A9D-5E8B-AD9E-CDA74E2E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lvl="1"/>
            <a:r>
              <a:rPr lang="en-US" dirty="0"/>
              <a:t>Data is not </a:t>
            </a:r>
            <a:r>
              <a:rPr lang="en-US" dirty="0" err="1"/>
              <a:t>iid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Target variable is unbalanced</a:t>
            </a:r>
          </a:p>
          <a:p>
            <a:pPr lvl="1"/>
            <a:endParaRPr lang="en-US" dirty="0"/>
          </a:p>
          <a:p>
            <a:r>
              <a:rPr lang="en-US" dirty="0"/>
              <a:t>Stratify?</a:t>
            </a:r>
          </a:p>
          <a:p>
            <a:r>
              <a:rPr lang="en-US" dirty="0"/>
              <a:t>Group?</a:t>
            </a:r>
          </a:p>
          <a:p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09561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0BC0-6C30-6A51-A75E-91F656AD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70B5-0100-601E-1F25-7EA041D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do:</a:t>
            </a:r>
          </a:p>
          <a:p>
            <a:r>
              <a:rPr lang="en-US" dirty="0"/>
              <a:t>Convert Gender Strings 'M' and 'F' into 0 and 1</a:t>
            </a:r>
          </a:p>
          <a:p>
            <a:r>
              <a:rPr lang="en-US" dirty="0"/>
              <a:t>normalize Age (</a:t>
            </a:r>
            <a:r>
              <a:rPr lang="en-US" dirty="0" err="1"/>
              <a:t>MinMax</a:t>
            </a:r>
            <a:r>
              <a:rPr lang="en-US" dirty="0"/>
              <a:t> Scaler)</a:t>
            </a:r>
          </a:p>
          <a:p>
            <a:r>
              <a:rPr lang="en-US" dirty="0"/>
              <a:t>standardize </a:t>
            </a:r>
            <a:r>
              <a:rPr lang="en-US" dirty="0" err="1"/>
              <a:t>DateDiff</a:t>
            </a:r>
            <a:r>
              <a:rPr lang="en-US" dirty="0"/>
              <a:t> (</a:t>
            </a:r>
            <a:r>
              <a:rPr lang="en-US" dirty="0" err="1"/>
              <a:t>StandardScaler</a:t>
            </a:r>
            <a:r>
              <a:rPr lang="en-US" dirty="0"/>
              <a:t>)</a:t>
            </a:r>
          </a:p>
          <a:p>
            <a:r>
              <a:rPr lang="en-US" dirty="0"/>
              <a:t>Figure out what to do with our non-numerical features: </a:t>
            </a:r>
            <a:r>
              <a:rPr lang="en-US" dirty="0" err="1"/>
              <a:t>ScheduledDay</a:t>
            </a:r>
            <a:r>
              <a:rPr lang="en-US" dirty="0"/>
              <a:t>, </a:t>
            </a:r>
            <a:r>
              <a:rPr lang="en-US" dirty="0" err="1"/>
              <a:t>AppointmentDay</a:t>
            </a:r>
            <a:r>
              <a:rPr lang="en-US" dirty="0"/>
              <a:t>, and </a:t>
            </a:r>
            <a:r>
              <a:rPr lang="en-US" dirty="0" err="1"/>
              <a:t>Neighbourhood</a:t>
            </a:r>
            <a:endParaRPr lang="en-US" dirty="0"/>
          </a:p>
          <a:p>
            <a:pPr lvl="1"/>
            <a:r>
              <a:rPr lang="en-US" dirty="0"/>
              <a:t>One Hot Encode </a:t>
            </a:r>
            <a:r>
              <a:rPr lang="en-US" dirty="0" err="1"/>
              <a:t>Neighbourhood</a:t>
            </a:r>
            <a:r>
              <a:rPr lang="en-US" dirty="0"/>
              <a:t> (81 unique values)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Maybe:</a:t>
            </a:r>
          </a:p>
          <a:p>
            <a:r>
              <a:rPr lang="en-US" dirty="0"/>
              <a:t>Feature engineer </a:t>
            </a:r>
            <a:r>
              <a:rPr lang="en-US" dirty="0" err="1"/>
              <a:t>ScheduledDay_IsSunday</a:t>
            </a:r>
            <a:r>
              <a:rPr lang="en-US" dirty="0"/>
              <a:t>? ... </a:t>
            </a:r>
            <a:r>
              <a:rPr lang="en-US" dirty="0" err="1"/>
              <a:t>ScheduledDay_IsSaturday</a:t>
            </a:r>
            <a:r>
              <a:rPr lang="en-US" dirty="0"/>
              <a:t>? and </a:t>
            </a:r>
            <a:r>
              <a:rPr lang="en-US" dirty="0" err="1"/>
              <a:t>AppointmentDay</a:t>
            </a:r>
            <a:r>
              <a:rPr lang="en-US" dirty="0"/>
              <a:t>...</a:t>
            </a:r>
            <a:r>
              <a:rPr lang="en-US" dirty="0" err="1"/>
              <a:t>IsSunday</a:t>
            </a:r>
            <a:r>
              <a:rPr lang="en-US" dirty="0"/>
              <a:t>? etc. 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ScheduledDate_IsWeekend</a:t>
            </a:r>
            <a:r>
              <a:rPr lang="en-US" dirty="0"/>
              <a:t>? ...</a:t>
            </a:r>
            <a:r>
              <a:rPr lang="en-US" dirty="0" err="1"/>
              <a:t>IsWeekday</a:t>
            </a:r>
            <a:r>
              <a:rPr lang="en-US" dirty="0"/>
              <a:t>? if want to be less granular</a:t>
            </a:r>
          </a:p>
          <a:p>
            <a:pPr lvl="1"/>
            <a:r>
              <a:rPr lang="en-US" dirty="0"/>
              <a:t>or Season?</a:t>
            </a:r>
          </a:p>
          <a:p>
            <a:r>
              <a:rPr lang="en-US" dirty="0"/>
              <a:t>Thoughts: Given that we have several repeated patients in our dataset, it would stand to reason that the feature values for each of their appointments are identical other than in </a:t>
            </a:r>
            <a:r>
              <a:rPr lang="en-US" dirty="0" err="1"/>
              <a:t>ScheduledDay</a:t>
            </a:r>
            <a:r>
              <a:rPr lang="en-US" dirty="0"/>
              <a:t>, </a:t>
            </a:r>
            <a:r>
              <a:rPr lang="en-US" dirty="0" err="1"/>
              <a:t>AppointmentDay</a:t>
            </a:r>
            <a:r>
              <a:rPr lang="en-US" dirty="0"/>
              <a:t>, and </a:t>
            </a:r>
            <a:r>
              <a:rPr lang="en-US" dirty="0" err="1"/>
              <a:t>DateDiff</a:t>
            </a:r>
            <a:r>
              <a:rPr lang="en-US" dirty="0"/>
              <a:t>. Therefore, feature engineering based on these columns could further differentiate the date?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4361-0445-1F32-1E26-34C416DF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757D-B4F4-63C9-C5D4-AAA4C95B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Kaggle Link</a:t>
            </a:r>
            <a:endParaRPr lang="en-US"/>
          </a:p>
          <a:p>
            <a:r>
              <a:rPr lang="en-US"/>
              <a:t>100k + medical appointments in various neighborhoods in Brazil</a:t>
            </a:r>
          </a:p>
        </p:txBody>
      </p:sp>
    </p:spTree>
    <p:extLst>
      <p:ext uri="{BB962C8B-B14F-4D97-AF65-F5344CB8AC3E}">
        <p14:creationId xmlns:p14="http://schemas.microsoft.com/office/powerpoint/2010/main" val="225614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0861-AE06-9625-41E4-24FDEDD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in the Data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7B29-B8D0-FA2B-B6AC-55586DA9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BADC9-1EE1-62FA-7A6E-D5F70ACD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9967"/>
            <a:ext cx="12192000" cy="14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2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B76D-6B0A-BA42-82F5-E9DF36EDC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69D8-D361-ADEE-49EE-33FA35B2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in the Data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98EB-E721-0138-1806-E8AB52EB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73065-8A92-5A64-24E1-7914C8E1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9967"/>
            <a:ext cx="12192000" cy="14180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6E1DD8-724D-1FE1-8CB6-8805B4BAFDE3}"/>
                  </a:ext>
                </a:extLst>
              </p14:cNvPr>
              <p14:cNvContentPartPr/>
              <p14:nvPr/>
            </p14:nvContentPartPr>
            <p14:xfrm>
              <a:off x="2835093" y="655847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6E1DD8-724D-1FE1-8CB6-8805B4BAF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8973" y="655235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EE3E9C0-DE55-4D95-8ED2-C025490133E9}"/>
              </a:ext>
            </a:extLst>
          </p:cNvPr>
          <p:cNvSpPr/>
          <p:nvPr/>
        </p:nvSpPr>
        <p:spPr>
          <a:xfrm>
            <a:off x="212565" y="2481434"/>
            <a:ext cx="1874849" cy="6709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4839C2-4BDA-0730-8B2F-2CA7B8B6AC46}"/>
              </a:ext>
            </a:extLst>
          </p:cNvPr>
          <p:cNvSpPr/>
          <p:nvPr/>
        </p:nvSpPr>
        <p:spPr>
          <a:xfrm>
            <a:off x="6664165" y="2585030"/>
            <a:ext cx="1305085" cy="4917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C3216C-BE50-E854-7742-C031F3AF6FE7}"/>
              </a:ext>
            </a:extLst>
          </p:cNvPr>
          <p:cNvSpPr/>
          <p:nvPr/>
        </p:nvSpPr>
        <p:spPr>
          <a:xfrm>
            <a:off x="10606007" y="2547220"/>
            <a:ext cx="1495585" cy="5674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8AEC21-B1C5-B848-C5FA-A1A02316A34C}"/>
              </a:ext>
            </a:extLst>
          </p:cNvPr>
          <p:cNvSpPr/>
          <p:nvPr/>
        </p:nvSpPr>
        <p:spPr>
          <a:xfrm>
            <a:off x="9000234" y="2564778"/>
            <a:ext cx="1058166" cy="5019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EFA8-9773-017B-F85C-F5C55463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in the Data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B9C0-D46D-E014-43E4-55A6FD48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9C7CA-9017-1C6F-20A1-36AFDADE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4289"/>
            <a:ext cx="12192000" cy="1369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BD8F7-0E50-BC09-50B4-2C8007E3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0829"/>
            <a:ext cx="12192000" cy="1436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6C391-5601-EF25-7DCC-6B486F7C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2606"/>
            <a:ext cx="12192000" cy="13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1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D187-774E-B76A-4443-8BEBBA43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Characteristics and Project 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8871-3F0C-0B1C-83A1-DD58EC95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Goal: Predicting ‘</a:t>
            </a:r>
            <a:r>
              <a:rPr lang="en-US" err="1"/>
              <a:t>ShowedUp</a:t>
            </a:r>
            <a:r>
              <a:rPr lang="en-US"/>
              <a:t>’ – Whether or not a patient will show up to their appointment.</a:t>
            </a:r>
          </a:p>
          <a:p>
            <a:pPr lvl="1"/>
            <a:r>
              <a:rPr lang="en-US"/>
              <a:t>Classification Problem</a:t>
            </a:r>
          </a:p>
          <a:p>
            <a:r>
              <a:rPr lang="en-US"/>
              <a:t>15 Features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4D531-B868-38CA-989D-C7608A4B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5212"/>
            <a:ext cx="12192000" cy="13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4AC4-F0A5-FD38-74B1-0D5E3D45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6C58-39E6-78B7-F13E-6EC308FE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PatientID</a:t>
            </a:r>
            <a:r>
              <a:rPr lang="en-US"/>
              <a:t> – Repeated patients</a:t>
            </a:r>
          </a:p>
          <a:p>
            <a:r>
              <a:rPr lang="en-US"/>
              <a:t>Scholarship – Whether or not the patient is on Brazil’s social welfare program  “Bolsa Família”</a:t>
            </a:r>
          </a:p>
          <a:p>
            <a:r>
              <a:rPr lang="en-US" err="1"/>
              <a:t>SMS_received</a:t>
            </a:r>
            <a:r>
              <a:rPr lang="en-US"/>
              <a:t> – whether 1 or more text messages were sent to the patient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FB6CB-520F-D8B4-C1E0-76FE4EB8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5212"/>
            <a:ext cx="12192000" cy="13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11FB-DB80-4BF5-E06E-07D0C4B7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(1/3) (</a:t>
            </a:r>
            <a:r>
              <a:rPr lang="en-US" err="1"/>
              <a:t>wip</a:t>
            </a:r>
            <a:r>
              <a:rPr lang="en-US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F0C0-137C-808E-5C58-A0F4CCB7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Visualizing our target variable</a:t>
            </a:r>
          </a:p>
          <a:p>
            <a:r>
              <a:rPr lang="en-US"/>
              <a:t>It’s wildly imbalanced!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1E8DE-6C50-9E20-B804-CE8F7AFF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48" y="425450"/>
            <a:ext cx="5229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047C-5251-42B5-7140-2C05B58B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(2/3) (</a:t>
            </a:r>
            <a:r>
              <a:rPr lang="en-US" err="1"/>
              <a:t>wip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7199-5A34-6FC4-0C5B-3549DFD3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Gender is unbalanced</a:t>
            </a:r>
          </a:p>
          <a:p>
            <a:r>
              <a:rPr lang="en-US"/>
              <a:t>Also provide a normalized plot to see if the % </a:t>
            </a:r>
            <a:r>
              <a:rPr lang="en-US" err="1"/>
              <a:t>ShowedUp</a:t>
            </a:r>
            <a:r>
              <a:rPr lang="en-US"/>
              <a:t> is different between genders?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973F1-6104-775B-90BA-67DCBBB3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6416"/>
            <a:ext cx="51339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57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Predicting Hospital No Shows EDA | Splitting | Preprocessing</vt:lpstr>
      <vt:lpstr>Sourcing the Data</vt:lpstr>
      <vt:lpstr>Loading in the Data (1/3)</vt:lpstr>
      <vt:lpstr>Loading in the Data (2/3)</vt:lpstr>
      <vt:lpstr>Loading in the Data (3/3)</vt:lpstr>
      <vt:lpstr>Data Characteristics and Project Goal </vt:lpstr>
      <vt:lpstr>Notable Features</vt:lpstr>
      <vt:lpstr>EDA (1/3) (wip) </vt:lpstr>
      <vt:lpstr>EDA (2/3) (wip)</vt:lpstr>
      <vt:lpstr>EDA (3/3) (wip)</vt:lpstr>
      <vt:lpstr>EDA (?/3) pick and choose one to replace</vt:lpstr>
      <vt:lpstr>Splitting Data</vt:lpstr>
      <vt:lpstr>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No Shows EDA | Splitting | Preprocessing</dc:title>
  <dc:creator>Wang, Yihai</dc:creator>
  <cp:lastModifiedBy>Dennis Wang</cp:lastModifiedBy>
  <cp:revision>1</cp:revision>
  <dcterms:created xsi:type="dcterms:W3CDTF">2024-10-16T01:52:02Z</dcterms:created>
  <dcterms:modified xsi:type="dcterms:W3CDTF">2024-10-16T17:12:41Z</dcterms:modified>
</cp:coreProperties>
</file>