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9D5F-9467-4645-9B75-03FE8739C85C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BBED-A8CD-4D39-A4E0-B7B67224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6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9D5F-9467-4645-9B75-03FE8739C85C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BBED-A8CD-4D39-A4E0-B7B67224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4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9D5F-9467-4645-9B75-03FE8739C85C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BBED-A8CD-4D39-A4E0-B7B67224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3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9D5F-9467-4645-9B75-03FE8739C85C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BBED-A8CD-4D39-A4E0-B7B67224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9D5F-9467-4645-9B75-03FE8739C85C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BBED-A8CD-4D39-A4E0-B7B67224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0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9D5F-9467-4645-9B75-03FE8739C85C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BBED-A8CD-4D39-A4E0-B7B67224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3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9D5F-9467-4645-9B75-03FE8739C85C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BBED-A8CD-4D39-A4E0-B7B67224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9D5F-9467-4645-9B75-03FE8739C85C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BBED-A8CD-4D39-A4E0-B7B67224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9D5F-9467-4645-9B75-03FE8739C85C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BBED-A8CD-4D39-A4E0-B7B67224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9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9D5F-9467-4645-9B75-03FE8739C85C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BBED-A8CD-4D39-A4E0-B7B67224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1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9D5F-9467-4645-9B75-03FE8739C85C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BBED-A8CD-4D39-A4E0-B7B67224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39D5F-9467-4645-9B75-03FE8739C85C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6BBED-A8CD-4D39-A4E0-B7B67224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8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2508" y="2256692"/>
            <a:ext cx="1512277" cy="720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cost-effectiveness statistics [1]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2507" y="1096107"/>
            <a:ext cx="1512277" cy="720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Model (with no intervention)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72507" y="3417277"/>
            <a:ext cx="1512277" cy="720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Model (with user-input intervention)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72506" y="4577862"/>
            <a:ext cx="1512277" cy="720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cost-effectiveness statistics [2]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8167" y="1133425"/>
            <a:ext cx="864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Initiate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33816" y="3454595"/>
            <a:ext cx="8130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stCxn id="5" idx="2"/>
            <a:endCxn id="4" idx="0"/>
          </p:cNvCxnSpPr>
          <p:nvPr/>
        </p:nvCxnSpPr>
        <p:spPr>
          <a:xfrm>
            <a:off x="3528646" y="1817076"/>
            <a:ext cx="1" cy="4396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 flipH="1">
            <a:off x="3528646" y="2977661"/>
            <a:ext cx="1" cy="4396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 flipH="1">
            <a:off x="3528645" y="4138246"/>
            <a:ext cx="1" cy="4396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</p:cNvCxnSpPr>
          <p:nvPr/>
        </p:nvCxnSpPr>
        <p:spPr>
          <a:xfrm flipV="1">
            <a:off x="4284783" y="3631224"/>
            <a:ext cx="2045676" cy="13071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</p:cNvCxnSpPr>
          <p:nvPr/>
        </p:nvCxnSpPr>
        <p:spPr>
          <a:xfrm>
            <a:off x="4284785" y="2617177"/>
            <a:ext cx="2045676" cy="5744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330461" y="3056792"/>
            <a:ext cx="1512277" cy="720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differences to assess cost-effectiveness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32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David</dc:creator>
  <cp:lastModifiedBy>Wang, David</cp:lastModifiedBy>
  <cp:revision>2</cp:revision>
  <dcterms:created xsi:type="dcterms:W3CDTF">2016-11-11T15:32:26Z</dcterms:created>
  <dcterms:modified xsi:type="dcterms:W3CDTF">2016-11-11T15:41:53Z</dcterms:modified>
</cp:coreProperties>
</file>