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p:cViewPr varScale="1">
        <p:scale>
          <a:sx n="29" d="100"/>
          <a:sy n="29" d="100"/>
        </p:scale>
        <p:origin x="1640" y="3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7D4D727D-2ECD-7A4E-9E20-801C05E3BEEE}"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CF6F07-14A6-1B4D-8735-36BE4AC70CA8}" type="slidenum">
              <a:rPr lang="en-GB" altLang="x-none"/>
              <a:pPr/>
              <a:t>1</a:t>
            </a:fld>
            <a:endParaRPr lang="en-GB" altLang="x-none"/>
          </a:p>
        </p:txBody>
      </p:sp>
      <p:sp>
        <p:nvSpPr>
          <p:cNvPr id="4097" name="Text Box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2"/>
            <a:ext cx="27432000" cy="9550400"/>
          </a:xfrm>
        </p:spPr>
        <p:txBody>
          <a:bodyPr anchor="b"/>
          <a:lstStyle>
            <a:lvl1pPr algn="ctr">
              <a:defRPr sz="18000"/>
            </a:lvl1pPr>
          </a:lstStyle>
          <a:p>
            <a:r>
              <a:rPr lang="en-US" smtClean="0"/>
              <a:t>Click to edit Master title style</a:t>
            </a:r>
            <a:endParaRPr lang="en-US"/>
          </a:p>
        </p:txBody>
      </p:sp>
      <p:sp>
        <p:nvSpPr>
          <p:cNvPr id="3" name="Subtitle 2"/>
          <p:cNvSpPr>
            <a:spLocks noGrp="1"/>
          </p:cNvSpPr>
          <p:nvPr>
            <p:ph type="subTitle" idx="1"/>
          </p:nvPr>
        </p:nvSpPr>
        <p:spPr>
          <a:xfrm>
            <a:off x="4572000" y="14408152"/>
            <a:ext cx="27432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8598B494-47B5-C746-86A7-76BE60CF41C1}" type="slidenum">
              <a:rPr lang="en-GB" altLang="x-none" smtClean="0"/>
              <a:pPr/>
              <a:t>‹#›</a:t>
            </a:fld>
            <a:endParaRPr lang="en-GB"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EE3F9B49-61A6-C145-B337-20C1635752A6}" type="slidenum">
              <a:rPr lang="en-GB" altLang="x-none" smtClean="0"/>
              <a:pPr/>
              <a:t>‹#›</a:t>
            </a:fld>
            <a:endParaRPr lang="en-GB"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460500"/>
            <a:ext cx="7886700" cy="232473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14600" y="1460500"/>
            <a:ext cx="232029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27779B39-3598-8D4B-BB24-7CAF4CFBCBD1}" type="slidenum">
              <a:rPr lang="en-GB" altLang="x-none" smtClean="0"/>
              <a:pPr/>
              <a:t>‹#›</a:t>
            </a:fld>
            <a:endParaRPr lang="en-GB"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EAA3AFAF-248C-584F-BAEF-A0B5A459F460}" type="slidenum">
              <a:rPr lang="en-GB" altLang="x-none" smtClean="0"/>
              <a:pPr/>
              <a:t>‹#›</a:t>
            </a:fld>
            <a:endParaRPr lang="en-GB"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4"/>
            <a:ext cx="31546800" cy="11410948"/>
          </a:xfrm>
        </p:spPr>
        <p:txBody>
          <a:bodyPr anchor="b"/>
          <a:lstStyle>
            <a:lvl1pPr>
              <a:defRPr sz="18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4"/>
            <a:ext cx="31546800" cy="600074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3DD15106-4204-0A44-8312-E94F3D8F0465}" type="slidenum">
              <a:rPr lang="en-GB" altLang="x-none" smtClean="0"/>
              <a:pPr/>
              <a:t>‹#›</a:t>
            </a:fld>
            <a:endParaRPr lang="en-GB"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14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16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8533DDC0-750A-3344-A022-04924638D623}" type="slidenum">
              <a:rPr lang="en-GB" altLang="x-none" smtClean="0"/>
              <a:pPr/>
              <a:t>‹#›</a:t>
            </a:fld>
            <a:endParaRPr lang="en-GB"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2"/>
            <a:ext cx="31546800" cy="530225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6" y="6724652"/>
            <a:ext cx="15473361"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2519366" y="10020300"/>
            <a:ext cx="15473361"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2"/>
            <a:ext cx="15549564"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4"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9F7CD2E8-5D9E-7248-AB3B-52CCB0C8C376}" type="slidenum">
              <a:rPr lang="en-GB" altLang="x-none" smtClean="0"/>
              <a:pPr/>
              <a:t>‹#›</a:t>
            </a:fld>
            <a:endParaRPr lang="en-GB"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0A31A418-89E8-8546-B521-B25EA93B2491}" type="slidenum">
              <a:rPr lang="en-GB" altLang="x-none" smtClean="0"/>
              <a:pPr/>
              <a:t>‹#›</a:t>
            </a:fld>
            <a:endParaRPr lang="en-GB"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271B33F7-E328-A043-883D-10488E3F164B}" type="slidenum">
              <a:rPr lang="en-GB" altLang="x-none" smtClean="0"/>
              <a:pPr/>
              <a:t>‹#›</a:t>
            </a:fld>
            <a:endParaRPr lang="en-GB"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828800"/>
            <a:ext cx="11796711" cy="6400800"/>
          </a:xfrm>
        </p:spPr>
        <p:txBody>
          <a:bodyPr anchor="b"/>
          <a:lstStyle>
            <a:lvl1pPr>
              <a:defRPr sz="9600"/>
            </a:lvl1pPr>
          </a:lstStyle>
          <a:p>
            <a:r>
              <a:rPr lang="en-US" smtClean="0"/>
              <a:t>Click to edit Master title style</a:t>
            </a:r>
            <a:endParaRPr lang="en-US"/>
          </a:p>
        </p:txBody>
      </p:sp>
      <p:sp>
        <p:nvSpPr>
          <p:cNvPr id="3" name="Content Placeholder 2"/>
          <p:cNvSpPr>
            <a:spLocks noGrp="1"/>
          </p:cNvSpPr>
          <p:nvPr>
            <p:ph idx="1"/>
          </p:nvPr>
        </p:nvSpPr>
        <p:spPr>
          <a:xfrm>
            <a:off x="15549564" y="3949702"/>
            <a:ext cx="1851660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5F6234D9-FC14-B540-ADE6-431B9531CA57}" type="slidenum">
              <a:rPr lang="en-GB" altLang="x-none" smtClean="0"/>
              <a:pPr/>
              <a:t>‹#›</a:t>
            </a:fld>
            <a:endParaRPr lang="en-GB"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828800"/>
            <a:ext cx="11796711" cy="6400800"/>
          </a:xfrm>
        </p:spPr>
        <p:txBody>
          <a:bodyPr anchor="b"/>
          <a:lstStyle>
            <a:lvl1pPr>
              <a:defRPr sz="9600"/>
            </a:lvl1pPr>
          </a:lstStyle>
          <a:p>
            <a:r>
              <a:rPr lang="en-US" smtClean="0"/>
              <a:t>Click to edit Master title style</a:t>
            </a:r>
            <a:endParaRPr lang="en-US"/>
          </a:p>
        </p:txBody>
      </p:sp>
      <p:sp>
        <p:nvSpPr>
          <p:cNvPr id="3" name="Picture Placeholder 2"/>
          <p:cNvSpPr>
            <a:spLocks noGrp="1"/>
          </p:cNvSpPr>
          <p:nvPr>
            <p:ph type="pic" idx="1"/>
          </p:nvPr>
        </p:nvSpPr>
        <p:spPr>
          <a:xfrm>
            <a:off x="15549564" y="3949702"/>
            <a:ext cx="18516600" cy="194945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612E4D8B-A20A-834F-8541-D92A6B5BB228}" type="slidenum">
              <a:rPr lang="en-GB" altLang="x-none" smtClean="0"/>
              <a:pPr/>
              <a:t>‹#›</a:t>
            </a:fld>
            <a:endParaRPr lang="en-GB" altLang="x-non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2"/>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14600" y="25425402"/>
            <a:ext cx="8229600" cy="1460500"/>
          </a:xfrm>
          <a:prstGeom prst="rect">
            <a:avLst/>
          </a:prstGeom>
        </p:spPr>
        <p:txBody>
          <a:bodyPr vert="horz" lIns="91440" tIns="45720" rIns="91440" bIns="45720" rtlCol="0" anchor="ctr"/>
          <a:lstStyle>
            <a:lvl1pPr algn="l">
              <a:defRPr sz="3600">
                <a:solidFill>
                  <a:schemeClr val="tx1">
                    <a:tint val="75000"/>
                  </a:schemeClr>
                </a:solidFill>
              </a:defRPr>
            </a:lvl1pPr>
          </a:lstStyle>
          <a:p>
            <a:endParaRPr lang="en-GB" altLang="x-none"/>
          </a:p>
        </p:txBody>
      </p:sp>
      <p:sp>
        <p:nvSpPr>
          <p:cNvPr id="5" name="Footer Placeholder 4"/>
          <p:cNvSpPr>
            <a:spLocks noGrp="1"/>
          </p:cNvSpPr>
          <p:nvPr>
            <p:ph type="ftr" sz="quarter" idx="3"/>
          </p:nvPr>
        </p:nvSpPr>
        <p:spPr>
          <a:xfrm>
            <a:off x="12115800" y="25425402"/>
            <a:ext cx="12344400" cy="14605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GB" altLang="x-none"/>
          </a:p>
        </p:txBody>
      </p:sp>
      <p:sp>
        <p:nvSpPr>
          <p:cNvPr id="6" name="Slide Number Placeholder 5"/>
          <p:cNvSpPr>
            <a:spLocks noGrp="1"/>
          </p:cNvSpPr>
          <p:nvPr>
            <p:ph type="sldNum" sz="quarter" idx="4"/>
          </p:nvPr>
        </p:nvSpPr>
        <p:spPr>
          <a:xfrm>
            <a:off x="25831800" y="25425402"/>
            <a:ext cx="8229600"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58F1C638-15CF-8B4D-8D6E-CA142CB447E9}" type="slidenum">
              <a:rPr lang="en-GB" altLang="x-none" smtClean="0"/>
              <a:pPr/>
              <a:t>‹#›</a:t>
            </a:fld>
            <a:endParaRPr lang="en-GB" altLang="x-none"/>
          </a:p>
        </p:txBody>
      </p:sp>
    </p:spTree>
    <p:extLst>
      <p:ext uri="{BB962C8B-B14F-4D97-AF65-F5344CB8AC3E}">
        <p14:creationId xmlns:p14="http://schemas.microsoft.com/office/powerpoint/2010/main" val="18694227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36576000" cy="1354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652616794"/>
              </p:ext>
            </p:extLst>
          </p:nvPr>
        </p:nvGraphicFramePr>
        <p:xfrm>
          <a:off x="0" y="1830388"/>
          <a:ext cx="36576000" cy="25601612"/>
        </p:xfrm>
        <a:graphic>
          <a:graphicData uri="http://schemas.openxmlformats.org/drawingml/2006/table">
            <a:tbl>
              <a:tblPr firstRow="1" bandRow="1">
                <a:tableStyleId>{5C22544A-7EE6-4342-B048-85BDC9FD1C3A}</a:tableStyleId>
              </a:tblPr>
              <a:tblGrid>
                <a:gridCol w="12192000"/>
                <a:gridCol w="12192000"/>
                <a:gridCol w="12192000"/>
              </a:tblGrid>
              <a:tr h="25601612">
                <a:tc>
                  <a:txBody>
                    <a:bodyPr/>
                    <a:lstStyle/>
                    <a:p>
                      <a:pPr algn="ctr"/>
                      <a:r>
                        <a:rPr lang="en-US" dirty="0" smtClean="0">
                          <a:solidFill>
                            <a:schemeClr val="tx1"/>
                          </a:solidFill>
                        </a:rPr>
                        <a:t>Question:</a:t>
                      </a:r>
                    </a:p>
                    <a:p>
                      <a:pPr marL="457200" marR="0" indent="-457200" algn="l" defTabSz="2743200" rtl="0" eaLnBrk="1" fontAlgn="auto" latinLnBrk="0" hangingPunct="1">
                        <a:lnSpc>
                          <a:spcPct val="100000"/>
                        </a:lnSpc>
                        <a:spcBef>
                          <a:spcPts val="0"/>
                        </a:spcBef>
                        <a:spcAft>
                          <a:spcPts val="0"/>
                        </a:spcAft>
                        <a:buClrTx/>
                        <a:buSzTx/>
                        <a:buFont typeface="Arial" charset="0"/>
                        <a:buChar char="•"/>
                        <a:tabLst/>
                        <a:defRPr/>
                      </a:pPr>
                      <a:r>
                        <a:rPr lang="en-US" sz="3000" b="1" kern="1200" dirty="0" smtClean="0">
                          <a:solidFill>
                            <a:schemeClr val="tx1"/>
                          </a:solidFill>
                          <a:effectLst/>
                          <a:latin typeface="+mn-lt"/>
                          <a:ea typeface="+mn-ea"/>
                          <a:cs typeface="+mn-cs"/>
                        </a:rPr>
                        <a:t>if, given different "types" of city establishments/infrastructure that can either be categorized as indicators of "stronger community" or "weaker community", can we find other correlations with other indicators of inequality or "instability" in Boston and address common problems in terms of this social aspect?</a:t>
                      </a:r>
                    </a:p>
                    <a:p>
                      <a:pPr algn="ctr"/>
                      <a:endParaRPr lang="en-US" dirty="0">
                        <a:solidFill>
                          <a:schemeClr val="tx1"/>
                        </a:solidFill>
                      </a:endParaRPr>
                    </a:p>
                  </a:txBody>
                  <a:tcPr>
                    <a:noFill/>
                  </a:tcPr>
                </a:tc>
                <a:tc>
                  <a:txBody>
                    <a:bodyPr/>
                    <a:lstStyle/>
                    <a:p>
                      <a:r>
                        <a:rPr lang="en-US" dirty="0" smtClean="0">
                          <a:solidFill>
                            <a:schemeClr val="tx1"/>
                          </a:solidFill>
                        </a:rPr>
                        <a:t>STUFF 2</a:t>
                      </a:r>
                      <a:endParaRPr lang="en-US" dirty="0">
                        <a:solidFill>
                          <a:schemeClr val="tx1"/>
                        </a:solidFill>
                      </a:endParaRPr>
                    </a:p>
                  </a:txBody>
                  <a:tcPr>
                    <a:noFill/>
                  </a:tcPr>
                </a:tc>
                <a:tc>
                  <a:txBody>
                    <a:bodyPr/>
                    <a:lstStyle/>
                    <a:p>
                      <a:r>
                        <a:rPr lang="en-US" dirty="0" smtClean="0">
                          <a:solidFill>
                            <a:schemeClr val="tx1"/>
                          </a:solidFill>
                        </a:rPr>
                        <a:t>STUFF 3</a:t>
                      </a:r>
                      <a:endParaRPr lang="en-US" dirty="0">
                        <a:solidFill>
                          <a:schemeClr val="tx1"/>
                        </a:solidFill>
                      </a:endParaRPr>
                    </a:p>
                  </a:txBody>
                  <a:tcPr>
                    <a:noFill/>
                  </a:tcPr>
                </a:tc>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61</Words>
  <Application>Microsoft Macintosh PowerPoint</Application>
  <PresentationFormat>Custom</PresentationFormat>
  <Paragraphs>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Times New Roman</vt:lpstr>
      <vt:lpstr>Arial</vt:lpstr>
      <vt:lpstr>DejaVu Sans</vt:lpstr>
      <vt:lpstr>Wingdings</vt:lpstr>
      <vt:lpstr>Symbol</vt:lpstr>
      <vt:lpstr>Nimbus Roman No9 L</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Owens</dc:creator>
  <cp:lastModifiedBy>Ben Owens</cp:lastModifiedBy>
  <cp:revision>2</cp:revision>
  <dcterms:created xsi:type="dcterms:W3CDTF">2016-12-07T23:08:10Z</dcterms:created>
  <dcterms:modified xsi:type="dcterms:W3CDTF">2016-12-07T23:14:00Z</dcterms:modified>
</cp:coreProperties>
</file>