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F73A-9388-4491-8090-74493A4A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9CB14-8A65-460E-B418-372BB89BC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0205-6A1F-4F0E-A075-E2E28898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23D1-F0A9-4885-980C-B48571A2E76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ECEA-CFE2-4BA4-ABD2-6D281589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437F-04DB-48A6-989C-55CAC1B9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6CF1-5665-4308-8DB3-E0B1DB7B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2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7877-2467-4035-94AA-025D0F4E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2FBDF-23EE-4443-8F50-67DBEFC1D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CC5F5-C608-45B9-9F24-B2874BA7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23D1-F0A9-4885-980C-B48571A2E76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D285A-0072-404E-90C5-BB0394A7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B5B06-73B7-4C14-8EF4-F98D09C1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6CF1-5665-4308-8DB3-E0B1DB7B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18905-0FA9-4FCA-BDD0-B5CCF56BF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2277-454D-49BE-A6A1-C5DEBF26E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A34B-94F5-4512-9104-F256BC94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23D1-F0A9-4885-980C-B48571A2E76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DB58-D507-4590-A263-27C4F8C5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52AA-4572-423B-B003-8A6AF818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6CF1-5665-4308-8DB3-E0B1DB7B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6E81-CE93-4429-A6E0-D91AF33B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F76E-E5C0-4AE1-83CB-3DF61ECB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D7AD-FEE9-461D-9961-BCDFBD29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23D1-F0A9-4885-980C-B48571A2E76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ABF2-A037-4434-BA50-24F51C6E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7253-BBB8-4927-B32E-6DF70CEC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6CF1-5665-4308-8DB3-E0B1DB7B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2E60-7248-440A-BBDD-52FB6543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DB6AF-E828-4667-AE79-76FAD7277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7267-4634-47E8-8462-3EFAAA69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23D1-F0A9-4885-980C-B48571A2E76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88F0-158E-478A-9D4D-A4ADC32D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B273-165D-49CE-ACF5-154CC14B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6CF1-5665-4308-8DB3-E0B1DB7B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0D9A-F193-4413-A985-72E61821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F124-13C9-4119-8F65-31881A76A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49182-605B-44CF-A1C9-2B7EAD785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194AF-5A2E-4C09-8AFB-D34FE244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23D1-F0A9-4885-980C-B48571A2E76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C5FC-DB13-40DD-A12D-1B579768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1C04F-CB15-4569-B1EA-DC7C629D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6CF1-5665-4308-8DB3-E0B1DB7B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CEF5-B586-40D4-8D69-DACDF1FD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B9662-3FBD-4865-A19C-3E3EC775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F289E-D35C-42DE-8968-9C861377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8C1F5-FF28-40A6-84A8-6190737E5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58316-69A8-4F2A-9F3E-582CCB4BE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A5ECD-4A15-43BD-ABC6-2D745183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23D1-F0A9-4885-980C-B48571A2E76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DB3BC-7C42-42A3-8C6D-467AB086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39DDF-2B1E-44B1-BCCF-C1EF28D6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6CF1-5665-4308-8DB3-E0B1DB7B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9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B123-E6B4-4AD3-87C9-CBDC7979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B466B-355E-45CA-AF8B-702BB227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23D1-F0A9-4885-980C-B48571A2E76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EDA08-6541-4A3A-B3E2-AC3F73AD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C1B6E-7748-47CA-9D38-DC566071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6CF1-5665-4308-8DB3-E0B1DB7B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8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C4555-68B0-4CB3-915F-5461A9F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23D1-F0A9-4885-980C-B48571A2E76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1A30E-56A4-424A-BBFA-E9F2662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845E1-C18C-497B-B5E8-A2D86D7A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6CF1-5665-4308-8DB3-E0B1DB7B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E4B9-E00D-4D5E-B2CB-987222B4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A2FD-B07A-457D-A10F-FB12FF44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E1096-D5FB-40A1-AC86-5785E3E8E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ABE24-F1DD-4ED8-A00E-BB91FDF5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23D1-F0A9-4885-980C-B48571A2E76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A8F07-6C90-41D8-B91B-BE8ACC8E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79007-850D-4E35-8F28-FF368E64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6CF1-5665-4308-8DB3-E0B1DB7B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8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117A-36E7-4F7F-ADFA-A752FA53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FCAE8-8EC8-4D0F-9E91-C4B33F0B6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E03F6-0E8C-46AF-888A-AD6746658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4A1BD-2CAD-47D4-B227-418A9126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23D1-F0A9-4885-980C-B48571A2E76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5B74C-9F91-4FE9-91C5-8DF635DA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C34DF-E326-45EC-8068-BE28194D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6CF1-5665-4308-8DB3-E0B1DB7B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EB7A7-6B48-4EFB-9449-E51564E9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76C0D-B6F1-497D-8BDE-60C8AC7A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B2E81-5B0A-4647-B99C-5FCF0B4CD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23D1-F0A9-4885-980C-B48571A2E76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16ABC-AFE1-431C-98A3-F8F121D85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4143-A0C5-44FE-A6B1-68781529F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6CF1-5665-4308-8DB3-E0B1DB7B1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curve.com/index.php/2020/05/05/how-to-visualize-support-vectors-of-your-svm-classifier/" TargetMode="External"/><Relationship Id="rId2" Type="http://schemas.openxmlformats.org/officeDocument/2006/relationships/hyperlink" Target="https://towardsdatascience.com/understanding-k-means-clustering-in-machine-learning-6a6e67336aa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datasets/Gas+Turbine+CO+and+NOx+Emission+Data+Se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EE6-FC9F-4D5B-9C70-22D53508C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Gas Turbine Emissions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29DA6-C3BD-47E5-B98C-C8FBD1A6B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D. Kelley</a:t>
            </a:r>
          </a:p>
        </p:txBody>
      </p:sp>
    </p:spTree>
    <p:extLst>
      <p:ext uri="{BB962C8B-B14F-4D97-AF65-F5344CB8AC3E}">
        <p14:creationId xmlns:p14="http://schemas.microsoft.com/office/powerpoint/2010/main" val="366958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BEF3-90EF-4DE4-8EA7-6108A477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prediction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5562E3-C7FA-4443-982D-88230DCCD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800" y="556932"/>
            <a:ext cx="5651500" cy="56765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428DA-BB49-4AAD-A498-382F7EBE7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8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DD0C-BC2E-4618-AFE7-20CC5044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5E90D-E0C2-4939-B1AF-CCE2A7613528}"/>
              </a:ext>
            </a:extLst>
          </p:cNvPr>
          <p:cNvSpPr txBox="1"/>
          <p:nvPr/>
        </p:nvSpPr>
        <p:spPr>
          <a:xfrm>
            <a:off x="1028700" y="1828800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classifier (</a:t>
            </a:r>
            <a:r>
              <a:rPr lang="en-US"/>
              <a:t>Linear Regression) </a:t>
            </a:r>
            <a:r>
              <a:rPr lang="en-US" dirty="0"/>
              <a:t>worked within 99 percent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Cross-validation was successful for linear regression.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approach became an evident strong possibility based on the correlation matrix. That matrix indicated a strong linear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Clustering attempted may have been partially unsuccessful due to dimensionality reduction. This could have caused the loss of important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Moving forward the coefficients generated by </a:t>
            </a:r>
            <a:r>
              <a:rPr lang="en-US" dirty="0" err="1"/>
              <a:t>SKlearn</a:t>
            </a:r>
            <a:r>
              <a:rPr lang="en-US" dirty="0"/>
              <a:t> can be used as an estimator. Also, further research can be done. This equation can lead to other 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Minimalization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6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0F92-C990-42F6-9D60-2E2D50D1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71BF-5951-4706-BC5B-31D9E011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Klosterman, Stephan. Data Science Projects with Python, Packt Publishing, 2019, Online at O’Reilly Media.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Dua, D. and Graff, C. (2019). UCI Machine Learning Repository [http://archive.ics.uci.edu/ml]. Irvine, CA: University of California, School of Information and Computer Science. 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Scikit-learn: Machine Learning in Python, Pedregosa et al., JMLR 12, pp. 2825-2830, 2011.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Garbade, Michael (2018), Understanding K-means Clustering in Machine Learning. 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https://towardsdatascience.com/understanding-k-means-clustering-in-machine-learning-6a6e67336aa1</a:t>
            </a: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Versloot, Christian 2020,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https://www.machinecurve.com/index.php/2020/05/05/how-to-visualize-support-vectors-of-your-svm-classifier/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60E6D-2954-4473-99EE-153C3969E3DC}"/>
              </a:ext>
            </a:extLst>
          </p:cNvPr>
          <p:cNvSpPr txBox="1"/>
          <p:nvPr/>
        </p:nvSpPr>
        <p:spPr>
          <a:xfrm>
            <a:off x="966560" y="235634"/>
            <a:ext cx="99046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About this Dataset. And the Assumptions made.</a:t>
            </a:r>
          </a:p>
          <a:p>
            <a:r>
              <a:rPr lang="en-US" dirty="0"/>
              <a:t>This dataset has 11 sensors which are used as 10 attributes.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Ambient temperature (AT)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Ambient pressure (AP)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Ambient humidity (AH)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 filter difference pressure (AFDP)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turbine exhaust pressure (GTEP)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Turbine inlet temperature (TIT)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Turbine after temperature (TAT)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Compressor discharge pressure (CDP)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Turbine energy yield (TEY)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Carbon monoxide (CO)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Nitrogen oxides (NOx)</a:t>
            </a:r>
          </a:p>
          <a:p>
            <a:endParaRPr lang="en-US" dirty="0"/>
          </a:p>
          <a:p>
            <a:r>
              <a:rPr lang="en-US" dirty="0"/>
              <a:t>The Turbine energy yield is used as the target. </a:t>
            </a:r>
          </a:p>
          <a:p>
            <a:r>
              <a:rPr lang="en-US" dirty="0"/>
              <a:t>Can this be estimated based on the other 10 inputs</a:t>
            </a:r>
          </a:p>
          <a:p>
            <a:r>
              <a:rPr lang="en-US" dirty="0"/>
              <a:t>Location: </a:t>
            </a:r>
            <a:r>
              <a:rPr lang="en-US" dirty="0">
                <a:hlinkClick r:id="rId2"/>
              </a:rPr>
              <a:t>https://archive.ics.uci.edu/ml/datasets/Gas+Turbine+CO+and+NOx+Emission+Data+Set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51369-9FEE-4E8D-B20D-CB8622718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79" y="1544498"/>
            <a:ext cx="499179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3515-22C1-43C7-948A-DD89815E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00D172-A68A-488D-8AA1-7259F56A0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98257"/>
            <a:ext cx="6172200" cy="42519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1E277-2303-417A-AA32-E3C4974D2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Import libraries and Data as a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8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94DE-F7BF-4C03-B167-C9926EB8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64040F-6552-487E-B479-6031C414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687"/>
          <a:stretch/>
        </p:blipFill>
        <p:spPr>
          <a:xfrm>
            <a:off x="5180012" y="1784051"/>
            <a:ext cx="6172200" cy="29053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72CC5-403F-4680-B335-4E623926A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matrix will look for linear relation ships.</a:t>
            </a:r>
          </a:p>
        </p:txBody>
      </p:sp>
    </p:spTree>
    <p:extLst>
      <p:ext uri="{BB962C8B-B14F-4D97-AF65-F5344CB8AC3E}">
        <p14:creationId xmlns:p14="http://schemas.microsoft.com/office/powerpoint/2010/main" val="20984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7C87-AAE8-400D-ACF8-223E849B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E322D2-ED99-4B27-B9D2-37443787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073" y="1466577"/>
            <a:ext cx="5582429" cy="39153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1CCAD-56BB-4E49-98CA-28CB70B0E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Clustering with </a:t>
            </a:r>
            <a:r>
              <a:rPr lang="en-US" dirty="0" err="1"/>
              <a:t>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3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788B-AC6D-4CC6-AA01-16988474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69D164-881D-4B3B-9253-C033E56AD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285" y="2604973"/>
            <a:ext cx="3982006" cy="16385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11A93-3045-4E2F-9BC6-528BDF200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Dimensionality reduction for 2-D graphing.</a:t>
            </a:r>
          </a:p>
        </p:txBody>
      </p:sp>
    </p:spTree>
    <p:extLst>
      <p:ext uri="{BB962C8B-B14F-4D97-AF65-F5344CB8AC3E}">
        <p14:creationId xmlns:p14="http://schemas.microsoft.com/office/powerpoint/2010/main" val="167056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BDDA-2D63-49E4-9296-F0F23655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Modeled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3F5B6A-1145-4B0A-992B-EAD3AC646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159" y="2319182"/>
            <a:ext cx="5066631" cy="32561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87D1-0313-4390-B644-6D2E5BC82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the clusters modeled</a:t>
            </a:r>
          </a:p>
        </p:txBody>
      </p:sp>
    </p:spTree>
    <p:extLst>
      <p:ext uri="{BB962C8B-B14F-4D97-AF65-F5344CB8AC3E}">
        <p14:creationId xmlns:p14="http://schemas.microsoft.com/office/powerpoint/2010/main" val="10838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2397-5D41-4BFE-9B4A-D03F816B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Score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E9D0D3-5B01-4879-971B-D4861E36E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026" y="987425"/>
            <a:ext cx="5186523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4AB2F-0156-4FB5-92A7-534485569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Testing the accuracy of the model. Here clusters 2-17 were attempted and scored. </a:t>
            </a:r>
          </a:p>
          <a:p>
            <a:r>
              <a:rPr lang="en-US" dirty="0"/>
              <a:t>.42 was the best score and that is below standard.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8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7175-D4FD-437A-A727-D8C08E8D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EE97-F8A3-4A0A-A807-26D29F94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Attempting Least Squares Fit.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148745-E00B-4431-83A3-241E9C6CB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292"/>
          <a:stretch/>
        </p:blipFill>
        <p:spPr>
          <a:xfrm>
            <a:off x="4593320" y="1524000"/>
            <a:ext cx="6230709" cy="3027134"/>
          </a:xfrm>
        </p:spPr>
      </p:pic>
    </p:spTree>
    <p:extLst>
      <p:ext uri="{BB962C8B-B14F-4D97-AF65-F5344CB8AC3E}">
        <p14:creationId xmlns:p14="http://schemas.microsoft.com/office/powerpoint/2010/main" val="79004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442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Gas Turbine Emissions</vt:lpstr>
      <vt:lpstr>PowerPoint Presentation</vt:lpstr>
      <vt:lpstr>PowerPoint Presentation</vt:lpstr>
      <vt:lpstr>Correlation matrix </vt:lpstr>
      <vt:lpstr>KMeans implementation</vt:lpstr>
      <vt:lpstr>PCA </vt:lpstr>
      <vt:lpstr>Clusters Modeled</vt:lpstr>
      <vt:lpstr>Silhouette Score</vt:lpstr>
      <vt:lpstr>Linear regression</vt:lpstr>
      <vt:lpstr>Successful prediction </vt:lpstr>
      <vt:lpstr>Final Conclusions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DLK</dc:creator>
  <cp:lastModifiedBy>DLK</cp:lastModifiedBy>
  <cp:revision>12</cp:revision>
  <dcterms:created xsi:type="dcterms:W3CDTF">2022-01-02T22:14:40Z</dcterms:created>
  <dcterms:modified xsi:type="dcterms:W3CDTF">2022-01-03T06:38:37Z</dcterms:modified>
</cp:coreProperties>
</file>