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60" r:id="rId6"/>
    <p:sldId id="259" r:id="rId7"/>
    <p:sldId id="266" r:id="rId8"/>
    <p:sldId id="262" r:id="rId9"/>
    <p:sldId id="263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9DC1-E189-498A-BF9D-7B30BE69F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89E8E-036B-4A53-BB4F-BE1037595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10BB1-9CA0-4170-A412-A20E6B7AE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DDC19-AE5B-4901-B1FB-3FA95322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C0925-3B33-456C-B981-3A2DA3BF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090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9382A-E05B-4BAB-8353-48FB9EDC9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CACAE-3A86-402F-83D8-15F75DC2D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A9975-0292-4730-BAC1-F4043AE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2C63C-7F62-490C-B682-2AC9B288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3450-90FF-4030-972E-8E070BF3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4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4B7F7-036B-4A4F-82A1-1A6BDD06C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8208B-7287-4469-84C2-5C488D650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DC45-B2C3-4D2F-9F00-6006BD24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81F6-823D-4FC4-AA1C-B3811A68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8BA14-9B34-4C08-AC34-DC01077B3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858A-191B-45AF-9247-08E3EE14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BD7FE-0C6C-4E5A-AC10-A8628398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384F-D38D-450C-BFF7-DC56332F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F550D-F569-4E9B-9DE9-5E173C18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7ECC9-2A70-48D3-A927-17AB9D19B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E46C7-1880-4879-BD4C-60BA6CD5F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FE2204-4F51-4B96-95B5-6F61E0F30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8FA9C-76DF-45A7-A18C-E84D37030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2A198-4AD4-4BC6-8C6F-470661309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A8BD2-4266-42E2-932A-0E4FE4C8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90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D1251-75B4-4781-B7E6-C098697A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57D3-52D2-40ED-A58A-A224E3697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95FB51-4560-4EC7-8F23-D7ECDEE97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3BB31-973B-4070-8A97-35CEC51B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FDBE4-68AC-4305-8BA6-87FCEB82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9F8B-C5F7-40EC-9D63-BD9673F6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A5A5-D2B5-4B4F-80E9-AF1577852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1EF79-984B-4191-9F18-A0DB1828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642B7-1308-4927-8C53-86739A18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34A5C-B5DB-4CC7-86D4-E61FE8539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BF499-4267-49C2-B0F6-F3072E22B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C93B2-7936-4A79-928D-8884B102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F3D44-2EE3-4E44-8350-0BE91DA8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83064-F9A9-4AB9-8265-B157A5D0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59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56E1-B4C5-4022-BFCB-C05D5261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EB1D7-0229-4AAE-A310-AB9EE1E4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89CCF-A23F-4D8A-9651-9D147D6A3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DF8E1-E0C4-43E2-9812-616FC43F8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0DE9D-D368-4230-88E7-730682D3E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BA2F8-93B4-42C2-8FD3-F6CE2B223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003E7-172F-4452-BDEA-96B7F293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12F7F-D16D-49BB-9D93-24CA217A9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A2A2-4DB4-40D8-8221-F781CA051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7F961-35B0-424E-B598-2E52D9F1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5EC557-47F1-4823-BA94-DED43272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53D8D-DBFB-4885-8DC0-D570FACF4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E5D45-8C2C-4141-9C32-51F03FA8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04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E1947-2373-48A5-8407-21C7EF25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4FBDE-1137-4C37-9410-1145F7463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82168-FFEE-4594-BCAF-0FF1F9B0D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37362-CD03-4692-9291-BC56D83DB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0D730-41BC-4757-A7B4-5BCAE838293F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BF961-CF5A-4741-A6D5-2A07CCE6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33146-131A-4AD1-B869-AADE207FE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18223-7E09-413A-98E3-63C6C149B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76CC-AF19-4E9B-B884-121955593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D37A8-5B97-452C-A247-D235EDA06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0D730-41BC-4757-A7B4-5BCAE838293F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6FD50-FF5F-4BBE-AB0E-325151CF6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C944-D787-4AC4-8C97-3D41DBBFF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DB317-FB5E-451A-8E01-542DA38F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1ADDD3-73AD-4CB1-91E9-910AA39BBF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Preventative Maintenance</a:t>
            </a:r>
            <a:br>
              <a:rPr lang="en-US" dirty="0"/>
            </a:br>
            <a:r>
              <a:rPr lang="en-US" dirty="0"/>
              <a:t>By</a:t>
            </a:r>
            <a:br>
              <a:rPr lang="en-US" dirty="0"/>
            </a:br>
            <a:r>
              <a:rPr lang="en-US" dirty="0"/>
              <a:t>D. Kelley</a:t>
            </a:r>
          </a:p>
        </p:txBody>
      </p:sp>
    </p:spTree>
    <p:extLst>
      <p:ext uri="{BB962C8B-B14F-4D97-AF65-F5344CB8AC3E}">
        <p14:creationId xmlns:p14="http://schemas.microsoft.com/office/powerpoint/2010/main" val="1192294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463AE19-FE08-41C6-8F88-E6DCF2FA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Customizing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A9E9F4-5D16-464D-8F52-BA218D2AA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I am comparing features with failure modes one at a time. The functions take a </a:t>
            </a:r>
            <a:r>
              <a:rPr lang="en-US" dirty="0" err="1"/>
              <a:t>dataframe</a:t>
            </a:r>
            <a:r>
              <a:rPr lang="en-US" dirty="0"/>
              <a:t>, x column index and y column index. </a:t>
            </a:r>
          </a:p>
          <a:p>
            <a:r>
              <a:rPr lang="en-US" dirty="0"/>
              <a:t>Below the graphs that show a trend are shown. </a:t>
            </a:r>
          </a:p>
          <a:p>
            <a:endParaRPr lang="en-US" dirty="0"/>
          </a:p>
          <a:p>
            <a:r>
              <a:rPr lang="en-US" dirty="0"/>
              <a:t>Recall that the Failure modes are binary (0 and 1)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6E615F-0186-41D5-AC61-3EE6D2592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40" y="5684939"/>
            <a:ext cx="4953691" cy="895475"/>
          </a:xfrm>
          <a:prstGeom prst="rect">
            <a:avLst/>
          </a:prstGeo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E40842C-2E61-4426-AAA7-6C5C96369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2132" y="416593"/>
            <a:ext cx="4953690" cy="5444458"/>
          </a:xfrm>
        </p:spPr>
      </p:pic>
    </p:spTree>
    <p:extLst>
      <p:ext uri="{BB962C8B-B14F-4D97-AF65-F5344CB8AC3E}">
        <p14:creationId xmlns:p14="http://schemas.microsoft.com/office/powerpoint/2010/main" val="312263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1A855F7-2321-4CE4-8BA8-6645DE12D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253" y="643467"/>
            <a:ext cx="4005065" cy="2543217"/>
          </a:xfrm>
          <a:prstGeom prst="rect">
            <a:avLst/>
          </a:prstGeom>
        </p:spPr>
      </p:pic>
      <p:cxnSp>
        <p:nvCxnSpPr>
          <p:cNvPr id="25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175E4AA-5D5E-4986-B3CC-D6C3B4FA5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993" y="3671316"/>
            <a:ext cx="3886812" cy="25458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EE3256-8A3E-4BC0-AABE-8DDCE6FC2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9212" y="3671316"/>
            <a:ext cx="3811148" cy="25534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9711664-18DC-4C79-9D4E-E801FBCA3A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4057" y="640822"/>
            <a:ext cx="4324954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88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D5E5176-1911-4E79-9A1B-F25057D1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82" y="764622"/>
            <a:ext cx="4005065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D5F7ABE-5F6E-4E62-96AA-5FC7FE49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299" y="512487"/>
            <a:ext cx="4182059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32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20933C-BBAB-42F1-A386-C859F960ED5B}"/>
              </a:ext>
            </a:extLst>
          </p:cNvPr>
          <p:cNvSpPr txBox="1"/>
          <p:nvPr/>
        </p:nvSpPr>
        <p:spPr>
          <a:xfrm>
            <a:off x="1593908" y="1375794"/>
            <a:ext cx="5187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Graphical Conclusion:</a:t>
            </a:r>
          </a:p>
          <a:p>
            <a:endParaRPr lang="en-US" dirty="0"/>
          </a:p>
          <a:p>
            <a:r>
              <a:rPr lang="en-US" dirty="0"/>
              <a:t>More errors occur under the current conditions: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and Low Rotational speeds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6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13ABBB9-1F50-46B6-A480-ED0F110E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262" y="424543"/>
            <a:ext cx="3932237" cy="1600200"/>
          </a:xfrm>
        </p:spPr>
        <p:txBody>
          <a:bodyPr/>
          <a:lstStyle/>
          <a:p>
            <a:r>
              <a:rPr lang="en-US" dirty="0"/>
              <a:t>Simplify classification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37FA719-2AD5-4468-A6BE-24E5DEBF6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261" y="2024743"/>
            <a:ext cx="3932237" cy="3811588"/>
          </a:xfrm>
        </p:spPr>
        <p:txBody>
          <a:bodyPr/>
          <a:lstStyle/>
          <a:p>
            <a:r>
              <a:rPr lang="en-US" dirty="0"/>
              <a:t>Using a custom function to generate the classifiers.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50E522-ED66-4761-BBE1-FAA3E7A98C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63572"/>
            <a:ext cx="6172200" cy="4721331"/>
          </a:xfrm>
        </p:spPr>
      </p:pic>
    </p:spTree>
    <p:extLst>
      <p:ext uri="{BB962C8B-B14F-4D97-AF65-F5344CB8AC3E}">
        <p14:creationId xmlns:p14="http://schemas.microsoft.com/office/powerpoint/2010/main" val="1980244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EF82-2A21-4BAE-B6BA-DC3D69CC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classifier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6D23A-FEEB-4E65-B0A8-F20C27076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3" y="1957387"/>
            <a:ext cx="11476894" cy="236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76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F9DD-2144-431E-8D08-B12452DD10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Results continued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77D2A-3004-4A69-92DF-EC96635F0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23" y="1543731"/>
            <a:ext cx="11457553" cy="2342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87F47F-2B3A-4271-8596-0543378BA6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80" y="4174255"/>
            <a:ext cx="10062814" cy="231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959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E3B0-D9CD-4EBA-B332-CAED48C4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Conclusions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12868B-F862-4E4C-A9CF-06FEFDD301C3}"/>
              </a:ext>
            </a:extLst>
          </p:cNvPr>
          <p:cNvSpPr txBox="1"/>
          <p:nvPr/>
        </p:nvSpPr>
        <p:spPr>
          <a:xfrm>
            <a:off x="468086" y="1589088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classifiers all work within 98-99 percent.</a:t>
            </a:r>
          </a:p>
          <a:p>
            <a:endParaRPr lang="en-US" dirty="0"/>
          </a:p>
          <a:p>
            <a:r>
              <a:rPr lang="en-US" dirty="0"/>
              <a:t>Those classifiers have the same results, regardless of the Type of the machine.</a:t>
            </a:r>
          </a:p>
          <a:p>
            <a:endParaRPr lang="en-US" dirty="0"/>
          </a:p>
          <a:p>
            <a:r>
              <a:rPr lang="en-US" dirty="0"/>
              <a:t>Quality can be improved by</a:t>
            </a:r>
          </a:p>
          <a:p>
            <a:pPr marL="342900" indent="-342900">
              <a:buAutoNum type="arabicParenR"/>
            </a:pPr>
            <a:r>
              <a:rPr lang="en-US" dirty="0"/>
              <a:t>changing design parameter such that the temperature does not go as high. A way to do this could be improved cooling.</a:t>
            </a:r>
          </a:p>
          <a:p>
            <a:pPr marL="342900" indent="-342900">
              <a:buAutoNum type="arabicParenR"/>
            </a:pPr>
            <a:r>
              <a:rPr lang="en-US" dirty="0"/>
              <a:t>Limitations on Torque could be improved as to reduce the chance of Overstrain.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81AD2D-5DFF-4C7D-AD33-FB485C7E86B4}"/>
              </a:ext>
            </a:extLst>
          </p:cNvPr>
          <p:cNvSpPr txBox="1"/>
          <p:nvPr/>
        </p:nvSpPr>
        <p:spPr>
          <a:xfrm>
            <a:off x="431800" y="4546600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changes could allow for longer tool wear out periods and better warranty for the machines</a:t>
            </a:r>
          </a:p>
        </p:txBody>
      </p:sp>
    </p:spTree>
    <p:extLst>
      <p:ext uri="{BB962C8B-B14F-4D97-AF65-F5344CB8AC3E}">
        <p14:creationId xmlns:p14="http://schemas.microsoft.com/office/powerpoint/2010/main" val="47829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0F92-C990-42F6-9D60-2E2D50D1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271BF-5951-4706-BC5B-31D9E011B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Klosterman, Stephan. Data Science Projects with Python, Packt Publishing, 2019, Online at O’Reilly Media.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Dua, D. and Graff, C. (2019). UCI Machine Learning Repository [http://archive.ics.uci.edu/ml]. Irvine, CA: University of California, School of Information and Computer Science.  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Scikit-learn: Machine Learning in Python, Pedregosa et al., JMLR 12, pp. 2825-2830, 2011.</a:t>
            </a:r>
          </a:p>
          <a:p>
            <a:pPr marL="342900" marR="0" lvl="0" indent="-3429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18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Dovivh, Robert and Wartman, Bill Certified Reliability Engineer Primer, Indiana Council of quality, 2014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90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3562A6-D7B3-4F37-8C78-29E98CF8BBE3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-1" b="30742"/>
          <a:stretch/>
        </p:blipFill>
        <p:spPr>
          <a:xfrm>
            <a:off x="669023" y="4536142"/>
            <a:ext cx="10515600" cy="1931769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73AC92-8217-4078-BBBA-2ED3B232E09A}"/>
              </a:ext>
            </a:extLst>
          </p:cNvPr>
          <p:cNvSpPr txBox="1"/>
          <p:nvPr/>
        </p:nvSpPr>
        <p:spPr>
          <a:xfrm>
            <a:off x="1040236" y="251669"/>
            <a:ext cx="98654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About This Dataset and the Assumptions made: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 Set is right censored. This has been neglected due to the lack of information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 quality indices for on machine (L,M, H). </a:t>
            </a:r>
            <a:r>
              <a:rPr lang="en-US"/>
              <a:t>Treated as 3 different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3 </a:t>
            </a:r>
            <a:r>
              <a:rPr lang="en-US" dirty="0"/>
              <a:t>features (Air temp, Torque, Tool Wear). The others were removed due to lack of linear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Tool wear is just a measure of time in minutes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5 failure modes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TWF – Tool Wear Failure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HDF-Heat D Failure 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PWF-Power W Failure,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OSF-Overstrain Failure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RNF-Random Failure –Not considered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Machine failure occurs if any failure mode occurs.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failure modes are Binary in nature. (0 for operational, and 1 for failure)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reliability calculations were performed </a:t>
            </a:r>
          </a:p>
        </p:txBody>
      </p:sp>
    </p:spTree>
    <p:extLst>
      <p:ext uri="{BB962C8B-B14F-4D97-AF65-F5344CB8AC3E}">
        <p14:creationId xmlns:p14="http://schemas.microsoft.com/office/powerpoint/2010/main" val="1878204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C1A6-8A37-426A-B6C3-A5CEE409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and Data Insertion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19405B-1A19-41B3-A968-344321380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38102"/>
            <a:ext cx="6172200" cy="45722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ED830-51F5-470F-B65A-AA474E64C8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Shows the source of the data and modules needed</a:t>
            </a:r>
          </a:p>
        </p:txBody>
      </p:sp>
    </p:spTree>
    <p:extLst>
      <p:ext uri="{BB962C8B-B14F-4D97-AF65-F5344CB8AC3E}">
        <p14:creationId xmlns:p14="http://schemas.microsoft.com/office/powerpoint/2010/main" val="20252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043743-5D83-4127-8679-B4B5718E1721}"/>
              </a:ext>
            </a:extLst>
          </p:cNvPr>
          <p:cNvSpPr txBox="1"/>
          <p:nvPr/>
        </p:nvSpPr>
        <p:spPr>
          <a:xfrm>
            <a:off x="318782" y="343949"/>
            <a:ext cx="3447875" cy="5159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FD28420-0BF7-4A7F-8347-BA55297E5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Cleanup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DE0D6C-B5D1-4EAC-97D3-8AC21FDCF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Here unneeded information is dropped, and a function is created to generate a dictionary.</a:t>
            </a:r>
          </a:p>
          <a:p>
            <a:r>
              <a:rPr lang="en-US" dirty="0"/>
              <a:t>This dictionary is used to define a replacement of strings to numerical values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58831CA-703F-4C02-A19C-8FC2F693D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8589" y="987425"/>
            <a:ext cx="5001397" cy="4873625"/>
          </a:xfrm>
        </p:spPr>
      </p:pic>
    </p:spTree>
    <p:extLst>
      <p:ext uri="{BB962C8B-B14F-4D97-AF65-F5344CB8AC3E}">
        <p14:creationId xmlns:p14="http://schemas.microsoft.com/office/powerpoint/2010/main" val="408821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27B4-0DB1-4582-8107-DE44305E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Data Wrangling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B12B5-046F-4363-B545-3A324DD08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replace function is performed and the type of machine is now numerical. This allows the logistic function to operate.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7B50EF-45FD-4314-9F8E-9F08557EA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3573" y="987425"/>
            <a:ext cx="5991429" cy="4873625"/>
          </a:xfrm>
        </p:spPr>
      </p:pic>
    </p:spTree>
    <p:extLst>
      <p:ext uri="{BB962C8B-B14F-4D97-AF65-F5344CB8AC3E}">
        <p14:creationId xmlns:p14="http://schemas.microsoft.com/office/powerpoint/2010/main" val="42263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584F55-C121-4FB1-A8CA-9D2581FB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Organizing the Dataset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E6B511-9B10-4696-BAD8-59D989C11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Working with Machine type L and increasing time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F9845B3-A9CC-4116-BB80-2F5A29358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3828" y="987425"/>
            <a:ext cx="5790919" cy="4873625"/>
          </a:xfrm>
        </p:spPr>
      </p:pic>
    </p:spTree>
    <p:extLst>
      <p:ext uri="{BB962C8B-B14F-4D97-AF65-F5344CB8AC3E}">
        <p14:creationId xmlns:p14="http://schemas.microsoft.com/office/powerpoint/2010/main" val="151391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15BE4E-4F18-40AD-B7F6-B9E9F3B021C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l="3000" t="1711" r="18801" b="51967"/>
          <a:stretch/>
        </p:blipFill>
        <p:spPr>
          <a:xfrm>
            <a:off x="293463" y="1427774"/>
            <a:ext cx="3671929" cy="258905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0D316FE-8F0A-4EBE-B731-E2877499BA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1731" t="48511" r="11803" b="5344"/>
          <a:stretch/>
        </p:blipFill>
        <p:spPr>
          <a:xfrm>
            <a:off x="7693209" y="2489200"/>
            <a:ext cx="3788229" cy="263936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A7951E-E035-4632-BA95-3D760E8462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85" r="12568"/>
          <a:stretch/>
        </p:blipFill>
        <p:spPr>
          <a:xfrm>
            <a:off x="217263" y="3903134"/>
            <a:ext cx="3811201" cy="28102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8BD9CB-8170-47D7-B5FB-9C3CA2CCB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8710" y="136335"/>
            <a:ext cx="5893212" cy="129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1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2FF0-F01D-4331-8013-EF071B816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17065D-F694-435D-A1A8-940D58260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21792" r="-2505"/>
          <a:stretch/>
        </p:blipFill>
        <p:spPr>
          <a:xfrm>
            <a:off x="5053393" y="1068926"/>
            <a:ext cx="6751124" cy="472014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5DC6B-45DF-4A40-A764-B598E3F0A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Preprocessing the data to ensure it has a normal distribution. Then running an ANOVA F Test. </a:t>
            </a:r>
          </a:p>
        </p:txBody>
      </p:sp>
    </p:spTree>
    <p:extLst>
      <p:ext uri="{BB962C8B-B14F-4D97-AF65-F5344CB8AC3E}">
        <p14:creationId xmlns:p14="http://schemas.microsoft.com/office/powerpoint/2010/main" val="275538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3996-B05D-46F8-80D1-7BD5D6B6A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Statistic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E7B7A-3CF4-4DAA-AAAD-A11C61F6F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Results of the F test showing that Torque has the greatest effect on failures, regardless of Mode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4BCA518-E7BB-430E-A0BA-D5CEC11DE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1389" y="2095314"/>
            <a:ext cx="5715798" cy="2657846"/>
          </a:xfrm>
        </p:spPr>
      </p:pic>
    </p:spTree>
    <p:extLst>
      <p:ext uri="{BB962C8B-B14F-4D97-AF65-F5344CB8AC3E}">
        <p14:creationId xmlns:p14="http://schemas.microsoft.com/office/powerpoint/2010/main" val="2247780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4998</TotalTime>
  <Words>535</Words>
  <Application>Microsoft Office PowerPoint</Application>
  <PresentationFormat>Widescreen</PresentationFormat>
  <Paragraphs>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Preventative Maintenance By D. Kelley</vt:lpstr>
      <vt:lpstr>PowerPoint Presentation</vt:lpstr>
      <vt:lpstr>Modules and Data Insertion</vt:lpstr>
      <vt:lpstr>Data Cleanup</vt:lpstr>
      <vt:lpstr>Minor Data Wrangling</vt:lpstr>
      <vt:lpstr>Organizing the Dataset</vt:lpstr>
      <vt:lpstr>PowerPoint Presentation</vt:lpstr>
      <vt:lpstr>Normal Distribution</vt:lpstr>
      <vt:lpstr>F Statistic</vt:lpstr>
      <vt:lpstr>Graph Customizing</vt:lpstr>
      <vt:lpstr>PowerPoint Presentation</vt:lpstr>
      <vt:lpstr>PowerPoint Presentation</vt:lpstr>
      <vt:lpstr>PowerPoint Presentation</vt:lpstr>
      <vt:lpstr>Simplify classification</vt:lpstr>
      <vt:lpstr>Results of the classifier</vt:lpstr>
      <vt:lpstr>Results continued</vt:lpstr>
      <vt:lpstr>Final Conclusions</vt:lpstr>
      <vt:lpstr>Works Cited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DLK</dc:creator>
  <cp:lastModifiedBy>DLK</cp:lastModifiedBy>
  <cp:revision>20</cp:revision>
  <dcterms:created xsi:type="dcterms:W3CDTF">2021-11-20T12:14:28Z</dcterms:created>
  <dcterms:modified xsi:type="dcterms:W3CDTF">2021-12-25T17:06:40Z</dcterms:modified>
</cp:coreProperties>
</file>