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2D3-62C6-4F60-B086-D943AAA3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056F-5D2D-4088-B8F8-B242317B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5435-BC17-44A2-98DE-402F1C2E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7CA5-C09D-4F05-9BB4-7E364F9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29CA-0212-4D96-8AF9-E00656B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806-4096-4BB4-8857-C71C64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45B5-D864-4416-B4E8-42C5758F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F7A-4868-4E86-95FE-C6E09388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1D9-3C59-431A-94D4-7FD9EC0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44D0-951D-4B7D-A209-14E37E2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D7667-A422-4ABC-AF60-81FC1C3E8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58B3E-FB66-4117-96C2-709CD0E8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B193-B77A-4238-8B99-F6F8B325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799F-F346-4EC0-983D-8B9A3A58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86BC-1DF5-444B-AD67-0DEE25E2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906F-B29F-4E23-9095-C5C8D51C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E4B3-D79C-415C-A9F6-A4BAE686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B8E8-E0CF-40E7-B445-1654729A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6814-349D-4FE6-ABB7-EAEBE498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FD00-0809-442F-9FF5-9F483360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552-A2F3-42BD-AC42-0C0C8D8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E75F-C5CF-48E3-8BB2-4110DB50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8076-5C32-421A-974B-BD687E45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D753-04DC-44BD-BD18-2965C4FE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C288-7D4D-47CB-99A4-9F9B4BC7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41F6-73EB-4237-A8D8-C106F5A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1422-8EBF-47DE-AA77-B789ACB5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F93D-FBA3-45BB-9098-A72332CC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AD11-43C1-411B-9E58-D425706B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0748-0F8C-4813-BE46-92363502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F8E-4384-4A01-9B27-F1FDC5E2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610F-DF23-4632-9754-6DA074A9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ED23-EEA4-4652-95BD-E352CFF7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B8351-DF67-4D73-BD86-BF4CDEC3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C424E-DF3D-4C09-9EC3-B02912CD6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94232-61F1-431C-9491-9C1835415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BBC32-38CD-463E-B356-3F4DF300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8CD6-345C-448F-9492-5245973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20D5B-C538-4B79-931E-BA6614D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881D-952A-4601-9845-84CBD00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853A0-2AD7-4900-951B-C3012474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BB95-84AB-4FFC-BE92-81CA47D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EFF2B-0789-49E4-A616-E7767606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052A7-7F62-4499-B5C5-C1B6FB3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C0C16-C868-44E6-A546-EF3BAF2A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AF93-62AC-4221-8E6B-2F24DD15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16F-EE49-4529-8650-D0511F55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8AC8-9CC2-4739-BC91-9B312973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5E890-513E-4C64-A14D-83440AA6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B18F-1C32-43EC-B734-2F7D279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ED00-6500-4745-AE5E-ECEB0CB0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0EB9-B962-43B7-BB1E-6905AE3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9BE0-6834-495B-A4B5-31F8747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2CB5D-52A7-429D-9816-A25AE1048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E2505-2AF8-4791-94C7-3E4460BB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5518-AF8C-43EC-BDB6-D74B2906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BA926-D149-42CF-987A-20916A83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B8484-8C41-44AB-9781-93CFED11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7A536-D317-47C3-BC09-D62BF7FB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6AE7-7295-4FD4-BE09-1B5AA855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E650-04CE-4CC3-9F28-1ED45368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6900-9BA8-499C-9F9E-148C925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0A5-56A8-4D75-9B0D-96C1862B0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5/05/how-to-visualize-support-vectors-of-your-svm-classifier/" TargetMode="External"/><Relationship Id="rId2" Type="http://schemas.openxmlformats.org/officeDocument/2006/relationships/hyperlink" Target="https://towardsdatascience.com/understanding-k-means-clustering-in-machine-learning-6a6e67336a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synthetic+control+chart+time+seri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1AC22E-180C-4A02-866E-9C3F9C3F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500" y="234950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Quality Control Charts		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Dwan Kelley</a:t>
            </a:r>
          </a:p>
        </p:txBody>
      </p:sp>
    </p:spTree>
    <p:extLst>
      <p:ext uri="{BB962C8B-B14F-4D97-AF65-F5344CB8AC3E}">
        <p14:creationId xmlns:p14="http://schemas.microsoft.com/office/powerpoint/2010/main" val="7247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BFBD-15A1-47EB-BC14-C85F519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STG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9D169-C0B1-4E04-9543-3DB9D77E1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339090"/>
            <a:ext cx="6172200" cy="41798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3454-5518-4952-B3A7-02262B1D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Performs at 92 percent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E50D5-6C1D-4665-93E7-55FBC853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29" y="5615982"/>
            <a:ext cx="6175783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3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6871-1406-42C4-B07F-8928F69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196D3A-1A8F-42EB-8DB4-ECC1A4CA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37403"/>
            <a:ext cx="6172200" cy="3373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B0D0-6B2C-4A25-BC15-BD85569A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Performs at 98.9 percent accuracy</a:t>
            </a:r>
          </a:p>
        </p:txBody>
      </p:sp>
    </p:spTree>
    <p:extLst>
      <p:ext uri="{BB962C8B-B14F-4D97-AF65-F5344CB8AC3E}">
        <p14:creationId xmlns:p14="http://schemas.microsoft.com/office/powerpoint/2010/main" val="265420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DD0C-BC2E-4618-AFE7-20CC5044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5E90D-E0C2-4939-B1AF-CCE2A7613528}"/>
              </a:ext>
            </a:extLst>
          </p:cNvPr>
          <p:cNvSpPr txBox="1"/>
          <p:nvPr/>
        </p:nvSpPr>
        <p:spPr>
          <a:xfrm>
            <a:off x="1028700" y="182880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 only had an accuracy of 62 percent, this may be due to the dimensionality reduction incorporated.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Gradient Descent performed at 92 percent.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performed at 97 percent. As an Ensemble method it normally outperforms many classifiers.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for the random forest classifier was successful at 95 to 97 percent.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Garbade, Michael (2018), Understanding K-means Clustering in Machine Learning.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https://towardsdatascience.com/understanding-k-means-clustering-in-machine-learning-6a6e67336aa1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Versloot, Christian 2020,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https://www.machinecurve.com/index.php/2020/05/05/how-to-visualize-support-vectors-of-your-svm-classifier/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73AC92-8217-4078-BBBA-2ED3B232E09A}"/>
              </a:ext>
            </a:extLst>
          </p:cNvPr>
          <p:cNvSpPr txBox="1"/>
          <p:nvPr/>
        </p:nvSpPr>
        <p:spPr>
          <a:xfrm>
            <a:off x="1040236" y="289679"/>
            <a:ext cx="9865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This Dataset and the Assumptions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600 samples of quality control chart data, with 6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configured such that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1-100 Normal </a:t>
            </a:r>
            <a:br>
              <a:rPr lang="en-US" dirty="0"/>
            </a:br>
            <a:r>
              <a:rPr lang="en-US" dirty="0"/>
              <a:t>101-200 Cyclic </a:t>
            </a:r>
            <a:br>
              <a:rPr lang="en-US" dirty="0"/>
            </a:br>
            <a:r>
              <a:rPr lang="en-US" dirty="0"/>
              <a:t>201-300 Increasing trend </a:t>
            </a:r>
            <a:br>
              <a:rPr lang="en-US" dirty="0"/>
            </a:br>
            <a:r>
              <a:rPr lang="en-US" dirty="0"/>
              <a:t>301-400 Decreasing trend </a:t>
            </a:r>
            <a:br>
              <a:rPr lang="en-US" dirty="0"/>
            </a:br>
            <a:r>
              <a:rPr lang="en-US" dirty="0"/>
              <a:t>401-500 Upward shift </a:t>
            </a:r>
            <a:br>
              <a:rPr lang="en-US" dirty="0"/>
            </a:br>
            <a:r>
              <a:rPr lang="en-US" dirty="0"/>
              <a:t>501-600 Downward shift 1-100 rows are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https://archive.ics.uci.edu/ml/datasets/synthetic+control+chart+time+series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E008B-1A24-4C02-9C53-B8A2BF34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60" y="3795535"/>
            <a:ext cx="1005980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09989-8EDE-4D62-B33B-F3FF7774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631D3-B20E-482B-8F2E-F96E054D5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300" y="1596659"/>
            <a:ext cx="6921500" cy="329811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F34DE-64DD-40EC-A5A7-AC28C4EE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Libraries and data insertion</a:t>
            </a:r>
          </a:p>
        </p:txBody>
      </p:sp>
    </p:spTree>
    <p:extLst>
      <p:ext uri="{BB962C8B-B14F-4D97-AF65-F5344CB8AC3E}">
        <p14:creationId xmlns:p14="http://schemas.microsoft.com/office/powerpoint/2010/main" val="23949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9DD-3CD6-4E4C-A227-DF3C15C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the data and reducing dimensions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34744A-EDE4-4953-951D-1119311E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706" y="995023"/>
            <a:ext cx="4401164" cy="4858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04955-B70B-4E30-81F9-D520EB21B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Dimensions are reduced so we can see the clustering graphically</a:t>
            </a:r>
          </a:p>
        </p:txBody>
      </p:sp>
    </p:spTree>
    <p:extLst>
      <p:ext uri="{BB962C8B-B14F-4D97-AF65-F5344CB8AC3E}">
        <p14:creationId xmlns:p14="http://schemas.microsoft.com/office/powerpoint/2010/main" val="419806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F5C5-F46C-46B0-BF1A-BC7AC446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labels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D591A-DD4F-4D42-ADEC-79A788100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57133"/>
            <a:ext cx="6172200" cy="47342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6520A-179F-4947-8B9B-D7FFB9E8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labels are 1-6 </a:t>
            </a:r>
          </a:p>
        </p:txBody>
      </p:sp>
    </p:spTree>
    <p:extLst>
      <p:ext uri="{BB962C8B-B14F-4D97-AF65-F5344CB8AC3E}">
        <p14:creationId xmlns:p14="http://schemas.microsoft.com/office/powerpoint/2010/main" val="21845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6AD-7A74-40EB-8130-549C590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Classifier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50669-8B64-4CE8-9CDE-90F3A438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1847"/>
            <a:ext cx="6172200" cy="38047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1461-4E25-409C-8E0C-06D381EC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SVM performs at 62 percent accuracy. Not too well for a classifier</a:t>
            </a:r>
          </a:p>
        </p:txBody>
      </p:sp>
    </p:spTree>
    <p:extLst>
      <p:ext uri="{BB962C8B-B14F-4D97-AF65-F5344CB8AC3E}">
        <p14:creationId xmlns:p14="http://schemas.microsoft.com/office/powerpoint/2010/main" val="3169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DFB-000D-4400-A68B-B873AA43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of clusters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5E153-4D1D-45D6-B0CC-8CF27A547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2644"/>
            <a:ext cx="6172200" cy="45831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ED4D-B261-46EF-BE57-1C5BCD47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reduced dimensionality to graph the clusters. There is confusion between some of the clusters, as shown with the overlap below. This explains the 62 percent accuracy. </a:t>
            </a:r>
          </a:p>
        </p:txBody>
      </p:sp>
    </p:spTree>
    <p:extLst>
      <p:ext uri="{BB962C8B-B14F-4D97-AF65-F5344CB8AC3E}">
        <p14:creationId xmlns:p14="http://schemas.microsoft.com/office/powerpoint/2010/main" val="50572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31AE-A926-48BE-9EFB-2F074D89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STG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55BE8F-F1CD-4F19-8363-F7A7B6C9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933" y="987425"/>
            <a:ext cx="568271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93FC-3597-4AD9-B4D1-978D1527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Stochastic Gradient is a typically used as a step in classification to find a minimum/maximum as a part of Gradient Descent.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04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35B-A0F1-42A1-AEAF-66F32D6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242D2C-8A40-4FCE-856B-03E22A38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848" y="987425"/>
            <a:ext cx="590287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2DA36-260F-40A9-A0B8-493935D6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Again, the data is standardized.</a:t>
            </a:r>
          </a:p>
        </p:txBody>
      </p:sp>
    </p:spTree>
    <p:extLst>
      <p:ext uri="{BB962C8B-B14F-4D97-AF65-F5344CB8AC3E}">
        <p14:creationId xmlns:p14="http://schemas.microsoft.com/office/powerpoint/2010/main" val="3314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389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Quality Control Charts   by  Dwan Kelley</vt:lpstr>
      <vt:lpstr>PowerPoint Presentation</vt:lpstr>
      <vt:lpstr>Initialization</vt:lpstr>
      <vt:lpstr>Normalizing the data and reducing dimensions </vt:lpstr>
      <vt:lpstr>Generating labels</vt:lpstr>
      <vt:lpstr>Support Vector Machine Classifier</vt:lpstr>
      <vt:lpstr>Graphing of clusters</vt:lpstr>
      <vt:lpstr>STG Classification</vt:lpstr>
      <vt:lpstr>Standardization</vt:lpstr>
      <vt:lpstr>STG Score</vt:lpstr>
      <vt:lpstr>Random Forest</vt:lpstr>
      <vt:lpstr>Final 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11</cp:revision>
  <dcterms:created xsi:type="dcterms:W3CDTF">2021-12-29T15:09:09Z</dcterms:created>
  <dcterms:modified xsi:type="dcterms:W3CDTF">2022-01-05T06:39:04Z</dcterms:modified>
</cp:coreProperties>
</file>