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4" r:id="rId4"/>
    <p:sldId id="266" r:id="rId5"/>
    <p:sldId id="267" r:id="rId6"/>
    <p:sldId id="268" r:id="rId7"/>
    <p:sldId id="256" r:id="rId8"/>
    <p:sldId id="258" r:id="rId9"/>
    <p:sldId id="257" r:id="rId10"/>
    <p:sldId id="259" r:id="rId11"/>
    <p:sldId id="260" r:id="rId12"/>
    <p:sldId id="26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2F59-DFCC-4193-842F-6C6DB9ECF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D165B-6DEC-47C2-AEF0-72D7CF2F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ED98-DABD-4D2B-9D27-748A17C6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7C03-37FB-412A-BB3A-9D7D97E3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45C12-7478-49C7-8576-5C27CEC6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674-BED6-494E-8E61-62A48DEC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C43E0-71FB-4A80-937D-2C61F048F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F3E6-AD28-4872-9ED9-A12CDA92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E80C-F3C9-4A8D-9ECF-E6A5B6B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B7A6-5A89-44C4-BA2C-BE4A0A19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E7319-91BF-443A-872B-23BCB0279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4BF3-0E7E-4684-A78F-6DC5D25DA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5146-0140-4C8F-8340-3B4C6D68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D08E-9F30-4F03-8FD0-06A6E1B4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DD79-EF61-4E07-8733-8BB0D15C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9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03E9-464F-4284-BCC3-2107E501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B10A-1034-4010-8C8A-C9104C3E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EE21-B1BF-4B14-9423-BD8A2717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98A3F-A967-469B-8B23-604F737D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4E3B-B933-423F-A136-B2B32779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19E6-2B3B-416E-A5A7-C3721AC0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E8E6-881C-4DAC-8E0D-8A11D092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F75BB-44D1-4637-9A49-2B24D0FD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A2B8-8A37-4A30-9FC2-0AB222E5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9E89-4073-417F-BE86-4B9EE2D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F3F9-F11A-455F-9ABA-3B871230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7029-1ECC-47CC-A2F5-BC0D934CF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2E401-A75B-4808-B791-BD1D2D33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84617-FE1C-4D6C-A8FA-BCB49E72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7B3F2-5721-4E90-B937-AF83B379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3BE8-35E1-4F5B-B186-E7DEC800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BCD9-F8B4-4DA0-B54A-844C2E4B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BCEEF-055A-408B-B65E-1BBB6570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DA8FB-AD98-4F8F-B116-E5AB9317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49726-EDCC-4327-B1B4-494ECFBDA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E1F99-AD13-42E9-8495-A061909C7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4A34B-3DEC-40F4-83E7-E9060F04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B94FB-73F0-41F9-9AF2-84186A5F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96923-D6DE-40D1-91CA-60F1BCA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7808-81F0-42F9-AFFE-8433B708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F313C-D010-4B76-9CC9-8DE357F9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2829F-47A3-4686-B5A4-5DDE59AB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5E458-4810-4C36-9C29-D35BE1A3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DB69E-99DE-4793-8D63-A79D1F5D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A4F7E-08E0-4B7C-968E-4069E5F1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8C02-9B16-4984-ADE6-1A5D21C3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69BE-0C38-485E-9DE5-579282D4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0A2A-13A2-42A2-B6DF-8C38BFCE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5CE2E-97C7-4E25-9B4D-24557611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87FB9-4985-4EA0-AD1F-A50FCD3B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65C2D-CC83-4700-A092-8BFF15D5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7FD14-FB5A-40B6-9A7B-32C916EF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5860-7C3F-42E7-8EF4-922048D2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C2F9D-AFC9-4520-B988-7105D973E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C5B19-664E-419B-AE05-A7BEE70C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2AD58-3F65-4FE7-98A6-8E0A9116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5EF06-26C2-45F7-8764-3C785270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0002-7F77-4221-BCDA-B7B78CB4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E703A-0C58-49C1-881C-6F6A93BC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A04B1-CCAE-4493-B411-4E961F5E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1022-E1C9-4AB8-A7E9-107383F13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EB18-B4A9-488A-959A-6C9C91CFED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2332-503B-4011-9287-B44002D5C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106E-D0F5-43F7-92E4-DFF604F92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544B-B860-4872-849F-50D33F01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ADDD3-73AD-4CB1-91E9-910AA39BB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Reliability Engineering</a:t>
            </a:r>
          </a:p>
        </p:txBody>
      </p:sp>
    </p:spTree>
    <p:extLst>
      <p:ext uri="{BB962C8B-B14F-4D97-AF65-F5344CB8AC3E}">
        <p14:creationId xmlns:p14="http://schemas.microsoft.com/office/powerpoint/2010/main" val="119229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AFE3-248D-463F-A1A4-946C833E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Weibull Distribution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CBB240-1052-43A5-BDE1-8D22F8525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1530" y="987425"/>
            <a:ext cx="5855516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A08FC-EC46-46B4-9242-282381A6C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Scipy</a:t>
            </a:r>
            <a:r>
              <a:rPr lang="en-US" dirty="0"/>
              <a:t> to estimate Weibull parameters,</a:t>
            </a:r>
          </a:p>
          <a:p>
            <a:r>
              <a:rPr lang="en-US" dirty="0"/>
              <a:t>Then used those parameters to create a graph.</a:t>
            </a:r>
          </a:p>
          <a:p>
            <a:endParaRPr lang="en-US" dirty="0"/>
          </a:p>
          <a:p>
            <a:r>
              <a:rPr lang="en-US" dirty="0"/>
              <a:t>As shown the Blue is Weibull and the Orange is Tool Wear vs the CDF (percent failures from the Data)</a:t>
            </a:r>
          </a:p>
        </p:txBody>
      </p:sp>
    </p:spTree>
    <p:extLst>
      <p:ext uri="{BB962C8B-B14F-4D97-AF65-F5344CB8AC3E}">
        <p14:creationId xmlns:p14="http://schemas.microsoft.com/office/powerpoint/2010/main" val="239173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66DF-5169-43B1-917A-A18DE1DE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Stats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FB7899-44DA-4BCC-BEF5-7125AFDD3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83248"/>
            <a:ext cx="6172200" cy="30819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FEA0-03C6-4666-A65C-C5513BBD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Scipy</a:t>
            </a:r>
            <a:r>
              <a:rPr lang="en-US" dirty="0"/>
              <a:t> to get the statistics. Here MTBF is mean time between failures</a:t>
            </a:r>
          </a:p>
        </p:txBody>
      </p:sp>
    </p:spTree>
    <p:extLst>
      <p:ext uri="{BB962C8B-B14F-4D97-AF65-F5344CB8AC3E}">
        <p14:creationId xmlns:p14="http://schemas.microsoft.com/office/powerpoint/2010/main" val="297662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B50E-6936-4A61-B1BC-9666D71A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(survival function)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BCA9F0-B583-4D46-B00C-1D34CAD0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520" y="1166497"/>
            <a:ext cx="6163535" cy="45154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C415-25F8-429B-A971-1BB91E8B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Torque has a relationship with the PWF failure mode. this will require further investigation in the future.</a:t>
            </a:r>
          </a:p>
          <a:p>
            <a:endParaRPr lang="en-US" dirty="0"/>
          </a:p>
          <a:p>
            <a:r>
              <a:rPr lang="en-US" dirty="0"/>
              <a:t>High torque has an effect on HDF failure and OSF</a:t>
            </a:r>
          </a:p>
          <a:p>
            <a:endParaRPr lang="en-US" dirty="0"/>
          </a:p>
          <a:p>
            <a:r>
              <a:rPr lang="en-US" dirty="0"/>
              <a:t>Tool wear has an effect on OSF and TWF</a:t>
            </a:r>
          </a:p>
          <a:p>
            <a:endParaRPr lang="en-US" dirty="0"/>
          </a:p>
          <a:p>
            <a:r>
              <a:rPr lang="en-US"/>
              <a:t>Air temp has a relationship with HDF failure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46A9-6B18-4C1A-B57F-A17A5785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CB7A-79BA-427B-B6F7-9501D6F5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</a:p>
        </p:txBody>
      </p:sp>
    </p:spTree>
    <p:extLst>
      <p:ext uri="{BB962C8B-B14F-4D97-AF65-F5344CB8AC3E}">
        <p14:creationId xmlns:p14="http://schemas.microsoft.com/office/powerpoint/2010/main" val="45686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0F92-C990-42F6-9D60-2E2D50D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71BF-5951-4706-BC5B-31D9E011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Klosterman, Stephan. Data Science Projects with Python, Packt Publishing, 2019, Online at O’Reilly Media.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Dua, D. and Graff, C. (2019). UCI Machine Learning Repository [http://archive.ics.uci.edu/ml]. Irvine, CA: University of California, School of Information and Computer Science. 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Scikit-learn: Machine Learning in Python, Pedregosa et al., JMLR 12, pp. 2825-2830, 2011.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Dovivh, Robert and Wartman, Bill Certified Reliability Engineer Primer, Indiana Council of quality, 2014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562A6-D7B3-4F37-8C78-29E98CF8BB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-1" b="30742"/>
          <a:stretch/>
        </p:blipFill>
        <p:spPr>
          <a:xfrm>
            <a:off x="786468" y="2959012"/>
            <a:ext cx="10515600" cy="193176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3AC92-8217-4078-BBBA-2ED3B232E09A}"/>
              </a:ext>
            </a:extLst>
          </p:cNvPr>
          <p:cNvSpPr txBox="1"/>
          <p:nvPr/>
        </p:nvSpPr>
        <p:spPr>
          <a:xfrm>
            <a:off x="1157681" y="662730"/>
            <a:ext cx="9773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This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types of machines (L,M,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features (Air temp, Torque, Tool Wear)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 wear is just a measure of time in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5 failure modes (TWF,HDF,PWF,OSF and RNF), machine failure occurs if any failure mode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failure modes are Binary in nature. (0 for operational, and 1 for failure)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1A6-8A37-426A-B6C3-A5CEE409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Data Insertion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19405B-1A19-41B3-A968-34432138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8102"/>
            <a:ext cx="6172200" cy="45722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D830-51F5-470F-B65A-AA474E64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Shows the source of the data and modules needed</a:t>
            </a:r>
          </a:p>
        </p:txBody>
      </p:sp>
    </p:spTree>
    <p:extLst>
      <p:ext uri="{BB962C8B-B14F-4D97-AF65-F5344CB8AC3E}">
        <p14:creationId xmlns:p14="http://schemas.microsoft.com/office/powerpoint/2010/main" val="2025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43743-5D83-4127-8679-B4B5718E1721}"/>
              </a:ext>
            </a:extLst>
          </p:cNvPr>
          <p:cNvSpPr txBox="1"/>
          <p:nvPr/>
        </p:nvSpPr>
        <p:spPr>
          <a:xfrm>
            <a:off x="318782" y="343949"/>
            <a:ext cx="3447875" cy="515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28420-0BF7-4A7F-8347-BA55297E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E0D6C-B5D1-4EAC-97D3-8AC21FDCF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unneeded information is dropped, and a function is created to generate a dictionary.</a:t>
            </a:r>
          </a:p>
          <a:p>
            <a:r>
              <a:rPr lang="en-US" dirty="0"/>
              <a:t>This dictionary is used to define a replacement of strings to numerical values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58831CA-703F-4C02-A19C-8FC2F693D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589" y="987425"/>
            <a:ext cx="5001397" cy="4873625"/>
          </a:xfrm>
        </p:spPr>
      </p:pic>
    </p:spTree>
    <p:extLst>
      <p:ext uri="{BB962C8B-B14F-4D97-AF65-F5344CB8AC3E}">
        <p14:creationId xmlns:p14="http://schemas.microsoft.com/office/powerpoint/2010/main" val="408821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27B4-0DB1-4582-8107-DE44305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Data Wrangling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12B5-046F-4363-B545-3A324DD0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replace function is performed and the type of machine is now numerical. This allows the logistic function to operate.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7B50EF-45FD-4314-9F8E-9F08557EA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573" y="987425"/>
            <a:ext cx="5991429" cy="4873625"/>
          </a:xfrm>
        </p:spPr>
      </p:pic>
    </p:spTree>
    <p:extLst>
      <p:ext uri="{BB962C8B-B14F-4D97-AF65-F5344CB8AC3E}">
        <p14:creationId xmlns:p14="http://schemas.microsoft.com/office/powerpoint/2010/main" val="42263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84F55-C121-4FB1-A8CA-9D2581FB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the 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6B511-9B10-4696-BAD8-59D989C11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Working with Machine type L and increasing time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9845B3-A9CC-4116-BB80-2F5A29358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828" y="987425"/>
            <a:ext cx="5790919" cy="4873625"/>
          </a:xfrm>
        </p:spPr>
      </p:pic>
    </p:spTree>
    <p:extLst>
      <p:ext uri="{BB962C8B-B14F-4D97-AF65-F5344CB8AC3E}">
        <p14:creationId xmlns:p14="http://schemas.microsoft.com/office/powerpoint/2010/main" val="15139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3BC9BC-EA10-4411-866A-78FA4141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for machine 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527761-C7F3-48B4-9256-5DE7D778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7665"/>
            <a:ext cx="6172200" cy="457314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248A78-86BB-4C85-BE84-1CAB735E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Time vs Machine Failures (ALL failure modes)</a:t>
            </a:r>
          </a:p>
        </p:txBody>
      </p:sp>
    </p:spTree>
    <p:extLst>
      <p:ext uri="{BB962C8B-B14F-4D97-AF65-F5344CB8AC3E}">
        <p14:creationId xmlns:p14="http://schemas.microsoft.com/office/powerpoint/2010/main" val="202754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58C-F475-4C8E-8E95-BE3CC0E2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Frame with strictly failures times.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B6D72E-EA22-421D-B28D-6BF5538C1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56473"/>
            <a:ext cx="6172200" cy="21355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8BDE3-0510-4177-A013-87C7DBCB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Creation of df_L_F where we can focus on failures only. </a:t>
            </a:r>
          </a:p>
          <a:p>
            <a:endParaRPr lang="en-US" dirty="0"/>
          </a:p>
          <a:p>
            <a:r>
              <a:rPr lang="en-US" dirty="0"/>
              <a:t>This allows for a Time to Failure calculation later.</a:t>
            </a:r>
          </a:p>
        </p:txBody>
      </p:sp>
    </p:spTree>
    <p:extLst>
      <p:ext uri="{BB962C8B-B14F-4D97-AF65-F5344CB8AC3E}">
        <p14:creationId xmlns:p14="http://schemas.microsoft.com/office/powerpoint/2010/main" val="186464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3D64-FF2F-4371-B71C-6CD5F943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wear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964D48-0DD2-40DA-A9E9-97949DF01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03748"/>
            <a:ext cx="6172200" cy="34409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7A4D7-754D-4E61-B1B4-6C24609F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Tool wear in relation to machine failures and the Probability Mass Function shown with a Histogram</a:t>
            </a:r>
          </a:p>
        </p:txBody>
      </p:sp>
    </p:spTree>
    <p:extLst>
      <p:ext uri="{BB962C8B-B14F-4D97-AF65-F5344CB8AC3E}">
        <p14:creationId xmlns:p14="http://schemas.microsoft.com/office/powerpoint/2010/main" val="234774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444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Reliability Engineering</vt:lpstr>
      <vt:lpstr>PowerPoint Presentation</vt:lpstr>
      <vt:lpstr>Modules and Data Insertion</vt:lpstr>
      <vt:lpstr>Data Cleanup</vt:lpstr>
      <vt:lpstr>Minor Data Wrangling</vt:lpstr>
      <vt:lpstr>Organizing the Dataset</vt:lpstr>
      <vt:lpstr>Cumulative Distribution Function for machine L</vt:lpstr>
      <vt:lpstr>A Data Frame with strictly failures times.</vt:lpstr>
      <vt:lpstr>Tool wear distribution</vt:lpstr>
      <vt:lpstr>Fitting a Weibull Distribution </vt:lpstr>
      <vt:lpstr>Reliability Stats</vt:lpstr>
      <vt:lpstr>Reliability (survival function)</vt:lpstr>
      <vt:lpstr>Conclusions: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Cumulative Distribution Function for machine L</dc:title>
  <dc:creator>DLK</dc:creator>
  <cp:lastModifiedBy>DLK</cp:lastModifiedBy>
  <cp:revision>7</cp:revision>
  <dcterms:created xsi:type="dcterms:W3CDTF">2021-11-26T22:11:49Z</dcterms:created>
  <dcterms:modified xsi:type="dcterms:W3CDTF">2021-11-27T08:37:07Z</dcterms:modified>
</cp:coreProperties>
</file>