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C86F-6492-556D-F030-ECB76461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B1401-1BAB-0802-DC18-11FB0B258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D4A7-61F1-C443-4213-E3F7A84C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E5E1-CBA7-3B73-EE89-F69EB04E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DE51-E135-9CE5-2BBB-B7E591F4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4E62-20FF-ED12-568F-233B4DF3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C23D7-7C42-69C9-371C-6F70DA70D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D256-C79D-D43B-461A-1B1B025B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5C03-7703-FB2C-D290-1D9A966E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76024-E0BD-420A-9AF8-E294A5DA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201A7-37BE-80CF-7AFA-201823C11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397DD-6702-116A-80A2-DF37B808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CEB0-4678-8F14-92C5-6E0C8D92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ECF4-2159-78BC-C0D3-437C77AA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EAFF-8A46-B1B7-7836-539B8582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2636-8797-FD22-9586-444B37F2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4FD9-4E5F-9B17-5F5C-2AC074BD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546D-CE44-76D8-FA13-06F76534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9F06-9E72-F8B3-9A99-4F415861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B79A9-6F40-13CB-EFC4-01CF39C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3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7DD1-DE97-5C57-4226-5A08E1A8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43499-DCFE-1FF1-27C6-E994D4BAD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5CD1-B9A2-E18D-F4E6-96A68DBC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C2C5-B2B6-6F8D-9B95-626E206F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7B1F-A94C-0C6A-66FB-95AB3328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97F6-DCD3-9C6F-E081-2AFD4504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25FB-1E86-2D13-0716-23D0EB136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6350D-B914-256E-F2E4-5633CEEEB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7A987-F818-518C-8915-8DDF8291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27286-520D-7E06-C894-0CFE446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D0A40-A0A6-45BE-6024-40A825F4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705A-588B-87FF-7CBB-48DBFE5D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6B6A-E5DF-3685-D194-648CF5AA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3C84-902E-A1ED-19FF-D839391AF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D7145-7F29-25D9-AD1B-01855E50F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D2B2C-4748-5EC6-7900-03ABBBEC6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0A926-3A5D-6E17-F1A7-DB365E83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63BFA-395E-8884-C30A-065C5BC4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0988A-0DD3-536E-CAE2-45FAEBD3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79E4-EAF0-6591-05AB-3DF0AA14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DF854-3DA3-1BB7-F869-B349054F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4715D-290D-989E-A930-EE175EB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9D2C2-B2FD-0727-E7B2-AE59F8F1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7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A651F-C53C-8DC8-7A66-54D6A891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D3984-161D-15DE-18D2-C37B020D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C53B7-3572-228C-2C48-766DFD3F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4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678A-03AD-7349-2B38-D9709A30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666D-B6A8-0768-947B-9619BCC7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C4656-4557-9955-E187-58427B42B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6673B-4145-93EA-B8AE-0B63F2C6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0E83E-C426-B6C9-6276-C45C423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264D-3591-0B23-F2D1-46C8899D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BB20-9FC7-8057-0C88-9A4EA8E6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C87EB-A195-F796-A179-E8A3BE236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AAE74-E536-74E8-1DCF-C38C88FDA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9B62F-ABFA-50BF-E214-7078987B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308C1-AE60-2472-F203-9EEF4EA7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F6826-8D17-43AB-8203-F9F19B0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9DDD5-C79E-86DB-F50B-D8720316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86F92-8F22-4181-1A85-4D39CC54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C02F8-E723-A886-1982-8AB166F7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26AD-B7FF-4F07-9BD5-C4DBBE43672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9C24-545C-6B8C-4D10-820BBF200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3AE32-2381-0E90-3FBB-344542C3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3705-9A3E-4567-94F4-618D9494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96C5-FC49-AF71-0A41-7A2E6A14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916B0-1F41-2563-5933-B06EE8BDE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Dwan Kelley Candidate</a:t>
            </a:r>
          </a:p>
        </p:txBody>
      </p:sp>
    </p:spTree>
    <p:extLst>
      <p:ext uri="{BB962C8B-B14F-4D97-AF65-F5344CB8AC3E}">
        <p14:creationId xmlns:p14="http://schemas.microsoft.com/office/powerpoint/2010/main" val="366700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EB2F5-7701-F507-38B4-FE99A7770266}"/>
              </a:ext>
            </a:extLst>
          </p:cNvPr>
          <p:cNvSpPr txBox="1"/>
          <p:nvPr/>
        </p:nvSpPr>
        <p:spPr>
          <a:xfrm>
            <a:off x="-1" y="70212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27E99-7314-B584-FD08-98F747F8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85" y="1862428"/>
            <a:ext cx="2486372" cy="2791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B37662-AB48-A444-3A82-983137EAE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628" y="1891006"/>
            <a:ext cx="4725059" cy="2734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05ECCF-76D8-8730-9D80-3C8A69931C10}"/>
              </a:ext>
            </a:extLst>
          </p:cNvPr>
          <p:cNvSpPr txBox="1"/>
          <p:nvPr/>
        </p:nvSpPr>
        <p:spPr>
          <a:xfrm>
            <a:off x="6096000" y="310243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function runs the basic program. It calls functions from other folders</a:t>
            </a:r>
          </a:p>
        </p:txBody>
      </p:sp>
    </p:spTree>
    <p:extLst>
      <p:ext uri="{BB962C8B-B14F-4D97-AF65-F5344CB8AC3E}">
        <p14:creationId xmlns:p14="http://schemas.microsoft.com/office/powerpoint/2010/main" val="211682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3DA02-5B23-DA2E-3BC8-B1338A8C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85" y="1911102"/>
            <a:ext cx="612543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2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735A8-63C1-62C1-5732-2B48AC99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28" y="921099"/>
            <a:ext cx="6248669" cy="5283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8E628-C05B-1010-0D7E-A75287AB9AD2}"/>
              </a:ext>
            </a:extLst>
          </p:cNvPr>
          <p:cNvSpPr txBox="1"/>
          <p:nvPr/>
        </p:nvSpPr>
        <p:spPr>
          <a:xfrm>
            <a:off x="391886" y="921099"/>
            <a:ext cx="2612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DKELLEY_PRUTEC file is more of a worksheet. That’s better as a reference for the programmer.  IT shows my initial thought process before refinement.</a:t>
            </a:r>
          </a:p>
        </p:txBody>
      </p:sp>
    </p:spTree>
    <p:extLst>
      <p:ext uri="{BB962C8B-B14F-4D97-AF65-F5344CB8AC3E}">
        <p14:creationId xmlns:p14="http://schemas.microsoft.com/office/powerpoint/2010/main" val="171349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B634A-6FF8-A8ED-56BF-F795769F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14" y="464526"/>
            <a:ext cx="7138368" cy="5928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CBC5F-D151-7338-648A-06F37EE326C5}"/>
              </a:ext>
            </a:extLst>
          </p:cNvPr>
          <p:cNvSpPr txBox="1"/>
          <p:nvPr/>
        </p:nvSpPr>
        <p:spPr>
          <a:xfrm>
            <a:off x="1102117" y="1567543"/>
            <a:ext cx="183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Bous 1 has its own file.</a:t>
            </a:r>
          </a:p>
        </p:txBody>
      </p:sp>
    </p:spTree>
    <p:extLst>
      <p:ext uri="{BB962C8B-B14F-4D97-AF65-F5344CB8AC3E}">
        <p14:creationId xmlns:p14="http://schemas.microsoft.com/office/powerpoint/2010/main" val="42067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96C14-A29E-B6E6-0D6F-EB4EAE2AA3A8}"/>
              </a:ext>
            </a:extLst>
          </p:cNvPr>
          <p:cNvSpPr txBox="1"/>
          <p:nvPr/>
        </p:nvSpPr>
        <p:spPr>
          <a:xfrm>
            <a:off x="4864100" y="2921000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922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DLK</dc:creator>
  <cp:lastModifiedBy>DLK</cp:lastModifiedBy>
  <cp:revision>2</cp:revision>
  <dcterms:created xsi:type="dcterms:W3CDTF">2022-06-28T06:56:27Z</dcterms:created>
  <dcterms:modified xsi:type="dcterms:W3CDTF">2022-06-28T07:15:43Z</dcterms:modified>
</cp:coreProperties>
</file>