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AF6A-CD67-479B-82E7-ED05D099B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49856-74A6-4F31-AD26-9F45703A0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F7FBA-CFBD-4F7D-A328-358444A7C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750-1D7A-4472-8717-B88D8E454377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0390A-06DF-48FD-9A6D-B1CCC723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DAAF0-8A35-4181-8010-9C84371D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C97C-CEFB-476B-BC1A-1C8C81DD2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19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8AAA-ACE7-443A-BBDA-7402CE84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5BDCD-8E21-49C6-9808-00B470AA7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37764-E8D5-47C1-995E-0C3B3A56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750-1D7A-4472-8717-B88D8E454377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D0B58-B858-404D-BDC9-00854B7D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9C5D7-61F1-4D4D-9B9E-43B6EA5F6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C97C-CEFB-476B-BC1A-1C8C81DD2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20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C4C60-C075-4A18-9DA0-8D5435204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11A01-252A-4CD7-9D24-CD1303921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249A9-4CEF-4706-96D9-C79D9B4A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750-1D7A-4472-8717-B88D8E454377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22E01-523F-4A21-AEF7-9F080393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1A0EF-A7C9-4F4F-940C-B1EEF100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C97C-CEFB-476B-BC1A-1C8C81DD2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27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D0F5-5A4F-43DD-AF75-DAE80E34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B532C-95A2-403C-A3DF-F71BA23BA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E8147-4A30-42D1-B744-6236D29F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750-1D7A-4472-8717-B88D8E454377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68C41-6119-4469-936D-8C187365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3F786-D7D2-4558-86A0-BCF8D83A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C97C-CEFB-476B-BC1A-1C8C81DD2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4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2277-3F31-49C2-833F-B7492EEF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E7895-5347-4433-8C07-DD288F8F9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7105C-1C81-46C5-B9BF-ACE3ECCB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750-1D7A-4472-8717-B88D8E454377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8CA98-02BD-4B0D-B7CD-2907CD1BE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0C251-805C-4BCF-8CE8-4C69035F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C97C-CEFB-476B-BC1A-1C8C81DD2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4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244F5-2075-4D7B-A8A3-89F0C71F2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16743-7A8F-44AA-9BAC-D3AED8532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43036-D692-4E66-B409-D3965638D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6B18A-5A18-4ED3-947E-4BD8B85D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750-1D7A-4472-8717-B88D8E454377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3047A-DF2C-4D6B-A18E-1873D1DB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A6F2D-7A38-4D6D-9CEC-5F766250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C97C-CEFB-476B-BC1A-1C8C81DD2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3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EA26-3741-4719-886F-B97DF6B4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413A-BC07-4B1D-A8BB-03CF30664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6B9C7-E58C-4812-B15C-45B836A77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2694E-3F5C-476C-9F2E-ED92C8DAF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650BE-C69C-4EA5-8EB9-044A8AE4B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4B999A-A0BC-4B25-9AD3-FE3DCAD9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750-1D7A-4472-8717-B88D8E454377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657D7-FF7B-48E1-B94E-5A5F0597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FDC40-04FB-46B0-89FE-899D12A1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C97C-CEFB-476B-BC1A-1C8C81DD2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50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4E0C-5012-484A-BF19-B75C0B0C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AC292-65D5-47A3-B4DE-F5EB7573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750-1D7A-4472-8717-B88D8E454377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D60AD-7DDF-4582-A278-9E11CB36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A29BB-DB3D-4797-BFCE-F3351981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C97C-CEFB-476B-BC1A-1C8C81DD2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41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6C6DA-C1B8-4512-BAF0-87C9B49E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750-1D7A-4472-8717-B88D8E454377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814EB-0BB8-4188-9798-922CDDE3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17E2B-AF52-44E4-9EA4-0DDBF62F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C97C-CEFB-476B-BC1A-1C8C81DD2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85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38827-2600-4B76-AF22-E2949FF3D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D62C9-9B85-4CE8-BA79-D88B5A6B4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2F744-02D9-49A9-96A2-B5F44C1F2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2E170-50C3-4522-9FE6-38930C27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750-1D7A-4472-8717-B88D8E454377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EC8AB-D4F8-4174-9F0F-ADCD4688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5F56F-0F1C-4455-8711-972347E8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C97C-CEFB-476B-BC1A-1C8C81DD2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1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82E9-BBC6-4B1C-BF7F-68466322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2985A-6E3F-4DD7-A92A-89AD20EFB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6BC44-0864-48B1-B25B-C9D80808F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D31F5-8420-4A7A-A4A4-95E7EA0B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750-1D7A-4472-8717-B88D8E454377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4A5E1-E663-4A31-BBD7-C5EE89FF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A69C0-1104-43C4-88E8-B96FC763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C97C-CEFB-476B-BC1A-1C8C81DD2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86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233E5-B9E5-42F5-97CB-CBED8AE3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15BC7-21CB-4635-9D9D-B40848BBE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66B21-E1D9-488E-949D-186E7AF4A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2F750-1D7A-4472-8717-B88D8E454377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A8523-4C7D-4543-8C72-B5D2F8267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0C85A-7AB2-4A3E-8284-516DA952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9C97C-CEFB-476B-BC1A-1C8C81DD2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70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2D1FAC-12D5-46D5-8F22-E7A3416ED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656" y="2042919"/>
            <a:ext cx="2600688" cy="2772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26EEE-A40D-4586-AF76-04EFED7EEE24}"/>
              </a:ext>
            </a:extLst>
          </p:cNvPr>
          <p:cNvSpPr txBox="1"/>
          <p:nvPr/>
        </p:nvSpPr>
        <p:spPr>
          <a:xfrm>
            <a:off x="4129549" y="1504336"/>
            <a:ext cx="205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Character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3596C-1DB9-4C71-88D6-7E7A86D13930}"/>
              </a:ext>
            </a:extLst>
          </p:cNvPr>
          <p:cNvSpPr txBox="1"/>
          <p:nvPr/>
        </p:nvSpPr>
        <p:spPr>
          <a:xfrm>
            <a:off x="6559100" y="1504336"/>
            <a:ext cx="205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Roll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58580F-4914-4E82-9D78-AC7DFACB392A}"/>
              </a:ext>
            </a:extLst>
          </p:cNvPr>
          <p:cNvSpPr txBox="1"/>
          <p:nvPr/>
        </p:nvSpPr>
        <p:spPr>
          <a:xfrm>
            <a:off x="3103061" y="2042919"/>
            <a:ext cx="205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 dice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8F53D-80D4-4C3C-9836-88CFB7445C85}"/>
              </a:ext>
            </a:extLst>
          </p:cNvPr>
          <p:cNvSpPr txBox="1"/>
          <p:nvPr/>
        </p:nvSpPr>
        <p:spPr>
          <a:xfrm>
            <a:off x="2932892" y="2923977"/>
            <a:ext cx="205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 successes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4DB241-2017-4A38-9F67-4E0F7EBF6A84}"/>
              </a:ext>
            </a:extLst>
          </p:cNvPr>
          <p:cNvSpPr txBox="1"/>
          <p:nvPr/>
        </p:nvSpPr>
        <p:spPr>
          <a:xfrm>
            <a:off x="7585587" y="2085335"/>
            <a:ext cx="205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Stress dice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248C9-7172-4999-BB7F-561F3FE01EFA}"/>
              </a:ext>
            </a:extLst>
          </p:cNvPr>
          <p:cNvSpPr txBox="1"/>
          <p:nvPr/>
        </p:nvSpPr>
        <p:spPr>
          <a:xfrm>
            <a:off x="7761358" y="2991140"/>
            <a:ext cx="205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 panic </a:t>
            </a:r>
            <a:br>
              <a:rPr lang="en-GB" dirty="0"/>
            </a:br>
            <a:r>
              <a:rPr lang="en-GB" dirty="0"/>
              <a:t>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84BE99-C91D-406C-82B5-3C968BECE2FC}"/>
              </a:ext>
            </a:extLst>
          </p:cNvPr>
          <p:cNvSpPr txBox="1"/>
          <p:nvPr/>
        </p:nvSpPr>
        <p:spPr>
          <a:xfrm>
            <a:off x="7585586" y="3951171"/>
            <a:ext cx="205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Optional inputs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6AF65D-F027-4004-999E-CFEFD050E269}"/>
              </a:ext>
            </a:extLst>
          </p:cNvPr>
          <p:cNvCxnSpPr/>
          <p:nvPr/>
        </p:nvCxnSpPr>
        <p:spPr>
          <a:xfrm>
            <a:off x="4914784" y="1788958"/>
            <a:ext cx="707923" cy="443702"/>
          </a:xfrm>
          <a:prstGeom prst="straightConnector1">
            <a:avLst/>
          </a:prstGeom>
          <a:ln w="22225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CE4191-4D26-4267-A2DF-693AC73DD852}"/>
              </a:ext>
            </a:extLst>
          </p:cNvPr>
          <p:cNvCxnSpPr>
            <a:cxnSpLocks/>
          </p:cNvCxnSpPr>
          <p:nvPr/>
        </p:nvCxnSpPr>
        <p:spPr>
          <a:xfrm flipH="1">
            <a:off x="6612657" y="1880369"/>
            <a:ext cx="457201" cy="517899"/>
          </a:xfrm>
          <a:prstGeom prst="straightConnector1">
            <a:avLst/>
          </a:prstGeom>
          <a:ln w="22225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F5BC0B-D51A-47CC-9A3C-F42F329E692D}"/>
              </a:ext>
            </a:extLst>
          </p:cNvPr>
          <p:cNvCxnSpPr>
            <a:cxnSpLocks/>
          </p:cNvCxnSpPr>
          <p:nvPr/>
        </p:nvCxnSpPr>
        <p:spPr>
          <a:xfrm>
            <a:off x="4168205" y="2258079"/>
            <a:ext cx="871527" cy="413208"/>
          </a:xfrm>
          <a:prstGeom prst="straightConnector1">
            <a:avLst/>
          </a:prstGeom>
          <a:ln w="22225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3B4DEF-34A5-4E57-A523-6736D5259474}"/>
              </a:ext>
            </a:extLst>
          </p:cNvPr>
          <p:cNvCxnSpPr>
            <a:cxnSpLocks/>
          </p:cNvCxnSpPr>
          <p:nvPr/>
        </p:nvCxnSpPr>
        <p:spPr>
          <a:xfrm flipH="1">
            <a:off x="7268479" y="2517282"/>
            <a:ext cx="553979" cy="486222"/>
          </a:xfrm>
          <a:prstGeom prst="straightConnector1">
            <a:avLst/>
          </a:prstGeom>
          <a:ln w="22225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C9AFC7-9B96-42AA-A8C4-983CE9DA6845}"/>
              </a:ext>
            </a:extLst>
          </p:cNvPr>
          <p:cNvCxnSpPr>
            <a:cxnSpLocks/>
          </p:cNvCxnSpPr>
          <p:nvPr/>
        </p:nvCxnSpPr>
        <p:spPr>
          <a:xfrm flipH="1">
            <a:off x="7153954" y="3368275"/>
            <a:ext cx="553980" cy="402791"/>
          </a:xfrm>
          <a:prstGeom prst="straightConnector1">
            <a:avLst/>
          </a:prstGeom>
          <a:ln w="22225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66727E-ECEC-4630-9476-3127A1598D5F}"/>
              </a:ext>
            </a:extLst>
          </p:cNvPr>
          <p:cNvCxnSpPr>
            <a:cxnSpLocks/>
          </p:cNvCxnSpPr>
          <p:nvPr/>
        </p:nvCxnSpPr>
        <p:spPr>
          <a:xfrm>
            <a:off x="4046167" y="3293309"/>
            <a:ext cx="1002746" cy="488174"/>
          </a:xfrm>
          <a:prstGeom prst="straightConnector1">
            <a:avLst/>
          </a:prstGeom>
          <a:ln w="22225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8351565-8527-4B7B-A86A-ECDBE535B8BC}"/>
              </a:ext>
            </a:extLst>
          </p:cNvPr>
          <p:cNvSpPr txBox="1"/>
          <p:nvPr/>
        </p:nvSpPr>
        <p:spPr>
          <a:xfrm>
            <a:off x="2861809" y="3804901"/>
            <a:ext cx="205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Push button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060D0D-8B05-4B90-9868-D83D9C3FE013}"/>
              </a:ext>
            </a:extLst>
          </p:cNvPr>
          <p:cNvCxnSpPr>
            <a:cxnSpLocks/>
          </p:cNvCxnSpPr>
          <p:nvPr/>
        </p:nvCxnSpPr>
        <p:spPr>
          <a:xfrm>
            <a:off x="4168205" y="3989567"/>
            <a:ext cx="1129392" cy="64628"/>
          </a:xfrm>
          <a:prstGeom prst="straightConnector1">
            <a:avLst/>
          </a:prstGeom>
          <a:ln w="22225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02DDA3-66BD-41B4-9943-EAAB2686FA69}"/>
              </a:ext>
            </a:extLst>
          </p:cNvPr>
          <p:cNvCxnSpPr>
            <a:cxnSpLocks/>
          </p:cNvCxnSpPr>
          <p:nvPr/>
        </p:nvCxnSpPr>
        <p:spPr>
          <a:xfrm flipH="1">
            <a:off x="7213975" y="4284683"/>
            <a:ext cx="809820" cy="44177"/>
          </a:xfrm>
          <a:prstGeom prst="straightConnector1">
            <a:avLst/>
          </a:prstGeom>
          <a:ln w="22225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B0A089B-3199-42F7-B0B8-A89F70E9AD4C}"/>
              </a:ext>
            </a:extLst>
          </p:cNvPr>
          <p:cNvCxnSpPr>
            <a:cxnSpLocks/>
          </p:cNvCxnSpPr>
          <p:nvPr/>
        </p:nvCxnSpPr>
        <p:spPr>
          <a:xfrm flipH="1">
            <a:off x="7213975" y="4328860"/>
            <a:ext cx="809820" cy="305343"/>
          </a:xfrm>
          <a:prstGeom prst="straightConnector1">
            <a:avLst/>
          </a:prstGeom>
          <a:ln w="22225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47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7130</TotalTime>
  <Words>18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Warfvinge</dc:creator>
  <cp:lastModifiedBy>Richard Warfvinge</cp:lastModifiedBy>
  <cp:revision>1</cp:revision>
  <dcterms:created xsi:type="dcterms:W3CDTF">2021-11-21T16:55:31Z</dcterms:created>
  <dcterms:modified xsi:type="dcterms:W3CDTF">2021-11-26T15:45:37Z</dcterms:modified>
</cp:coreProperties>
</file>