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2" r:id="rId2"/>
    <p:sldId id="376" r:id="rId3"/>
    <p:sldId id="393" r:id="rId4"/>
    <p:sldId id="387" r:id="rId5"/>
    <p:sldId id="378" r:id="rId6"/>
    <p:sldId id="364" r:id="rId7"/>
    <p:sldId id="390" r:id="rId8"/>
    <p:sldId id="391" r:id="rId9"/>
    <p:sldId id="366" r:id="rId10"/>
    <p:sldId id="395" r:id="rId11"/>
    <p:sldId id="373" r:id="rId12"/>
    <p:sldId id="386" r:id="rId13"/>
    <p:sldId id="396" r:id="rId14"/>
    <p:sldId id="3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D4A5C5-84D3-49AF-9DAF-B3B6F1A6EAC7}">
          <p14:sldIdLst>
            <p14:sldId id="382"/>
            <p14:sldId id="376"/>
            <p14:sldId id="393"/>
            <p14:sldId id="387"/>
            <p14:sldId id="378"/>
            <p14:sldId id="364"/>
            <p14:sldId id="390"/>
            <p14:sldId id="391"/>
            <p14:sldId id="366"/>
            <p14:sldId id="395"/>
            <p14:sldId id="373"/>
            <p14:sldId id="386"/>
            <p14:sldId id="396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CE4D6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F2551-9840-4EBE-9CB0-0526041A9310}" v="2" dt="2021-08-05T20:29:08.292"/>
    <p1510:client id="{B2840408-A3EE-453B-88EC-9A5A227B9355}" v="3" dt="2021-08-05T22:37:58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, Pradnya (patilpr)" userId="S::patilpr@mail.uc.edu::452db1bd-cc32-4b71-a92c-8532fd339a23" providerId="AD" clId="Web-{B2840408-A3EE-453B-88EC-9A5A227B9355}"/>
    <pc:docChg chg="modSld">
      <pc:chgData name="Patil, Pradnya (patilpr)" userId="S::patilpr@mail.uc.edu::452db1bd-cc32-4b71-a92c-8532fd339a23" providerId="AD" clId="Web-{B2840408-A3EE-453B-88EC-9A5A227B9355}" dt="2021-08-05T22:37:58.364" v="2"/>
      <pc:docMkLst>
        <pc:docMk/>
      </pc:docMkLst>
      <pc:sldChg chg="modSp">
        <pc:chgData name="Patil, Pradnya (patilpr)" userId="S::patilpr@mail.uc.edu::452db1bd-cc32-4b71-a92c-8532fd339a23" providerId="AD" clId="Web-{B2840408-A3EE-453B-88EC-9A5A227B9355}" dt="2021-08-05T22:37:20.082" v="1" actId="1076"/>
        <pc:sldMkLst>
          <pc:docMk/>
          <pc:sldMk cId="93362147" sldId="366"/>
        </pc:sldMkLst>
        <pc:spChg chg="mod">
          <ac:chgData name="Patil, Pradnya (patilpr)" userId="S::patilpr@mail.uc.edu::452db1bd-cc32-4b71-a92c-8532fd339a23" providerId="AD" clId="Web-{B2840408-A3EE-453B-88EC-9A5A227B9355}" dt="2021-08-05T22:37:17.207" v="0" actId="1076"/>
          <ac:spMkLst>
            <pc:docMk/>
            <pc:sldMk cId="93362147" sldId="366"/>
            <ac:spMk id="30" creationId="{EA19FDD1-C2A2-4C40-AE3F-B1D2E69183ED}"/>
          </ac:spMkLst>
        </pc:spChg>
        <pc:spChg chg="mod">
          <ac:chgData name="Patil, Pradnya (patilpr)" userId="S::patilpr@mail.uc.edu::452db1bd-cc32-4b71-a92c-8532fd339a23" providerId="AD" clId="Web-{B2840408-A3EE-453B-88EC-9A5A227B9355}" dt="2021-08-05T22:37:20.082" v="1" actId="1076"/>
          <ac:spMkLst>
            <pc:docMk/>
            <pc:sldMk cId="93362147" sldId="366"/>
            <ac:spMk id="33" creationId="{28C1EE89-0C14-4986-B201-0B996CDE35AD}"/>
          </ac:spMkLst>
        </pc:spChg>
      </pc:sldChg>
      <pc:sldChg chg="delSp">
        <pc:chgData name="Patil, Pradnya (patilpr)" userId="S::patilpr@mail.uc.edu::452db1bd-cc32-4b71-a92c-8532fd339a23" providerId="AD" clId="Web-{B2840408-A3EE-453B-88EC-9A5A227B9355}" dt="2021-08-05T22:37:58.364" v="2"/>
        <pc:sldMkLst>
          <pc:docMk/>
          <pc:sldMk cId="2391852942" sldId="373"/>
        </pc:sldMkLst>
        <pc:picChg chg="del">
          <ac:chgData name="Patil, Pradnya (patilpr)" userId="S::patilpr@mail.uc.edu::452db1bd-cc32-4b71-a92c-8532fd339a23" providerId="AD" clId="Web-{B2840408-A3EE-453B-88EC-9A5A227B9355}" dt="2021-08-05T22:37:58.364" v="2"/>
          <ac:picMkLst>
            <pc:docMk/>
            <pc:sldMk cId="2391852942" sldId="373"/>
            <ac:picMk id="3" creationId="{34991C91-208F-4328-85A3-A392BDE3A745}"/>
          </ac:picMkLst>
        </pc:picChg>
      </pc:sldChg>
    </pc:docChg>
  </pc:docChgLst>
  <pc:docChgLst>
    <pc:chgData name="Patil, Pradnya (patilpr)" userId="S::patilpr@mail.uc.edu::452db1bd-cc32-4b71-a92c-8532fd339a23" providerId="AD" clId="Web-{83CF2551-9840-4EBE-9CB0-0526041A9310}"/>
    <pc:docChg chg="modSld">
      <pc:chgData name="Patil, Pradnya (patilpr)" userId="S::patilpr@mail.uc.edu::452db1bd-cc32-4b71-a92c-8532fd339a23" providerId="AD" clId="Web-{83CF2551-9840-4EBE-9CB0-0526041A9310}" dt="2021-08-05T20:29:08.292" v="1"/>
      <pc:docMkLst>
        <pc:docMk/>
      </pc:docMkLst>
      <pc:sldChg chg="modSp">
        <pc:chgData name="Patil, Pradnya (patilpr)" userId="S::patilpr@mail.uc.edu::452db1bd-cc32-4b71-a92c-8532fd339a23" providerId="AD" clId="Web-{83CF2551-9840-4EBE-9CB0-0526041A9310}" dt="2021-08-05T20:29:08.292" v="1"/>
        <pc:sldMkLst>
          <pc:docMk/>
          <pc:sldMk cId="93362147" sldId="366"/>
        </pc:sldMkLst>
        <pc:spChg chg="mod">
          <ac:chgData name="Patil, Pradnya (patilpr)" userId="S::patilpr@mail.uc.edu::452db1bd-cc32-4b71-a92c-8532fd339a23" providerId="AD" clId="Web-{83CF2551-9840-4EBE-9CB0-0526041A9310}" dt="2021-08-05T20:29:08.292" v="1"/>
          <ac:spMkLst>
            <pc:docMk/>
            <pc:sldMk cId="93362147" sldId="366"/>
            <ac:spMk id="28" creationId="{A55650EA-0294-4100-BF57-0E6BD51744FC}"/>
          </ac:spMkLst>
        </pc:spChg>
        <pc:spChg chg="mod">
          <ac:chgData name="Patil, Pradnya (patilpr)" userId="S::patilpr@mail.uc.edu::452db1bd-cc32-4b71-a92c-8532fd339a23" providerId="AD" clId="Web-{83CF2551-9840-4EBE-9CB0-0526041A9310}" dt="2021-08-05T20:28:59.573" v="0"/>
          <ac:spMkLst>
            <pc:docMk/>
            <pc:sldMk cId="93362147" sldId="366"/>
            <ac:spMk id="33" creationId="{28C1EE89-0C14-4986-B201-0B996CDE35A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5691C-064B-47C4-965C-DB3B3BA699DF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71DA2A-BC36-4960-9402-72AA40D9C6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Situation</a:t>
          </a:r>
        </a:p>
      </dgm:t>
    </dgm:pt>
    <dgm:pt modelId="{D84F0DCE-EB43-4A19-BDA0-246CB57B2174}" type="parTrans" cxnId="{D6CD66A8-7A05-4BC5-8AF8-CCB0C32892CC}">
      <dgm:prSet/>
      <dgm:spPr/>
      <dgm:t>
        <a:bodyPr/>
        <a:lstStyle/>
        <a:p>
          <a:endParaRPr lang="en-US"/>
        </a:p>
      </dgm:t>
    </dgm:pt>
    <dgm:pt modelId="{A24183DA-9AE8-441F-8C37-EB42AA37A87D}" type="sibTrans" cxnId="{D6CD66A8-7A05-4BC5-8AF8-CCB0C32892CC}">
      <dgm:prSet/>
      <dgm:spPr/>
      <dgm:t>
        <a:bodyPr/>
        <a:lstStyle/>
        <a:p>
          <a:endParaRPr lang="en-US"/>
        </a:p>
      </dgm:t>
    </dgm:pt>
    <dgm:pt modelId="{29A97FE4-26A8-4813-98C2-FAF3B7921B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Helping US Bank marketing  team  benchmark its “trust index” based on social media presence.</a:t>
          </a:r>
        </a:p>
      </dgm:t>
    </dgm:pt>
    <dgm:pt modelId="{E37E216D-1941-4A2C-AF19-EA199C97DF41}" type="parTrans" cxnId="{556E81EE-6BDD-43D1-B564-92B71B466F3A}">
      <dgm:prSet/>
      <dgm:spPr/>
      <dgm:t>
        <a:bodyPr/>
        <a:lstStyle/>
        <a:p>
          <a:endParaRPr lang="en-US"/>
        </a:p>
      </dgm:t>
    </dgm:pt>
    <dgm:pt modelId="{FDC5C342-F668-4DCA-9E35-08A91E87FAAC}" type="sibTrans" cxnId="{556E81EE-6BDD-43D1-B564-92B71B466F3A}">
      <dgm:prSet/>
      <dgm:spPr/>
      <dgm:t>
        <a:bodyPr/>
        <a:lstStyle/>
        <a:p>
          <a:endParaRPr lang="en-US"/>
        </a:p>
      </dgm:t>
    </dgm:pt>
    <dgm:pt modelId="{9961936D-41C6-4718-9159-E6D21A27D0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Complication </a:t>
          </a:r>
        </a:p>
      </dgm:t>
    </dgm:pt>
    <dgm:pt modelId="{EE5257B8-E50B-4EC9-9582-EF5F23BA1271}" type="parTrans" cxnId="{0E3E639A-7A7C-4324-A6BF-2D3A80898E8F}">
      <dgm:prSet/>
      <dgm:spPr/>
      <dgm:t>
        <a:bodyPr/>
        <a:lstStyle/>
        <a:p>
          <a:endParaRPr lang="en-US"/>
        </a:p>
      </dgm:t>
    </dgm:pt>
    <dgm:pt modelId="{5BCD946A-6D1D-4104-A1AD-7974F6FBC6B6}" type="sibTrans" cxnId="{0E3E639A-7A7C-4324-A6BF-2D3A80898E8F}">
      <dgm:prSet/>
      <dgm:spPr/>
      <dgm:t>
        <a:bodyPr/>
        <a:lstStyle/>
        <a:p>
          <a:endParaRPr lang="en-US"/>
        </a:p>
      </dgm:t>
    </dgm:pt>
    <dgm:pt modelId="{7F8A5ACE-86D1-4F7A-B156-246562EAEF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Quantifying something abstract as</a:t>
          </a:r>
          <a:r>
            <a:rPr lang="en-US" sz="2000" b="1"/>
            <a:t> Trust</a:t>
          </a:r>
          <a:r>
            <a:rPr lang="en-US" sz="2000"/>
            <a:t> is a challenge. The volume of </a:t>
          </a:r>
          <a:r>
            <a:rPr lang="en-US" sz="2000" b="1"/>
            <a:t>customer talk</a:t>
          </a:r>
          <a:r>
            <a:rPr lang="en-US" sz="2000"/>
            <a:t> is variable between the bank and its core competitors</a:t>
          </a:r>
        </a:p>
      </dgm:t>
    </dgm:pt>
    <dgm:pt modelId="{2D5C432B-CF1A-4062-B638-2AACB0329D19}" type="parTrans" cxnId="{A9031766-09D7-432F-B2DD-97F02E44BDB3}">
      <dgm:prSet/>
      <dgm:spPr/>
      <dgm:t>
        <a:bodyPr/>
        <a:lstStyle/>
        <a:p>
          <a:endParaRPr lang="en-US"/>
        </a:p>
      </dgm:t>
    </dgm:pt>
    <dgm:pt modelId="{2EB881EB-8C69-4784-925C-E6CB5647B049}" type="sibTrans" cxnId="{A9031766-09D7-432F-B2DD-97F02E44BDB3}">
      <dgm:prSet/>
      <dgm:spPr/>
      <dgm:t>
        <a:bodyPr/>
        <a:lstStyle/>
        <a:p>
          <a:endParaRPr lang="en-US"/>
        </a:p>
      </dgm:t>
    </dgm:pt>
    <dgm:pt modelId="{9059BD31-3F6D-4C85-8458-C662BC3FEF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Key Question</a:t>
          </a:r>
        </a:p>
      </dgm:t>
    </dgm:pt>
    <dgm:pt modelId="{8EB30B28-E473-4D9E-8D04-D7E28CDB4CE8}" type="parTrans" cxnId="{4897AD6B-B040-4075-A21A-BB21FD4FD3C5}">
      <dgm:prSet/>
      <dgm:spPr/>
      <dgm:t>
        <a:bodyPr/>
        <a:lstStyle/>
        <a:p>
          <a:endParaRPr lang="en-US"/>
        </a:p>
      </dgm:t>
    </dgm:pt>
    <dgm:pt modelId="{A2C54635-6208-4039-A991-9DC0C742FC88}" type="sibTrans" cxnId="{4897AD6B-B040-4075-A21A-BB21FD4FD3C5}">
      <dgm:prSet/>
      <dgm:spPr/>
      <dgm:t>
        <a:bodyPr/>
        <a:lstStyle/>
        <a:p>
          <a:endParaRPr lang="en-US"/>
        </a:p>
      </dgm:t>
    </dgm:pt>
    <dgm:pt modelId="{33BC50AD-45AF-4843-A76F-680D3A8719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quantifiable parameters that could serve as trust attributes? How do we benchmark US bank against its core competitors?</a:t>
          </a:r>
        </a:p>
      </dgm:t>
    </dgm:pt>
    <dgm:pt modelId="{98C9338C-22B9-4760-8EF0-B0CF43049872}" type="parTrans" cxnId="{0336CA09-83AD-47B2-819A-3913407CB388}">
      <dgm:prSet/>
      <dgm:spPr/>
      <dgm:t>
        <a:bodyPr/>
        <a:lstStyle/>
        <a:p>
          <a:endParaRPr lang="en-US"/>
        </a:p>
      </dgm:t>
    </dgm:pt>
    <dgm:pt modelId="{CC120556-082C-42A0-A19D-EA0C87C5A54D}" type="sibTrans" cxnId="{0336CA09-83AD-47B2-819A-3913407CB388}">
      <dgm:prSet/>
      <dgm:spPr/>
      <dgm:t>
        <a:bodyPr/>
        <a:lstStyle/>
        <a:p>
          <a:endParaRPr lang="en-US"/>
        </a:p>
      </dgm:t>
    </dgm:pt>
    <dgm:pt modelId="{E1F7C207-022F-495E-9354-C9A645303C18}" type="pres">
      <dgm:prSet presAssocID="{8B35691C-064B-47C4-965C-DB3B3BA699DF}" presName="root" presStyleCnt="0">
        <dgm:presLayoutVars>
          <dgm:dir/>
          <dgm:resizeHandles val="exact"/>
        </dgm:presLayoutVars>
      </dgm:prSet>
      <dgm:spPr/>
    </dgm:pt>
    <dgm:pt modelId="{A6EF6494-2A4F-40F3-BF9F-F37A92540FE3}" type="pres">
      <dgm:prSet presAssocID="{4171DA2A-BC36-4960-9402-72AA40D9C628}" presName="compNode" presStyleCnt="0"/>
      <dgm:spPr/>
    </dgm:pt>
    <dgm:pt modelId="{52DBEBEE-30FE-415E-9DD5-67EC040E6C67}" type="pres">
      <dgm:prSet presAssocID="{4171DA2A-BC36-4960-9402-72AA40D9C6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3F06ED2-83C7-46F5-B925-CA8B04A3FA0D}" type="pres">
      <dgm:prSet presAssocID="{4171DA2A-BC36-4960-9402-72AA40D9C628}" presName="iconSpace" presStyleCnt="0"/>
      <dgm:spPr/>
    </dgm:pt>
    <dgm:pt modelId="{CDBB7751-4256-48FD-9236-4E54CA4ABB36}" type="pres">
      <dgm:prSet presAssocID="{4171DA2A-BC36-4960-9402-72AA40D9C628}" presName="parTx" presStyleLbl="revTx" presStyleIdx="0" presStyleCnt="6">
        <dgm:presLayoutVars>
          <dgm:chMax val="0"/>
          <dgm:chPref val="0"/>
        </dgm:presLayoutVars>
      </dgm:prSet>
      <dgm:spPr/>
    </dgm:pt>
    <dgm:pt modelId="{55AD8DF6-B855-4247-AC65-24106829C097}" type="pres">
      <dgm:prSet presAssocID="{4171DA2A-BC36-4960-9402-72AA40D9C628}" presName="txSpace" presStyleCnt="0"/>
      <dgm:spPr/>
    </dgm:pt>
    <dgm:pt modelId="{C554FA58-7675-4A3D-93CF-8E2D70957535}" type="pres">
      <dgm:prSet presAssocID="{4171DA2A-BC36-4960-9402-72AA40D9C628}" presName="desTx" presStyleLbl="revTx" presStyleIdx="1" presStyleCnt="6">
        <dgm:presLayoutVars/>
      </dgm:prSet>
      <dgm:spPr/>
    </dgm:pt>
    <dgm:pt modelId="{BF340E2D-B060-485A-80DC-18C76E7236D8}" type="pres">
      <dgm:prSet presAssocID="{A24183DA-9AE8-441F-8C37-EB42AA37A87D}" presName="sibTrans" presStyleCnt="0"/>
      <dgm:spPr/>
    </dgm:pt>
    <dgm:pt modelId="{5DA611B0-9FD0-4128-B769-711E1B8F3E01}" type="pres">
      <dgm:prSet presAssocID="{9961936D-41C6-4718-9159-E6D21A27D09A}" presName="compNode" presStyleCnt="0"/>
      <dgm:spPr/>
    </dgm:pt>
    <dgm:pt modelId="{039B669F-E44D-4347-885B-2236694513B1}" type="pres">
      <dgm:prSet presAssocID="{9961936D-41C6-4718-9159-E6D21A27D09A}" presName="iconRect" presStyleLbl="node1" presStyleIdx="1" presStyleCnt="3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D962164-7FFB-4421-97DC-55F0B990BFB3}" type="pres">
      <dgm:prSet presAssocID="{9961936D-41C6-4718-9159-E6D21A27D09A}" presName="iconSpace" presStyleCnt="0"/>
      <dgm:spPr/>
    </dgm:pt>
    <dgm:pt modelId="{C73660AD-6307-402E-98D1-3822DE72C03F}" type="pres">
      <dgm:prSet presAssocID="{9961936D-41C6-4718-9159-E6D21A27D09A}" presName="parTx" presStyleLbl="revTx" presStyleIdx="2" presStyleCnt="6">
        <dgm:presLayoutVars>
          <dgm:chMax val="0"/>
          <dgm:chPref val="0"/>
        </dgm:presLayoutVars>
      </dgm:prSet>
      <dgm:spPr/>
    </dgm:pt>
    <dgm:pt modelId="{1DDC278D-9359-4652-A50F-F300BA217D93}" type="pres">
      <dgm:prSet presAssocID="{9961936D-41C6-4718-9159-E6D21A27D09A}" presName="txSpace" presStyleCnt="0"/>
      <dgm:spPr/>
    </dgm:pt>
    <dgm:pt modelId="{411B91BA-2F1F-4A66-A44B-E37ADDC037B2}" type="pres">
      <dgm:prSet presAssocID="{9961936D-41C6-4718-9159-E6D21A27D09A}" presName="desTx" presStyleLbl="revTx" presStyleIdx="3" presStyleCnt="6">
        <dgm:presLayoutVars/>
      </dgm:prSet>
      <dgm:spPr/>
    </dgm:pt>
    <dgm:pt modelId="{2F829035-EDA5-4C21-8897-31A0CD7080C5}" type="pres">
      <dgm:prSet presAssocID="{5BCD946A-6D1D-4104-A1AD-7974F6FBC6B6}" presName="sibTrans" presStyleCnt="0"/>
      <dgm:spPr/>
    </dgm:pt>
    <dgm:pt modelId="{9B3A6BF9-95D0-4E96-9E5B-EFC2F46B11C7}" type="pres">
      <dgm:prSet presAssocID="{9059BD31-3F6D-4C85-8458-C662BC3FEF17}" presName="compNode" presStyleCnt="0"/>
      <dgm:spPr/>
    </dgm:pt>
    <dgm:pt modelId="{CA663E35-5DE2-45CD-9E45-B002FF9F9FE7}" type="pres">
      <dgm:prSet presAssocID="{9059BD31-3F6D-4C85-8458-C662BC3FEF17}" presName="iconRect" presStyleLbl="node1" presStyleIdx="2" presStyleCnt="3" custLinFactNeighborY="324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F85FC15-67AC-4FA2-8617-462F5984C571}" type="pres">
      <dgm:prSet presAssocID="{9059BD31-3F6D-4C85-8458-C662BC3FEF17}" presName="iconSpace" presStyleCnt="0"/>
      <dgm:spPr/>
    </dgm:pt>
    <dgm:pt modelId="{775055EB-A195-444D-82C8-5BA25745CF19}" type="pres">
      <dgm:prSet presAssocID="{9059BD31-3F6D-4C85-8458-C662BC3FEF17}" presName="parTx" presStyleLbl="revTx" presStyleIdx="4" presStyleCnt="6">
        <dgm:presLayoutVars>
          <dgm:chMax val="0"/>
          <dgm:chPref val="0"/>
        </dgm:presLayoutVars>
      </dgm:prSet>
      <dgm:spPr/>
    </dgm:pt>
    <dgm:pt modelId="{B8549DE3-B337-47B5-ADB3-353752032A08}" type="pres">
      <dgm:prSet presAssocID="{9059BD31-3F6D-4C85-8458-C662BC3FEF17}" presName="txSpace" presStyleCnt="0"/>
      <dgm:spPr/>
    </dgm:pt>
    <dgm:pt modelId="{C64642D8-B423-4CD7-9A55-9128E4570483}" type="pres">
      <dgm:prSet presAssocID="{9059BD31-3F6D-4C85-8458-C662BC3FEF17}" presName="desTx" presStyleLbl="revTx" presStyleIdx="5" presStyleCnt="6">
        <dgm:presLayoutVars/>
      </dgm:prSet>
      <dgm:spPr/>
    </dgm:pt>
  </dgm:ptLst>
  <dgm:cxnLst>
    <dgm:cxn modelId="{0336CA09-83AD-47B2-819A-3913407CB388}" srcId="{9059BD31-3F6D-4C85-8458-C662BC3FEF17}" destId="{33BC50AD-45AF-4843-A76F-680D3A871937}" srcOrd="0" destOrd="0" parTransId="{98C9338C-22B9-4760-8EF0-B0CF43049872}" sibTransId="{CC120556-082C-42A0-A19D-EA0C87C5A54D}"/>
    <dgm:cxn modelId="{811D9E17-0660-4E0F-ADBA-A85C557A9784}" type="presOf" srcId="{7F8A5ACE-86D1-4F7A-B156-246562EAEF42}" destId="{411B91BA-2F1F-4A66-A44B-E37ADDC037B2}" srcOrd="0" destOrd="0" presId="urn:microsoft.com/office/officeart/2018/5/layout/CenteredIconLabelDescriptionList"/>
    <dgm:cxn modelId="{BD4D072F-6240-439C-A99F-5DE81067F826}" type="presOf" srcId="{33BC50AD-45AF-4843-A76F-680D3A871937}" destId="{C64642D8-B423-4CD7-9A55-9128E4570483}" srcOrd="0" destOrd="0" presId="urn:microsoft.com/office/officeart/2018/5/layout/CenteredIconLabelDescriptionList"/>
    <dgm:cxn modelId="{A9031766-09D7-432F-B2DD-97F02E44BDB3}" srcId="{9961936D-41C6-4718-9159-E6D21A27D09A}" destId="{7F8A5ACE-86D1-4F7A-B156-246562EAEF42}" srcOrd="0" destOrd="0" parTransId="{2D5C432B-CF1A-4062-B638-2AACB0329D19}" sibTransId="{2EB881EB-8C69-4784-925C-E6CB5647B049}"/>
    <dgm:cxn modelId="{4897AD6B-B040-4075-A21A-BB21FD4FD3C5}" srcId="{8B35691C-064B-47C4-965C-DB3B3BA699DF}" destId="{9059BD31-3F6D-4C85-8458-C662BC3FEF17}" srcOrd="2" destOrd="0" parTransId="{8EB30B28-E473-4D9E-8D04-D7E28CDB4CE8}" sibTransId="{A2C54635-6208-4039-A991-9DC0C742FC88}"/>
    <dgm:cxn modelId="{5E88E54B-58EF-4AC6-88D7-A3451C3AC7C8}" type="presOf" srcId="{9961936D-41C6-4718-9159-E6D21A27D09A}" destId="{C73660AD-6307-402E-98D1-3822DE72C03F}" srcOrd="0" destOrd="0" presId="urn:microsoft.com/office/officeart/2018/5/layout/CenteredIconLabelDescriptionList"/>
    <dgm:cxn modelId="{5018436E-A9A4-4F1E-9B65-094EED7E6275}" type="presOf" srcId="{8B35691C-064B-47C4-965C-DB3B3BA699DF}" destId="{E1F7C207-022F-495E-9354-C9A645303C18}" srcOrd="0" destOrd="0" presId="urn:microsoft.com/office/officeart/2018/5/layout/CenteredIconLabelDescriptionList"/>
    <dgm:cxn modelId="{475AD692-A9A5-4584-B9D4-714F2ACE53FA}" type="presOf" srcId="{9059BD31-3F6D-4C85-8458-C662BC3FEF17}" destId="{775055EB-A195-444D-82C8-5BA25745CF19}" srcOrd="0" destOrd="0" presId="urn:microsoft.com/office/officeart/2018/5/layout/CenteredIconLabelDescriptionList"/>
    <dgm:cxn modelId="{0E3E639A-7A7C-4324-A6BF-2D3A80898E8F}" srcId="{8B35691C-064B-47C4-965C-DB3B3BA699DF}" destId="{9961936D-41C6-4718-9159-E6D21A27D09A}" srcOrd="1" destOrd="0" parTransId="{EE5257B8-E50B-4EC9-9582-EF5F23BA1271}" sibTransId="{5BCD946A-6D1D-4104-A1AD-7974F6FBC6B6}"/>
    <dgm:cxn modelId="{D6CD66A8-7A05-4BC5-8AF8-CCB0C32892CC}" srcId="{8B35691C-064B-47C4-965C-DB3B3BA699DF}" destId="{4171DA2A-BC36-4960-9402-72AA40D9C628}" srcOrd="0" destOrd="0" parTransId="{D84F0DCE-EB43-4A19-BDA0-246CB57B2174}" sibTransId="{A24183DA-9AE8-441F-8C37-EB42AA37A87D}"/>
    <dgm:cxn modelId="{52220CB8-B765-4D17-9412-42D14F62BC9C}" type="presOf" srcId="{29A97FE4-26A8-4813-98C2-FAF3B7921B92}" destId="{C554FA58-7675-4A3D-93CF-8E2D70957535}" srcOrd="0" destOrd="0" presId="urn:microsoft.com/office/officeart/2018/5/layout/CenteredIconLabelDescriptionList"/>
    <dgm:cxn modelId="{556E81EE-6BDD-43D1-B564-92B71B466F3A}" srcId="{4171DA2A-BC36-4960-9402-72AA40D9C628}" destId="{29A97FE4-26A8-4813-98C2-FAF3B7921B92}" srcOrd="0" destOrd="0" parTransId="{E37E216D-1941-4A2C-AF19-EA199C97DF41}" sibTransId="{FDC5C342-F668-4DCA-9E35-08A91E87FAAC}"/>
    <dgm:cxn modelId="{2C226FF0-EBBB-4B22-9BB1-652BF34FAE58}" type="presOf" srcId="{4171DA2A-BC36-4960-9402-72AA40D9C628}" destId="{CDBB7751-4256-48FD-9236-4E54CA4ABB36}" srcOrd="0" destOrd="0" presId="urn:microsoft.com/office/officeart/2018/5/layout/CenteredIconLabelDescriptionList"/>
    <dgm:cxn modelId="{DB187AA8-C2DF-493C-9CF9-75E89097258E}" type="presParOf" srcId="{E1F7C207-022F-495E-9354-C9A645303C18}" destId="{A6EF6494-2A4F-40F3-BF9F-F37A92540FE3}" srcOrd="0" destOrd="0" presId="urn:microsoft.com/office/officeart/2018/5/layout/CenteredIconLabelDescriptionList"/>
    <dgm:cxn modelId="{7FE3A27E-A5DB-4CFC-9F97-3744C5D154F1}" type="presParOf" srcId="{A6EF6494-2A4F-40F3-BF9F-F37A92540FE3}" destId="{52DBEBEE-30FE-415E-9DD5-67EC040E6C67}" srcOrd="0" destOrd="0" presId="urn:microsoft.com/office/officeart/2018/5/layout/CenteredIconLabelDescriptionList"/>
    <dgm:cxn modelId="{F01F3F84-087F-49D3-8588-4C8C5092838C}" type="presParOf" srcId="{A6EF6494-2A4F-40F3-BF9F-F37A92540FE3}" destId="{03F06ED2-83C7-46F5-B925-CA8B04A3FA0D}" srcOrd="1" destOrd="0" presId="urn:microsoft.com/office/officeart/2018/5/layout/CenteredIconLabelDescriptionList"/>
    <dgm:cxn modelId="{9D9C3396-64FC-46DE-87B1-0B5CA5803B2A}" type="presParOf" srcId="{A6EF6494-2A4F-40F3-BF9F-F37A92540FE3}" destId="{CDBB7751-4256-48FD-9236-4E54CA4ABB36}" srcOrd="2" destOrd="0" presId="urn:microsoft.com/office/officeart/2018/5/layout/CenteredIconLabelDescriptionList"/>
    <dgm:cxn modelId="{999AF780-EE6F-4093-B33E-D996FBD6DA4C}" type="presParOf" srcId="{A6EF6494-2A4F-40F3-BF9F-F37A92540FE3}" destId="{55AD8DF6-B855-4247-AC65-24106829C097}" srcOrd="3" destOrd="0" presId="urn:microsoft.com/office/officeart/2018/5/layout/CenteredIconLabelDescriptionList"/>
    <dgm:cxn modelId="{40E5B4DD-931E-47E5-BFF7-33BDCD7DC556}" type="presParOf" srcId="{A6EF6494-2A4F-40F3-BF9F-F37A92540FE3}" destId="{C554FA58-7675-4A3D-93CF-8E2D70957535}" srcOrd="4" destOrd="0" presId="urn:microsoft.com/office/officeart/2018/5/layout/CenteredIconLabelDescriptionList"/>
    <dgm:cxn modelId="{7676A914-0F0F-403C-AA9F-152E649BB50C}" type="presParOf" srcId="{E1F7C207-022F-495E-9354-C9A645303C18}" destId="{BF340E2D-B060-485A-80DC-18C76E7236D8}" srcOrd="1" destOrd="0" presId="urn:microsoft.com/office/officeart/2018/5/layout/CenteredIconLabelDescriptionList"/>
    <dgm:cxn modelId="{8ADAC9F6-A883-47B9-A199-B0D96F91F3EC}" type="presParOf" srcId="{E1F7C207-022F-495E-9354-C9A645303C18}" destId="{5DA611B0-9FD0-4128-B769-711E1B8F3E01}" srcOrd="2" destOrd="0" presId="urn:microsoft.com/office/officeart/2018/5/layout/CenteredIconLabelDescriptionList"/>
    <dgm:cxn modelId="{741172C7-3666-4CAF-A819-1E60EDC0C303}" type="presParOf" srcId="{5DA611B0-9FD0-4128-B769-711E1B8F3E01}" destId="{039B669F-E44D-4347-885B-2236694513B1}" srcOrd="0" destOrd="0" presId="urn:microsoft.com/office/officeart/2018/5/layout/CenteredIconLabelDescriptionList"/>
    <dgm:cxn modelId="{865C0D25-D352-4B18-B5F9-79068AE5E849}" type="presParOf" srcId="{5DA611B0-9FD0-4128-B769-711E1B8F3E01}" destId="{6D962164-7FFB-4421-97DC-55F0B990BFB3}" srcOrd="1" destOrd="0" presId="urn:microsoft.com/office/officeart/2018/5/layout/CenteredIconLabelDescriptionList"/>
    <dgm:cxn modelId="{77F53EB4-3D00-4DE6-8582-9E5B2889A7D4}" type="presParOf" srcId="{5DA611B0-9FD0-4128-B769-711E1B8F3E01}" destId="{C73660AD-6307-402E-98D1-3822DE72C03F}" srcOrd="2" destOrd="0" presId="urn:microsoft.com/office/officeart/2018/5/layout/CenteredIconLabelDescriptionList"/>
    <dgm:cxn modelId="{4B66A8EF-5B9A-4E1C-8AFE-A2F94BD9CA2A}" type="presParOf" srcId="{5DA611B0-9FD0-4128-B769-711E1B8F3E01}" destId="{1DDC278D-9359-4652-A50F-F300BA217D93}" srcOrd="3" destOrd="0" presId="urn:microsoft.com/office/officeart/2018/5/layout/CenteredIconLabelDescriptionList"/>
    <dgm:cxn modelId="{DE41BBBE-F0EE-41D7-B26E-092BF4FD0A1E}" type="presParOf" srcId="{5DA611B0-9FD0-4128-B769-711E1B8F3E01}" destId="{411B91BA-2F1F-4A66-A44B-E37ADDC037B2}" srcOrd="4" destOrd="0" presId="urn:microsoft.com/office/officeart/2018/5/layout/CenteredIconLabelDescriptionList"/>
    <dgm:cxn modelId="{01B4DB2F-D90C-4CB4-AF20-B87B42AFE9CD}" type="presParOf" srcId="{E1F7C207-022F-495E-9354-C9A645303C18}" destId="{2F829035-EDA5-4C21-8897-31A0CD7080C5}" srcOrd="3" destOrd="0" presId="urn:microsoft.com/office/officeart/2018/5/layout/CenteredIconLabelDescriptionList"/>
    <dgm:cxn modelId="{8C10EF0D-DC56-485E-BB59-D2653C5F7FFC}" type="presParOf" srcId="{E1F7C207-022F-495E-9354-C9A645303C18}" destId="{9B3A6BF9-95D0-4E96-9E5B-EFC2F46B11C7}" srcOrd="4" destOrd="0" presId="urn:microsoft.com/office/officeart/2018/5/layout/CenteredIconLabelDescriptionList"/>
    <dgm:cxn modelId="{8745D7F9-94F9-49DF-A618-008A27DDA177}" type="presParOf" srcId="{9B3A6BF9-95D0-4E96-9E5B-EFC2F46B11C7}" destId="{CA663E35-5DE2-45CD-9E45-B002FF9F9FE7}" srcOrd="0" destOrd="0" presId="urn:microsoft.com/office/officeart/2018/5/layout/CenteredIconLabelDescriptionList"/>
    <dgm:cxn modelId="{93DB728C-293A-4EC3-8757-0905E7FFA579}" type="presParOf" srcId="{9B3A6BF9-95D0-4E96-9E5B-EFC2F46B11C7}" destId="{7F85FC15-67AC-4FA2-8617-462F5984C571}" srcOrd="1" destOrd="0" presId="urn:microsoft.com/office/officeart/2018/5/layout/CenteredIconLabelDescriptionList"/>
    <dgm:cxn modelId="{F3257640-CF9A-4DC0-B874-A1118E6739F2}" type="presParOf" srcId="{9B3A6BF9-95D0-4E96-9E5B-EFC2F46B11C7}" destId="{775055EB-A195-444D-82C8-5BA25745CF19}" srcOrd="2" destOrd="0" presId="urn:microsoft.com/office/officeart/2018/5/layout/CenteredIconLabelDescriptionList"/>
    <dgm:cxn modelId="{25E04487-0ECD-4EED-B115-310FA87D377C}" type="presParOf" srcId="{9B3A6BF9-95D0-4E96-9E5B-EFC2F46B11C7}" destId="{B8549DE3-B337-47B5-ADB3-353752032A08}" srcOrd="3" destOrd="0" presId="urn:microsoft.com/office/officeart/2018/5/layout/CenteredIconLabelDescriptionList"/>
    <dgm:cxn modelId="{D4DDA0F2-4A87-4BAB-AF3C-6230383450BF}" type="presParOf" srcId="{9B3A6BF9-95D0-4E96-9E5B-EFC2F46B11C7}" destId="{C64642D8-B423-4CD7-9A55-9128E457048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939F4-89D2-4CC5-8C59-DE9214E8DC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48F50-21DD-4A8F-BB9A-A42958076EF0}">
      <dgm:prSet/>
      <dgm:spPr/>
      <dgm:t>
        <a:bodyPr/>
        <a:lstStyle/>
        <a:p>
          <a:r>
            <a:rPr lang="en-IN" b="1"/>
            <a:t>Competitor Trust Benchmarking</a:t>
          </a:r>
          <a:endParaRPr lang="en-US"/>
        </a:p>
      </dgm:t>
    </dgm:pt>
    <dgm:pt modelId="{43B4378A-B911-4E1F-9909-ED0A453D2133}" type="parTrans" cxnId="{49CE252B-F77C-4CE3-9E9E-77B89D1547C3}">
      <dgm:prSet/>
      <dgm:spPr/>
      <dgm:t>
        <a:bodyPr/>
        <a:lstStyle/>
        <a:p>
          <a:endParaRPr lang="en-US"/>
        </a:p>
      </dgm:t>
    </dgm:pt>
    <dgm:pt modelId="{F366A308-8ECF-4EBD-AC7F-3165B971A6BD}" type="sibTrans" cxnId="{49CE252B-F77C-4CE3-9E9E-77B89D1547C3}">
      <dgm:prSet phldrT="01" phldr="0"/>
      <dgm:spPr/>
      <dgm:t>
        <a:bodyPr/>
        <a:lstStyle/>
        <a:p>
          <a:endParaRPr lang="en-US"/>
        </a:p>
      </dgm:t>
    </dgm:pt>
    <dgm:pt modelId="{A3D57A63-2A7B-43AC-BD5D-FAE0E7869292}">
      <dgm:prSet/>
      <dgm:spPr/>
      <dgm:t>
        <a:bodyPr/>
        <a:lstStyle/>
        <a:p>
          <a:r>
            <a:rPr lang="en-IN" b="0"/>
            <a:t>Competitor ranking is dependent on weighted trust scores</a:t>
          </a:r>
          <a:endParaRPr lang="en-US" b="0"/>
        </a:p>
      </dgm:t>
    </dgm:pt>
    <dgm:pt modelId="{94A3C1C5-C121-4E67-9DD5-7BAA3A927FBC}" type="parTrans" cxnId="{C640985F-0E18-4AD1-9E0B-999BB5CE068C}">
      <dgm:prSet/>
      <dgm:spPr/>
      <dgm:t>
        <a:bodyPr/>
        <a:lstStyle/>
        <a:p>
          <a:endParaRPr lang="en-US"/>
        </a:p>
      </dgm:t>
    </dgm:pt>
    <dgm:pt modelId="{C18EDC13-3462-43AE-9BBB-F29C53A6BFAF}" type="sibTrans" cxnId="{C640985F-0E18-4AD1-9E0B-999BB5CE068C}">
      <dgm:prSet/>
      <dgm:spPr/>
      <dgm:t>
        <a:bodyPr/>
        <a:lstStyle/>
        <a:p>
          <a:endParaRPr lang="en-US"/>
        </a:p>
      </dgm:t>
    </dgm:pt>
    <dgm:pt modelId="{7ACFAB49-B369-4D3D-8B8E-56BC830FB6EF}">
      <dgm:prSet/>
      <dgm:spPr/>
      <dgm:t>
        <a:bodyPr/>
        <a:lstStyle/>
        <a:p>
          <a:r>
            <a:rPr lang="en-IN" b="0"/>
            <a:t>Consistency in noise reduction techniques will hold key to accurate estimation of trust levels</a:t>
          </a:r>
          <a:endParaRPr lang="en-US" b="0"/>
        </a:p>
      </dgm:t>
    </dgm:pt>
    <dgm:pt modelId="{0F9B5C67-4908-4B01-898F-04EAE5D319B5}" type="parTrans" cxnId="{7128AE95-0759-4F68-A63A-EF7EA8978D7F}">
      <dgm:prSet/>
      <dgm:spPr/>
      <dgm:t>
        <a:bodyPr/>
        <a:lstStyle/>
        <a:p>
          <a:endParaRPr lang="en-US"/>
        </a:p>
      </dgm:t>
    </dgm:pt>
    <dgm:pt modelId="{F7A5D66C-BED9-44CC-BCFD-2DB645DA06AB}" type="sibTrans" cxnId="{7128AE95-0759-4F68-A63A-EF7EA8978D7F}">
      <dgm:prSet/>
      <dgm:spPr/>
      <dgm:t>
        <a:bodyPr/>
        <a:lstStyle/>
        <a:p>
          <a:endParaRPr lang="en-US"/>
        </a:p>
      </dgm:t>
    </dgm:pt>
    <dgm:pt modelId="{66DC4D60-4EF0-439F-8C17-5F233D18037E}">
      <dgm:prSet/>
      <dgm:spPr/>
      <dgm:t>
        <a:bodyPr/>
        <a:lstStyle/>
        <a:p>
          <a:r>
            <a:rPr lang="en-IN" b="1"/>
            <a:t>Trust Quantification</a:t>
          </a:r>
          <a:endParaRPr lang="en-US" b="1"/>
        </a:p>
      </dgm:t>
    </dgm:pt>
    <dgm:pt modelId="{9E550B7C-443B-4F79-8C5D-739084554F96}" type="parTrans" cxnId="{058F94AD-E750-4A4B-BD47-A2F545C03110}">
      <dgm:prSet/>
      <dgm:spPr/>
      <dgm:t>
        <a:bodyPr/>
        <a:lstStyle/>
        <a:p>
          <a:endParaRPr lang="en-US"/>
        </a:p>
      </dgm:t>
    </dgm:pt>
    <dgm:pt modelId="{BB309546-8699-449B-9906-F86CDA7E5FE5}" type="sibTrans" cxnId="{058F94AD-E750-4A4B-BD47-A2F545C03110}">
      <dgm:prSet/>
      <dgm:spPr/>
      <dgm:t>
        <a:bodyPr/>
        <a:lstStyle/>
        <a:p>
          <a:endParaRPr lang="en-US"/>
        </a:p>
      </dgm:t>
    </dgm:pt>
    <dgm:pt modelId="{B2FC23B4-B165-46DF-91C5-0BE15D869B82}">
      <dgm:prSet/>
      <dgm:spPr/>
      <dgm:t>
        <a:bodyPr/>
        <a:lstStyle/>
        <a:p>
          <a:r>
            <a:rPr lang="en-IN" b="0"/>
            <a:t>For broader base of social media content, linear relationship between similarity measure and labelled values is not statistically significant</a:t>
          </a:r>
          <a:endParaRPr lang="en-US" b="0"/>
        </a:p>
      </dgm:t>
    </dgm:pt>
    <dgm:pt modelId="{DF39E874-3E30-4073-B948-784E3F467A8D}" type="parTrans" cxnId="{0A3B575D-64FA-424D-B4CE-637DE5514894}">
      <dgm:prSet/>
      <dgm:spPr/>
      <dgm:t>
        <a:bodyPr/>
        <a:lstStyle/>
        <a:p>
          <a:endParaRPr lang="en-US"/>
        </a:p>
      </dgm:t>
    </dgm:pt>
    <dgm:pt modelId="{959E134E-CA0E-42CB-8B74-C8824A850883}" type="sibTrans" cxnId="{0A3B575D-64FA-424D-B4CE-637DE5514894}">
      <dgm:prSet/>
      <dgm:spPr/>
      <dgm:t>
        <a:bodyPr/>
        <a:lstStyle/>
        <a:p>
          <a:endParaRPr lang="en-US"/>
        </a:p>
      </dgm:t>
    </dgm:pt>
    <dgm:pt modelId="{E305E799-F06A-4BF6-ABD8-FDF3EB2F958F}">
      <dgm:prSet/>
      <dgm:spPr/>
      <dgm:t>
        <a:bodyPr/>
        <a:lstStyle/>
        <a:p>
          <a:r>
            <a:rPr lang="en-IN" b="0"/>
            <a:t>Core Trust attributes need to be defined on the basis of customer interactions </a:t>
          </a:r>
          <a:endParaRPr lang="en-US" b="0"/>
        </a:p>
      </dgm:t>
    </dgm:pt>
    <dgm:pt modelId="{7C5D2677-88C1-4B90-8B6A-A240A4BC8B74}" type="parTrans" cxnId="{D7CC7DD2-F247-47D1-9A3B-2F52A9C61129}">
      <dgm:prSet/>
      <dgm:spPr/>
    </dgm:pt>
    <dgm:pt modelId="{5385662C-70E5-4A71-861B-5A487294F885}" type="sibTrans" cxnId="{D7CC7DD2-F247-47D1-9A3B-2F52A9C61129}">
      <dgm:prSet/>
      <dgm:spPr/>
    </dgm:pt>
    <dgm:pt modelId="{FE17032C-5F2B-4216-8263-1A08BD54F042}" type="pres">
      <dgm:prSet presAssocID="{6A1939F4-89D2-4CC5-8C59-DE9214E8DCD3}" presName="linear" presStyleCnt="0">
        <dgm:presLayoutVars>
          <dgm:dir/>
          <dgm:animLvl val="lvl"/>
          <dgm:resizeHandles val="exact"/>
        </dgm:presLayoutVars>
      </dgm:prSet>
      <dgm:spPr/>
    </dgm:pt>
    <dgm:pt modelId="{C2C2DA9B-0FB6-48BF-9051-3E7FCE8FC2A6}" type="pres">
      <dgm:prSet presAssocID="{66DC4D60-4EF0-439F-8C17-5F233D18037E}" presName="parentLin" presStyleCnt="0"/>
      <dgm:spPr/>
    </dgm:pt>
    <dgm:pt modelId="{4AB5EA13-4207-423F-B19D-2CBE545FFCB7}" type="pres">
      <dgm:prSet presAssocID="{66DC4D60-4EF0-439F-8C17-5F233D18037E}" presName="parentLeftMargin" presStyleLbl="node1" presStyleIdx="0" presStyleCnt="2"/>
      <dgm:spPr/>
    </dgm:pt>
    <dgm:pt modelId="{166FCB95-F141-4FBC-950C-FE5B8E6C9D82}" type="pres">
      <dgm:prSet presAssocID="{66DC4D60-4EF0-439F-8C17-5F233D1803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E10C04-1BA8-42E1-AE85-75AC69EF96D2}" type="pres">
      <dgm:prSet presAssocID="{66DC4D60-4EF0-439F-8C17-5F233D18037E}" presName="negativeSpace" presStyleCnt="0"/>
      <dgm:spPr/>
    </dgm:pt>
    <dgm:pt modelId="{8BE27542-035C-4368-AB30-817C795ED89E}" type="pres">
      <dgm:prSet presAssocID="{66DC4D60-4EF0-439F-8C17-5F233D18037E}" presName="childText" presStyleLbl="conFgAcc1" presStyleIdx="0" presStyleCnt="2">
        <dgm:presLayoutVars>
          <dgm:bulletEnabled val="1"/>
        </dgm:presLayoutVars>
      </dgm:prSet>
      <dgm:spPr/>
    </dgm:pt>
    <dgm:pt modelId="{A63302FF-1FE1-4F20-9144-74CA58CC7145}" type="pres">
      <dgm:prSet presAssocID="{BB309546-8699-449B-9906-F86CDA7E5FE5}" presName="spaceBetweenRectangles" presStyleCnt="0"/>
      <dgm:spPr/>
    </dgm:pt>
    <dgm:pt modelId="{14871BCB-BCF3-48F8-B84A-351D87C7E2F3}" type="pres">
      <dgm:prSet presAssocID="{5E348F50-21DD-4A8F-BB9A-A42958076EF0}" presName="parentLin" presStyleCnt="0"/>
      <dgm:spPr/>
    </dgm:pt>
    <dgm:pt modelId="{F11F9F0F-B162-4F05-8B79-A7551AE65860}" type="pres">
      <dgm:prSet presAssocID="{5E348F50-21DD-4A8F-BB9A-A42958076EF0}" presName="parentLeftMargin" presStyleLbl="node1" presStyleIdx="0" presStyleCnt="2"/>
      <dgm:spPr/>
    </dgm:pt>
    <dgm:pt modelId="{43D0CE28-FA73-48E2-87CC-91EB745ABBC5}" type="pres">
      <dgm:prSet presAssocID="{5E348F50-21DD-4A8F-BB9A-A42958076E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7767958-A378-4F40-A2EA-2C5A35BD0009}" type="pres">
      <dgm:prSet presAssocID="{5E348F50-21DD-4A8F-BB9A-A42958076EF0}" presName="negativeSpace" presStyleCnt="0"/>
      <dgm:spPr/>
    </dgm:pt>
    <dgm:pt modelId="{53E231C1-0468-44C5-8D34-F20B1B3D6DDD}" type="pres">
      <dgm:prSet presAssocID="{5E348F50-21DD-4A8F-BB9A-A42958076EF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20C908-E493-4933-B26F-38C870930901}" type="presOf" srcId="{E305E799-F06A-4BF6-ABD8-FDF3EB2F958F}" destId="{8BE27542-035C-4368-AB30-817C795ED89E}" srcOrd="0" destOrd="1" presId="urn:microsoft.com/office/officeart/2005/8/layout/list1"/>
    <dgm:cxn modelId="{49CE252B-F77C-4CE3-9E9E-77B89D1547C3}" srcId="{6A1939F4-89D2-4CC5-8C59-DE9214E8DCD3}" destId="{5E348F50-21DD-4A8F-BB9A-A42958076EF0}" srcOrd="1" destOrd="0" parTransId="{43B4378A-B911-4E1F-9909-ED0A453D2133}" sibTransId="{F366A308-8ECF-4EBD-AC7F-3165B971A6BD}"/>
    <dgm:cxn modelId="{B1AC6039-35A2-434E-89F1-944607D26C4C}" type="presOf" srcId="{6A1939F4-89D2-4CC5-8C59-DE9214E8DCD3}" destId="{FE17032C-5F2B-4216-8263-1A08BD54F042}" srcOrd="0" destOrd="0" presId="urn:microsoft.com/office/officeart/2005/8/layout/list1"/>
    <dgm:cxn modelId="{0A3B575D-64FA-424D-B4CE-637DE5514894}" srcId="{66DC4D60-4EF0-439F-8C17-5F233D18037E}" destId="{B2FC23B4-B165-46DF-91C5-0BE15D869B82}" srcOrd="0" destOrd="0" parTransId="{DF39E874-3E30-4073-B948-784E3F467A8D}" sibTransId="{959E134E-CA0E-42CB-8B74-C8824A850883}"/>
    <dgm:cxn modelId="{C640985F-0E18-4AD1-9E0B-999BB5CE068C}" srcId="{5E348F50-21DD-4A8F-BB9A-A42958076EF0}" destId="{A3D57A63-2A7B-43AC-BD5D-FAE0E7869292}" srcOrd="0" destOrd="0" parTransId="{94A3C1C5-C121-4E67-9DD5-7BAA3A927FBC}" sibTransId="{C18EDC13-3462-43AE-9BBB-F29C53A6BFAF}"/>
    <dgm:cxn modelId="{3F33396C-A9D4-4C9E-8699-5256E58DB008}" type="presOf" srcId="{5E348F50-21DD-4A8F-BB9A-A42958076EF0}" destId="{F11F9F0F-B162-4F05-8B79-A7551AE65860}" srcOrd="0" destOrd="0" presId="urn:microsoft.com/office/officeart/2005/8/layout/list1"/>
    <dgm:cxn modelId="{4062D256-6B3D-4298-B8A2-31CACB716111}" type="presOf" srcId="{B2FC23B4-B165-46DF-91C5-0BE15D869B82}" destId="{8BE27542-035C-4368-AB30-817C795ED89E}" srcOrd="0" destOrd="0" presId="urn:microsoft.com/office/officeart/2005/8/layout/list1"/>
    <dgm:cxn modelId="{02C1AF8D-ADE3-4C39-A6BA-07D663280F9D}" type="presOf" srcId="{7ACFAB49-B369-4D3D-8B8E-56BC830FB6EF}" destId="{53E231C1-0468-44C5-8D34-F20B1B3D6DDD}" srcOrd="0" destOrd="1" presId="urn:microsoft.com/office/officeart/2005/8/layout/list1"/>
    <dgm:cxn modelId="{7128AE95-0759-4F68-A63A-EF7EA8978D7F}" srcId="{5E348F50-21DD-4A8F-BB9A-A42958076EF0}" destId="{7ACFAB49-B369-4D3D-8B8E-56BC830FB6EF}" srcOrd="1" destOrd="0" parTransId="{0F9B5C67-4908-4B01-898F-04EAE5D319B5}" sibTransId="{F7A5D66C-BED9-44CC-BCFD-2DB645DA06AB}"/>
    <dgm:cxn modelId="{BA997A9A-69A1-4807-9823-F36C38F75673}" type="presOf" srcId="{66DC4D60-4EF0-439F-8C17-5F233D18037E}" destId="{4AB5EA13-4207-423F-B19D-2CBE545FFCB7}" srcOrd="0" destOrd="0" presId="urn:microsoft.com/office/officeart/2005/8/layout/list1"/>
    <dgm:cxn modelId="{058F94AD-E750-4A4B-BD47-A2F545C03110}" srcId="{6A1939F4-89D2-4CC5-8C59-DE9214E8DCD3}" destId="{66DC4D60-4EF0-439F-8C17-5F233D18037E}" srcOrd="0" destOrd="0" parTransId="{9E550B7C-443B-4F79-8C5D-739084554F96}" sibTransId="{BB309546-8699-449B-9906-F86CDA7E5FE5}"/>
    <dgm:cxn modelId="{2583EFB1-1EF7-4A78-BE05-9B2498F5BCB5}" type="presOf" srcId="{66DC4D60-4EF0-439F-8C17-5F233D18037E}" destId="{166FCB95-F141-4FBC-950C-FE5B8E6C9D82}" srcOrd="1" destOrd="0" presId="urn:microsoft.com/office/officeart/2005/8/layout/list1"/>
    <dgm:cxn modelId="{192D09CB-0559-4FC9-AF3C-D12314E12811}" type="presOf" srcId="{A3D57A63-2A7B-43AC-BD5D-FAE0E7869292}" destId="{53E231C1-0468-44C5-8D34-F20B1B3D6DDD}" srcOrd="0" destOrd="0" presId="urn:microsoft.com/office/officeart/2005/8/layout/list1"/>
    <dgm:cxn modelId="{D7CC7DD2-F247-47D1-9A3B-2F52A9C61129}" srcId="{66DC4D60-4EF0-439F-8C17-5F233D18037E}" destId="{E305E799-F06A-4BF6-ABD8-FDF3EB2F958F}" srcOrd="1" destOrd="0" parTransId="{7C5D2677-88C1-4B90-8B6A-A240A4BC8B74}" sibTransId="{5385662C-70E5-4A71-861B-5A487294F885}"/>
    <dgm:cxn modelId="{221E03DD-3F41-40ED-BA22-76756DC8C149}" type="presOf" srcId="{5E348F50-21DD-4A8F-BB9A-A42958076EF0}" destId="{43D0CE28-FA73-48E2-87CC-91EB745ABBC5}" srcOrd="1" destOrd="0" presId="urn:microsoft.com/office/officeart/2005/8/layout/list1"/>
    <dgm:cxn modelId="{4E4DF2AE-18E1-4B6F-998C-C0846D7DF8AF}" type="presParOf" srcId="{FE17032C-5F2B-4216-8263-1A08BD54F042}" destId="{C2C2DA9B-0FB6-48BF-9051-3E7FCE8FC2A6}" srcOrd="0" destOrd="0" presId="urn:microsoft.com/office/officeart/2005/8/layout/list1"/>
    <dgm:cxn modelId="{3D322E32-4700-44F5-94A7-96B639D5D38B}" type="presParOf" srcId="{C2C2DA9B-0FB6-48BF-9051-3E7FCE8FC2A6}" destId="{4AB5EA13-4207-423F-B19D-2CBE545FFCB7}" srcOrd="0" destOrd="0" presId="urn:microsoft.com/office/officeart/2005/8/layout/list1"/>
    <dgm:cxn modelId="{494647AB-8CE4-40E5-92AB-28259A483DD8}" type="presParOf" srcId="{C2C2DA9B-0FB6-48BF-9051-3E7FCE8FC2A6}" destId="{166FCB95-F141-4FBC-950C-FE5B8E6C9D82}" srcOrd="1" destOrd="0" presId="urn:microsoft.com/office/officeart/2005/8/layout/list1"/>
    <dgm:cxn modelId="{F8490697-168F-4FE1-8CC5-F89867B790ED}" type="presParOf" srcId="{FE17032C-5F2B-4216-8263-1A08BD54F042}" destId="{9DE10C04-1BA8-42E1-AE85-75AC69EF96D2}" srcOrd="1" destOrd="0" presId="urn:microsoft.com/office/officeart/2005/8/layout/list1"/>
    <dgm:cxn modelId="{A696DCEB-7656-41EC-8726-D11E147246D0}" type="presParOf" srcId="{FE17032C-5F2B-4216-8263-1A08BD54F042}" destId="{8BE27542-035C-4368-AB30-817C795ED89E}" srcOrd="2" destOrd="0" presId="urn:microsoft.com/office/officeart/2005/8/layout/list1"/>
    <dgm:cxn modelId="{5FE11A6F-515C-4750-9139-76A79E1C3AD2}" type="presParOf" srcId="{FE17032C-5F2B-4216-8263-1A08BD54F042}" destId="{A63302FF-1FE1-4F20-9144-74CA58CC7145}" srcOrd="3" destOrd="0" presId="urn:microsoft.com/office/officeart/2005/8/layout/list1"/>
    <dgm:cxn modelId="{D66513D1-947B-46DB-B77C-D5D31F505EF6}" type="presParOf" srcId="{FE17032C-5F2B-4216-8263-1A08BD54F042}" destId="{14871BCB-BCF3-48F8-B84A-351D87C7E2F3}" srcOrd="4" destOrd="0" presId="urn:microsoft.com/office/officeart/2005/8/layout/list1"/>
    <dgm:cxn modelId="{CA1C7C2A-D656-439A-890A-861CC0204F21}" type="presParOf" srcId="{14871BCB-BCF3-48F8-B84A-351D87C7E2F3}" destId="{F11F9F0F-B162-4F05-8B79-A7551AE65860}" srcOrd="0" destOrd="0" presId="urn:microsoft.com/office/officeart/2005/8/layout/list1"/>
    <dgm:cxn modelId="{CA9A4F0E-DC84-401D-870F-A5BD380CF8E4}" type="presParOf" srcId="{14871BCB-BCF3-48F8-B84A-351D87C7E2F3}" destId="{43D0CE28-FA73-48E2-87CC-91EB745ABBC5}" srcOrd="1" destOrd="0" presId="urn:microsoft.com/office/officeart/2005/8/layout/list1"/>
    <dgm:cxn modelId="{4C62F3EF-2EA1-4496-A038-F8C893FF7BA2}" type="presParOf" srcId="{FE17032C-5F2B-4216-8263-1A08BD54F042}" destId="{C7767958-A378-4F40-A2EA-2C5A35BD0009}" srcOrd="5" destOrd="0" presId="urn:microsoft.com/office/officeart/2005/8/layout/list1"/>
    <dgm:cxn modelId="{1C902362-B88D-4BDD-B6EC-9E4F0AAF5F95}" type="presParOf" srcId="{FE17032C-5F2B-4216-8263-1A08BD54F042}" destId="{53E231C1-0468-44C5-8D34-F20B1B3D6D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1939F4-89D2-4CC5-8C59-DE9214E8DC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48F50-21DD-4A8F-BB9A-A42958076EF0}">
      <dgm:prSet/>
      <dgm:spPr/>
      <dgm:t>
        <a:bodyPr/>
        <a:lstStyle/>
        <a:p>
          <a:r>
            <a:rPr lang="en-IN" b="1"/>
            <a:t>Expand domain knowledge on Sentiment Scoring for attributes</a:t>
          </a:r>
          <a:endParaRPr lang="en-US"/>
        </a:p>
      </dgm:t>
    </dgm:pt>
    <dgm:pt modelId="{43B4378A-B911-4E1F-9909-ED0A453D2133}" type="parTrans" cxnId="{49CE252B-F77C-4CE3-9E9E-77B89D1547C3}">
      <dgm:prSet/>
      <dgm:spPr/>
      <dgm:t>
        <a:bodyPr/>
        <a:lstStyle/>
        <a:p>
          <a:endParaRPr lang="en-US"/>
        </a:p>
      </dgm:t>
    </dgm:pt>
    <dgm:pt modelId="{F366A308-8ECF-4EBD-AC7F-3165B971A6BD}" type="sibTrans" cxnId="{49CE252B-F77C-4CE3-9E9E-77B89D1547C3}">
      <dgm:prSet phldrT="01" phldr="0"/>
      <dgm:spPr/>
      <dgm:t>
        <a:bodyPr/>
        <a:lstStyle/>
        <a:p>
          <a:endParaRPr lang="en-US"/>
        </a:p>
      </dgm:t>
    </dgm:pt>
    <dgm:pt modelId="{A3D57A63-2A7B-43AC-BD5D-FAE0E7869292}">
      <dgm:prSet/>
      <dgm:spPr/>
      <dgm:t>
        <a:bodyPr/>
        <a:lstStyle/>
        <a:p>
          <a:r>
            <a:rPr lang="en-IN" b="1"/>
            <a:t>Attribute definition</a:t>
          </a:r>
          <a:endParaRPr lang="en-US"/>
        </a:p>
      </dgm:t>
    </dgm:pt>
    <dgm:pt modelId="{94A3C1C5-C121-4E67-9DD5-7BAA3A927FBC}" type="parTrans" cxnId="{C640985F-0E18-4AD1-9E0B-999BB5CE068C}">
      <dgm:prSet/>
      <dgm:spPr/>
      <dgm:t>
        <a:bodyPr/>
        <a:lstStyle/>
        <a:p>
          <a:endParaRPr lang="en-US"/>
        </a:p>
      </dgm:t>
    </dgm:pt>
    <dgm:pt modelId="{C18EDC13-3462-43AE-9BBB-F29C53A6BFAF}" type="sibTrans" cxnId="{C640985F-0E18-4AD1-9E0B-999BB5CE068C}">
      <dgm:prSet/>
      <dgm:spPr/>
      <dgm:t>
        <a:bodyPr/>
        <a:lstStyle/>
        <a:p>
          <a:endParaRPr lang="en-US"/>
        </a:p>
      </dgm:t>
    </dgm:pt>
    <dgm:pt modelId="{7ACFAB49-B369-4D3D-8B8E-56BC830FB6EF}">
      <dgm:prSet/>
      <dgm:spPr/>
      <dgm:t>
        <a:bodyPr/>
        <a:lstStyle/>
        <a:p>
          <a:r>
            <a:rPr lang="en-IN" b="1"/>
            <a:t>Attribute decomposition</a:t>
          </a:r>
          <a:endParaRPr lang="en-US"/>
        </a:p>
      </dgm:t>
    </dgm:pt>
    <dgm:pt modelId="{0F9B5C67-4908-4B01-898F-04EAE5D319B5}" type="parTrans" cxnId="{7128AE95-0759-4F68-A63A-EF7EA8978D7F}">
      <dgm:prSet/>
      <dgm:spPr/>
      <dgm:t>
        <a:bodyPr/>
        <a:lstStyle/>
        <a:p>
          <a:endParaRPr lang="en-US"/>
        </a:p>
      </dgm:t>
    </dgm:pt>
    <dgm:pt modelId="{F7A5D66C-BED9-44CC-BCFD-2DB645DA06AB}" type="sibTrans" cxnId="{7128AE95-0759-4F68-A63A-EF7EA8978D7F}">
      <dgm:prSet/>
      <dgm:spPr/>
      <dgm:t>
        <a:bodyPr/>
        <a:lstStyle/>
        <a:p>
          <a:endParaRPr lang="en-US"/>
        </a:p>
      </dgm:t>
    </dgm:pt>
    <dgm:pt modelId="{DC1AAC60-1B75-493E-A7FD-5655790E9CA5}">
      <dgm:prSet/>
      <dgm:spPr/>
      <dgm:t>
        <a:bodyPr/>
        <a:lstStyle/>
        <a:p>
          <a:r>
            <a:rPr lang="en-IN" b="1"/>
            <a:t>Attribute quantification</a:t>
          </a:r>
          <a:endParaRPr lang="en-US"/>
        </a:p>
      </dgm:t>
    </dgm:pt>
    <dgm:pt modelId="{B89835D2-CD02-4EAD-8283-172D16A0CE78}" type="parTrans" cxnId="{5C7444D2-78C5-4D4E-95E6-CA45CF1542D3}">
      <dgm:prSet/>
      <dgm:spPr/>
      <dgm:t>
        <a:bodyPr/>
        <a:lstStyle/>
        <a:p>
          <a:endParaRPr lang="en-US"/>
        </a:p>
      </dgm:t>
    </dgm:pt>
    <dgm:pt modelId="{FA7DF306-E997-4C57-98DE-CC6B7CC9E84A}" type="sibTrans" cxnId="{5C7444D2-78C5-4D4E-95E6-CA45CF1542D3}">
      <dgm:prSet/>
      <dgm:spPr/>
      <dgm:t>
        <a:bodyPr/>
        <a:lstStyle/>
        <a:p>
          <a:endParaRPr lang="en-US"/>
        </a:p>
      </dgm:t>
    </dgm:pt>
    <dgm:pt modelId="{1C58DC47-021A-4BC9-9293-639B7E1E241E}">
      <dgm:prSet/>
      <dgm:spPr/>
      <dgm:t>
        <a:bodyPr/>
        <a:lstStyle/>
        <a:p>
          <a:r>
            <a:rPr lang="en-IN" b="1"/>
            <a:t>Identification of key features</a:t>
          </a:r>
          <a:endParaRPr lang="en-US"/>
        </a:p>
      </dgm:t>
    </dgm:pt>
    <dgm:pt modelId="{599D3953-ED62-47D1-A2FC-0E14A23C2E9B}" type="parTrans" cxnId="{B609F673-8864-4C76-9F81-9F20828D94B1}">
      <dgm:prSet/>
      <dgm:spPr/>
      <dgm:t>
        <a:bodyPr/>
        <a:lstStyle/>
        <a:p>
          <a:endParaRPr lang="en-US"/>
        </a:p>
      </dgm:t>
    </dgm:pt>
    <dgm:pt modelId="{238D59F7-9A40-4FA4-8069-32DE2B2E23E0}" type="sibTrans" cxnId="{B609F673-8864-4C76-9F81-9F20828D94B1}">
      <dgm:prSet phldrT="02" phldr="0"/>
      <dgm:spPr/>
      <dgm:t>
        <a:bodyPr/>
        <a:lstStyle/>
        <a:p>
          <a:endParaRPr lang="en-US"/>
        </a:p>
      </dgm:t>
    </dgm:pt>
    <dgm:pt modelId="{6DE4B5AE-EA6A-47A9-8B8B-587EAA5C252B}">
      <dgm:prSet/>
      <dgm:spPr/>
      <dgm:t>
        <a:bodyPr/>
        <a:lstStyle/>
        <a:p>
          <a:r>
            <a:rPr lang="en-IN" b="1"/>
            <a:t>Feature Summarization</a:t>
          </a:r>
          <a:endParaRPr lang="en-US"/>
        </a:p>
      </dgm:t>
    </dgm:pt>
    <dgm:pt modelId="{386BAC30-4EA8-469D-B402-E9C77F76B179}" type="parTrans" cxnId="{A31C2EF4-646A-42CC-A4F1-E4AA1026DC59}">
      <dgm:prSet/>
      <dgm:spPr/>
      <dgm:t>
        <a:bodyPr/>
        <a:lstStyle/>
        <a:p>
          <a:endParaRPr lang="en-US"/>
        </a:p>
      </dgm:t>
    </dgm:pt>
    <dgm:pt modelId="{FC9D67A9-5E44-446E-A471-C31535B5662A}" type="sibTrans" cxnId="{A31C2EF4-646A-42CC-A4F1-E4AA1026DC59}">
      <dgm:prSet/>
      <dgm:spPr/>
      <dgm:t>
        <a:bodyPr/>
        <a:lstStyle/>
        <a:p>
          <a:endParaRPr lang="en-US"/>
        </a:p>
      </dgm:t>
    </dgm:pt>
    <dgm:pt modelId="{49DBD8D4-075C-4868-95B4-0268D7E8532B}">
      <dgm:prSet/>
      <dgm:spPr/>
      <dgm:t>
        <a:bodyPr/>
        <a:lstStyle/>
        <a:p>
          <a:r>
            <a:rPr lang="en-IN" b="1"/>
            <a:t>Data Cleansing</a:t>
          </a:r>
          <a:endParaRPr lang="en-US"/>
        </a:p>
      </dgm:t>
    </dgm:pt>
    <dgm:pt modelId="{4FFC16BF-B158-40E1-A11B-8DCC69194AF5}" type="parTrans" cxnId="{6F157165-F5E9-4390-83BA-6DB06757810D}">
      <dgm:prSet/>
      <dgm:spPr/>
      <dgm:t>
        <a:bodyPr/>
        <a:lstStyle/>
        <a:p>
          <a:endParaRPr lang="en-US"/>
        </a:p>
      </dgm:t>
    </dgm:pt>
    <dgm:pt modelId="{CAF75576-4697-47E6-8669-BA510B4BB7C1}" type="sibTrans" cxnId="{6F157165-F5E9-4390-83BA-6DB06757810D}">
      <dgm:prSet/>
      <dgm:spPr/>
      <dgm:t>
        <a:bodyPr/>
        <a:lstStyle/>
        <a:p>
          <a:endParaRPr lang="en-US"/>
        </a:p>
      </dgm:t>
    </dgm:pt>
    <dgm:pt modelId="{AB8030EF-4723-411E-B736-0ED051331DA7}">
      <dgm:prSet/>
      <dgm:spPr/>
      <dgm:t>
        <a:bodyPr/>
        <a:lstStyle/>
        <a:p>
          <a:r>
            <a:rPr lang="en-IN" b="1"/>
            <a:t>Feature Prioritization</a:t>
          </a:r>
          <a:endParaRPr lang="en-US"/>
        </a:p>
      </dgm:t>
    </dgm:pt>
    <dgm:pt modelId="{60DCA37E-7A24-448D-ABDA-B59421E446F9}" type="parTrans" cxnId="{6BB1477B-2690-4679-9FAE-15449EF3964F}">
      <dgm:prSet/>
      <dgm:spPr/>
      <dgm:t>
        <a:bodyPr/>
        <a:lstStyle/>
        <a:p>
          <a:endParaRPr lang="en-US"/>
        </a:p>
      </dgm:t>
    </dgm:pt>
    <dgm:pt modelId="{481B9884-837E-4729-A26F-C3D39F81C390}" type="sibTrans" cxnId="{6BB1477B-2690-4679-9FAE-15449EF3964F}">
      <dgm:prSet/>
      <dgm:spPr/>
      <dgm:t>
        <a:bodyPr/>
        <a:lstStyle/>
        <a:p>
          <a:endParaRPr lang="en-US"/>
        </a:p>
      </dgm:t>
    </dgm:pt>
    <dgm:pt modelId="{15985080-3287-46D8-A118-9947A19CD4EE}">
      <dgm:prSet/>
      <dgm:spPr/>
      <dgm:t>
        <a:bodyPr/>
        <a:lstStyle/>
        <a:p>
          <a:r>
            <a:rPr lang="en-IN" b="1"/>
            <a:t>Channel-wise EDA</a:t>
          </a:r>
          <a:endParaRPr lang="en-US"/>
        </a:p>
      </dgm:t>
    </dgm:pt>
    <dgm:pt modelId="{E08A6B74-1B90-41C0-9E27-F2E503D45512}" type="parTrans" cxnId="{B43A702F-E3BB-4BF7-82B7-D2F728BB3A25}">
      <dgm:prSet/>
      <dgm:spPr/>
      <dgm:t>
        <a:bodyPr/>
        <a:lstStyle/>
        <a:p>
          <a:endParaRPr lang="en-US"/>
        </a:p>
      </dgm:t>
    </dgm:pt>
    <dgm:pt modelId="{080E7A75-AB22-4CDE-B8FE-1A630C50C0B1}" type="sibTrans" cxnId="{B43A702F-E3BB-4BF7-82B7-D2F728BB3A25}">
      <dgm:prSet phldrT="04" phldr="0"/>
      <dgm:spPr/>
      <dgm:t>
        <a:bodyPr/>
        <a:lstStyle/>
        <a:p>
          <a:endParaRPr lang="en-US"/>
        </a:p>
      </dgm:t>
    </dgm:pt>
    <dgm:pt modelId="{1A29533E-2F73-4045-9903-9B4A9274E40E}">
      <dgm:prSet/>
      <dgm:spPr/>
      <dgm:t>
        <a:bodyPr/>
        <a:lstStyle/>
        <a:p>
          <a:r>
            <a:rPr lang="en-IN" b="1"/>
            <a:t>Content review</a:t>
          </a:r>
          <a:endParaRPr lang="en-US"/>
        </a:p>
      </dgm:t>
    </dgm:pt>
    <dgm:pt modelId="{6520E6B2-977E-469B-BCFE-DEADA42A5CD1}" type="parTrans" cxnId="{387A755D-5AE0-4626-B156-1330004A5DA6}">
      <dgm:prSet/>
      <dgm:spPr/>
      <dgm:t>
        <a:bodyPr/>
        <a:lstStyle/>
        <a:p>
          <a:endParaRPr lang="en-US"/>
        </a:p>
      </dgm:t>
    </dgm:pt>
    <dgm:pt modelId="{B714FE88-0962-488C-B1E8-9302C1181410}" type="sibTrans" cxnId="{387A755D-5AE0-4626-B156-1330004A5DA6}">
      <dgm:prSet/>
      <dgm:spPr/>
      <dgm:t>
        <a:bodyPr/>
        <a:lstStyle/>
        <a:p>
          <a:endParaRPr lang="en-US"/>
        </a:p>
      </dgm:t>
    </dgm:pt>
    <dgm:pt modelId="{006AEBBE-A68E-4183-A17B-CE97CE1F9505}">
      <dgm:prSet/>
      <dgm:spPr/>
      <dgm:t>
        <a:bodyPr/>
        <a:lstStyle/>
        <a:p>
          <a:r>
            <a:rPr lang="en-IN" b="1"/>
            <a:t>Key metadata analysis</a:t>
          </a:r>
          <a:endParaRPr lang="en-US"/>
        </a:p>
      </dgm:t>
    </dgm:pt>
    <dgm:pt modelId="{29B73A90-5697-48C6-B4A9-7BC9810D0EA0}" type="parTrans" cxnId="{2389686E-A5CB-4F6B-90C5-F7CF5CF0D8FA}">
      <dgm:prSet/>
      <dgm:spPr/>
      <dgm:t>
        <a:bodyPr/>
        <a:lstStyle/>
        <a:p>
          <a:endParaRPr lang="en-US"/>
        </a:p>
      </dgm:t>
    </dgm:pt>
    <dgm:pt modelId="{1B62F799-0A94-4E0E-BA3B-56C842E2D24C}" type="sibTrans" cxnId="{2389686E-A5CB-4F6B-90C5-F7CF5CF0D8FA}">
      <dgm:prSet/>
      <dgm:spPr/>
      <dgm:t>
        <a:bodyPr/>
        <a:lstStyle/>
        <a:p>
          <a:endParaRPr lang="en-US"/>
        </a:p>
      </dgm:t>
    </dgm:pt>
    <dgm:pt modelId="{DFFCB6ED-57A2-4C2F-B852-E913A33040F5}">
      <dgm:prSet/>
      <dgm:spPr/>
      <dgm:t>
        <a:bodyPr/>
        <a:lstStyle/>
        <a:p>
          <a:r>
            <a:rPr lang="en-IN" b="1"/>
            <a:t>Semantic analysis</a:t>
          </a:r>
          <a:endParaRPr lang="en-US"/>
        </a:p>
      </dgm:t>
    </dgm:pt>
    <dgm:pt modelId="{FE0ACAF1-27B8-49AE-B3A4-ED5AE1FD5B27}" type="parTrans" cxnId="{1814E266-33F6-458C-AAC5-A167803C38FC}">
      <dgm:prSet/>
      <dgm:spPr/>
      <dgm:t>
        <a:bodyPr/>
        <a:lstStyle/>
        <a:p>
          <a:endParaRPr lang="en-US"/>
        </a:p>
      </dgm:t>
    </dgm:pt>
    <dgm:pt modelId="{9B68DF5D-AC8E-40EB-B0D9-B53AE4ECA581}" type="sibTrans" cxnId="{1814E266-33F6-458C-AAC5-A167803C38FC}">
      <dgm:prSet/>
      <dgm:spPr/>
      <dgm:t>
        <a:bodyPr/>
        <a:lstStyle/>
        <a:p>
          <a:endParaRPr lang="en-US"/>
        </a:p>
      </dgm:t>
    </dgm:pt>
    <dgm:pt modelId="{66DC4D60-4EF0-439F-8C17-5F233D18037E}">
      <dgm:prSet/>
      <dgm:spPr/>
      <dgm:t>
        <a:bodyPr/>
        <a:lstStyle/>
        <a:p>
          <a:r>
            <a:rPr lang="en-IN" b="1"/>
            <a:t>Data</a:t>
          </a:r>
          <a:r>
            <a:rPr lang="en-IN"/>
            <a:t> </a:t>
          </a:r>
          <a:r>
            <a:rPr lang="en-IN" b="1"/>
            <a:t>Sources</a:t>
          </a:r>
          <a:endParaRPr lang="en-US" b="1"/>
        </a:p>
      </dgm:t>
    </dgm:pt>
    <dgm:pt modelId="{9E550B7C-443B-4F79-8C5D-739084554F96}" type="parTrans" cxnId="{058F94AD-E750-4A4B-BD47-A2F545C03110}">
      <dgm:prSet/>
      <dgm:spPr/>
      <dgm:t>
        <a:bodyPr/>
        <a:lstStyle/>
        <a:p>
          <a:endParaRPr lang="en-US"/>
        </a:p>
      </dgm:t>
    </dgm:pt>
    <dgm:pt modelId="{BB309546-8699-449B-9906-F86CDA7E5FE5}" type="sibTrans" cxnId="{058F94AD-E750-4A4B-BD47-A2F545C03110}">
      <dgm:prSet/>
      <dgm:spPr/>
      <dgm:t>
        <a:bodyPr/>
        <a:lstStyle/>
        <a:p>
          <a:endParaRPr lang="en-US"/>
        </a:p>
      </dgm:t>
    </dgm:pt>
    <dgm:pt modelId="{B2FC23B4-B165-46DF-91C5-0BE15D869B82}">
      <dgm:prSet/>
      <dgm:spPr/>
      <dgm:t>
        <a:bodyPr/>
        <a:lstStyle/>
        <a:p>
          <a:r>
            <a:rPr lang="en-IN" b="1" err="1"/>
            <a:t>Talkwalker</a:t>
          </a:r>
          <a:r>
            <a:rPr lang="en-IN" b="1"/>
            <a:t> </a:t>
          </a:r>
          <a:br>
            <a:rPr lang="en-IN" b="1"/>
          </a:br>
          <a:r>
            <a:rPr lang="en-IN" b="1"/>
            <a:t>(Twitter, Reddit, Instagram)</a:t>
          </a:r>
          <a:endParaRPr lang="en-US" b="1"/>
        </a:p>
      </dgm:t>
    </dgm:pt>
    <dgm:pt modelId="{DF39E874-3E30-4073-B948-784E3F467A8D}" type="parTrans" cxnId="{0A3B575D-64FA-424D-B4CE-637DE5514894}">
      <dgm:prSet/>
      <dgm:spPr/>
      <dgm:t>
        <a:bodyPr/>
        <a:lstStyle/>
        <a:p>
          <a:endParaRPr lang="en-US"/>
        </a:p>
      </dgm:t>
    </dgm:pt>
    <dgm:pt modelId="{959E134E-CA0E-42CB-8B74-C8824A850883}" type="sibTrans" cxnId="{0A3B575D-64FA-424D-B4CE-637DE5514894}">
      <dgm:prSet/>
      <dgm:spPr/>
      <dgm:t>
        <a:bodyPr/>
        <a:lstStyle/>
        <a:p>
          <a:endParaRPr lang="en-US"/>
        </a:p>
      </dgm:t>
    </dgm:pt>
    <dgm:pt modelId="{CC8FFF05-ACC3-4A3E-B3D9-4511A08083F5}">
      <dgm:prSet/>
      <dgm:spPr/>
      <dgm:t>
        <a:bodyPr/>
        <a:lstStyle/>
        <a:p>
          <a:r>
            <a:rPr lang="en-IN" b="1" err="1"/>
            <a:t>Nichefire</a:t>
          </a:r>
          <a:r>
            <a:rPr lang="en-IN" b="1"/>
            <a:t> Dashboard</a:t>
          </a:r>
          <a:endParaRPr lang="en-US" b="1"/>
        </a:p>
      </dgm:t>
    </dgm:pt>
    <dgm:pt modelId="{25849E8B-34B5-417F-A03C-14DABF8F6F6D}" type="parTrans" cxnId="{0F5172EB-FDE4-425E-A032-1C05DEB602C0}">
      <dgm:prSet/>
      <dgm:spPr/>
      <dgm:t>
        <a:bodyPr/>
        <a:lstStyle/>
        <a:p>
          <a:endParaRPr lang="en-US"/>
        </a:p>
      </dgm:t>
    </dgm:pt>
    <dgm:pt modelId="{DDF6BAF9-2ABD-4D84-86EC-9F63B1FD9F82}" type="sibTrans" cxnId="{0F5172EB-FDE4-425E-A032-1C05DEB602C0}">
      <dgm:prSet/>
      <dgm:spPr/>
      <dgm:t>
        <a:bodyPr/>
        <a:lstStyle/>
        <a:p>
          <a:endParaRPr lang="en-US"/>
        </a:p>
      </dgm:t>
    </dgm:pt>
    <dgm:pt modelId="{FE17032C-5F2B-4216-8263-1A08BD54F042}" type="pres">
      <dgm:prSet presAssocID="{6A1939F4-89D2-4CC5-8C59-DE9214E8DCD3}" presName="linear" presStyleCnt="0">
        <dgm:presLayoutVars>
          <dgm:dir/>
          <dgm:animLvl val="lvl"/>
          <dgm:resizeHandles val="exact"/>
        </dgm:presLayoutVars>
      </dgm:prSet>
      <dgm:spPr/>
    </dgm:pt>
    <dgm:pt modelId="{C2C2DA9B-0FB6-48BF-9051-3E7FCE8FC2A6}" type="pres">
      <dgm:prSet presAssocID="{66DC4D60-4EF0-439F-8C17-5F233D18037E}" presName="parentLin" presStyleCnt="0"/>
      <dgm:spPr/>
    </dgm:pt>
    <dgm:pt modelId="{4AB5EA13-4207-423F-B19D-2CBE545FFCB7}" type="pres">
      <dgm:prSet presAssocID="{66DC4D60-4EF0-439F-8C17-5F233D18037E}" presName="parentLeftMargin" presStyleLbl="node1" presStyleIdx="0" presStyleCnt="4"/>
      <dgm:spPr/>
    </dgm:pt>
    <dgm:pt modelId="{166FCB95-F141-4FBC-950C-FE5B8E6C9D82}" type="pres">
      <dgm:prSet presAssocID="{66DC4D60-4EF0-439F-8C17-5F233D1803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E10C04-1BA8-42E1-AE85-75AC69EF96D2}" type="pres">
      <dgm:prSet presAssocID="{66DC4D60-4EF0-439F-8C17-5F233D18037E}" presName="negativeSpace" presStyleCnt="0"/>
      <dgm:spPr/>
    </dgm:pt>
    <dgm:pt modelId="{8BE27542-035C-4368-AB30-817C795ED89E}" type="pres">
      <dgm:prSet presAssocID="{66DC4D60-4EF0-439F-8C17-5F233D18037E}" presName="childText" presStyleLbl="conFgAcc1" presStyleIdx="0" presStyleCnt="4">
        <dgm:presLayoutVars>
          <dgm:bulletEnabled val="1"/>
        </dgm:presLayoutVars>
      </dgm:prSet>
      <dgm:spPr/>
    </dgm:pt>
    <dgm:pt modelId="{A63302FF-1FE1-4F20-9144-74CA58CC7145}" type="pres">
      <dgm:prSet presAssocID="{BB309546-8699-449B-9906-F86CDA7E5FE5}" presName="spaceBetweenRectangles" presStyleCnt="0"/>
      <dgm:spPr/>
    </dgm:pt>
    <dgm:pt modelId="{14871BCB-BCF3-48F8-B84A-351D87C7E2F3}" type="pres">
      <dgm:prSet presAssocID="{5E348F50-21DD-4A8F-BB9A-A42958076EF0}" presName="parentLin" presStyleCnt="0"/>
      <dgm:spPr/>
    </dgm:pt>
    <dgm:pt modelId="{F11F9F0F-B162-4F05-8B79-A7551AE65860}" type="pres">
      <dgm:prSet presAssocID="{5E348F50-21DD-4A8F-BB9A-A42958076EF0}" presName="parentLeftMargin" presStyleLbl="node1" presStyleIdx="0" presStyleCnt="4"/>
      <dgm:spPr/>
    </dgm:pt>
    <dgm:pt modelId="{43D0CE28-FA73-48E2-87CC-91EB745ABBC5}" type="pres">
      <dgm:prSet presAssocID="{5E348F50-21DD-4A8F-BB9A-A42958076E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767958-A378-4F40-A2EA-2C5A35BD0009}" type="pres">
      <dgm:prSet presAssocID="{5E348F50-21DD-4A8F-BB9A-A42958076EF0}" presName="negativeSpace" presStyleCnt="0"/>
      <dgm:spPr/>
    </dgm:pt>
    <dgm:pt modelId="{53E231C1-0468-44C5-8D34-F20B1B3D6DDD}" type="pres">
      <dgm:prSet presAssocID="{5E348F50-21DD-4A8F-BB9A-A42958076EF0}" presName="childText" presStyleLbl="conFgAcc1" presStyleIdx="1" presStyleCnt="4">
        <dgm:presLayoutVars>
          <dgm:bulletEnabled val="1"/>
        </dgm:presLayoutVars>
      </dgm:prSet>
      <dgm:spPr/>
    </dgm:pt>
    <dgm:pt modelId="{EA5FCEAD-B49E-457C-AEAD-97C3CD97B0A0}" type="pres">
      <dgm:prSet presAssocID="{F366A308-8ECF-4EBD-AC7F-3165B971A6BD}" presName="spaceBetweenRectangles" presStyleCnt="0"/>
      <dgm:spPr/>
    </dgm:pt>
    <dgm:pt modelId="{518DB5AD-D3B6-4CCD-AFE8-B13EEA0FFC30}" type="pres">
      <dgm:prSet presAssocID="{1C58DC47-021A-4BC9-9293-639B7E1E241E}" presName="parentLin" presStyleCnt="0"/>
      <dgm:spPr/>
    </dgm:pt>
    <dgm:pt modelId="{B7103CF6-9DB6-4C95-A31C-E8547B03F301}" type="pres">
      <dgm:prSet presAssocID="{1C58DC47-021A-4BC9-9293-639B7E1E241E}" presName="parentLeftMargin" presStyleLbl="node1" presStyleIdx="1" presStyleCnt="4"/>
      <dgm:spPr/>
    </dgm:pt>
    <dgm:pt modelId="{6BB5AEB0-2371-4E86-8040-989D20CAA209}" type="pres">
      <dgm:prSet presAssocID="{1C58DC47-021A-4BC9-9293-639B7E1E24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1EABB2-DF33-41E4-AEBE-61E7E5CCE57C}" type="pres">
      <dgm:prSet presAssocID="{1C58DC47-021A-4BC9-9293-639B7E1E241E}" presName="negativeSpace" presStyleCnt="0"/>
      <dgm:spPr/>
    </dgm:pt>
    <dgm:pt modelId="{F45EF72C-1C83-4437-ACF4-143FA12988A9}" type="pres">
      <dgm:prSet presAssocID="{1C58DC47-021A-4BC9-9293-639B7E1E241E}" presName="childText" presStyleLbl="conFgAcc1" presStyleIdx="2" presStyleCnt="4">
        <dgm:presLayoutVars>
          <dgm:bulletEnabled val="1"/>
        </dgm:presLayoutVars>
      </dgm:prSet>
      <dgm:spPr/>
    </dgm:pt>
    <dgm:pt modelId="{4C6EC77D-CC56-4E29-A61F-2749507664AB}" type="pres">
      <dgm:prSet presAssocID="{238D59F7-9A40-4FA4-8069-32DE2B2E23E0}" presName="spaceBetweenRectangles" presStyleCnt="0"/>
      <dgm:spPr/>
    </dgm:pt>
    <dgm:pt modelId="{D59B2707-075B-4271-8602-1AC5883DC367}" type="pres">
      <dgm:prSet presAssocID="{15985080-3287-46D8-A118-9947A19CD4EE}" presName="parentLin" presStyleCnt="0"/>
      <dgm:spPr/>
    </dgm:pt>
    <dgm:pt modelId="{C6E6A835-5103-4D4C-9207-259358BF4FF8}" type="pres">
      <dgm:prSet presAssocID="{15985080-3287-46D8-A118-9947A19CD4EE}" presName="parentLeftMargin" presStyleLbl="node1" presStyleIdx="2" presStyleCnt="4"/>
      <dgm:spPr/>
    </dgm:pt>
    <dgm:pt modelId="{5A634E43-DAB6-4AFC-8E57-97626B99A9BC}" type="pres">
      <dgm:prSet presAssocID="{15985080-3287-46D8-A118-9947A19CD4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ABE1D0-EB72-457A-900A-F58AE8E032BA}" type="pres">
      <dgm:prSet presAssocID="{15985080-3287-46D8-A118-9947A19CD4EE}" presName="negativeSpace" presStyleCnt="0"/>
      <dgm:spPr/>
    </dgm:pt>
    <dgm:pt modelId="{324FAEEE-1300-442A-A25B-976B782128B9}" type="pres">
      <dgm:prSet presAssocID="{15985080-3287-46D8-A118-9947A19CD4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042B07-A308-4BE2-AE3F-B5947963DC2B}" type="presOf" srcId="{1C58DC47-021A-4BC9-9293-639B7E1E241E}" destId="{B7103CF6-9DB6-4C95-A31C-E8547B03F301}" srcOrd="0" destOrd="0" presId="urn:microsoft.com/office/officeart/2005/8/layout/list1"/>
    <dgm:cxn modelId="{49CE252B-F77C-4CE3-9E9E-77B89D1547C3}" srcId="{6A1939F4-89D2-4CC5-8C59-DE9214E8DCD3}" destId="{5E348F50-21DD-4A8F-BB9A-A42958076EF0}" srcOrd="1" destOrd="0" parTransId="{43B4378A-B911-4E1F-9909-ED0A453D2133}" sibTransId="{F366A308-8ECF-4EBD-AC7F-3165B971A6BD}"/>
    <dgm:cxn modelId="{B43A702F-E3BB-4BF7-82B7-D2F728BB3A25}" srcId="{6A1939F4-89D2-4CC5-8C59-DE9214E8DCD3}" destId="{15985080-3287-46D8-A118-9947A19CD4EE}" srcOrd="3" destOrd="0" parTransId="{E08A6B74-1B90-41C0-9E27-F2E503D45512}" sibTransId="{080E7A75-AB22-4CDE-B8FE-1A630C50C0B1}"/>
    <dgm:cxn modelId="{B1AC6039-35A2-434E-89F1-944607D26C4C}" type="presOf" srcId="{6A1939F4-89D2-4CC5-8C59-DE9214E8DCD3}" destId="{FE17032C-5F2B-4216-8263-1A08BD54F042}" srcOrd="0" destOrd="0" presId="urn:microsoft.com/office/officeart/2005/8/layout/list1"/>
    <dgm:cxn modelId="{387A755D-5AE0-4626-B156-1330004A5DA6}" srcId="{15985080-3287-46D8-A118-9947A19CD4EE}" destId="{1A29533E-2F73-4045-9903-9B4A9274E40E}" srcOrd="0" destOrd="0" parTransId="{6520E6B2-977E-469B-BCFE-DEADA42A5CD1}" sibTransId="{B714FE88-0962-488C-B1E8-9302C1181410}"/>
    <dgm:cxn modelId="{0A3B575D-64FA-424D-B4CE-637DE5514894}" srcId="{66DC4D60-4EF0-439F-8C17-5F233D18037E}" destId="{B2FC23B4-B165-46DF-91C5-0BE15D869B82}" srcOrd="0" destOrd="0" parTransId="{DF39E874-3E30-4073-B948-784E3F467A8D}" sibTransId="{959E134E-CA0E-42CB-8B74-C8824A850883}"/>
    <dgm:cxn modelId="{C640985F-0E18-4AD1-9E0B-999BB5CE068C}" srcId="{5E348F50-21DD-4A8F-BB9A-A42958076EF0}" destId="{A3D57A63-2A7B-43AC-BD5D-FAE0E7869292}" srcOrd="0" destOrd="0" parTransId="{94A3C1C5-C121-4E67-9DD5-7BAA3A927FBC}" sibTransId="{C18EDC13-3462-43AE-9BBB-F29C53A6BFAF}"/>
    <dgm:cxn modelId="{1861AE43-7FA1-41C8-AE09-C3D79DC7F7A3}" type="presOf" srcId="{006AEBBE-A68E-4183-A17B-CE97CE1F9505}" destId="{324FAEEE-1300-442A-A25B-976B782128B9}" srcOrd="0" destOrd="1" presId="urn:microsoft.com/office/officeart/2005/8/layout/list1"/>
    <dgm:cxn modelId="{6F157165-F5E9-4390-83BA-6DB06757810D}" srcId="{1C58DC47-021A-4BC9-9293-639B7E1E241E}" destId="{49DBD8D4-075C-4868-95B4-0268D7E8532B}" srcOrd="1" destOrd="0" parTransId="{4FFC16BF-B158-40E1-A11B-8DCC69194AF5}" sibTransId="{CAF75576-4697-47E6-8669-BA510B4BB7C1}"/>
    <dgm:cxn modelId="{1814E266-33F6-458C-AAC5-A167803C38FC}" srcId="{15985080-3287-46D8-A118-9947A19CD4EE}" destId="{DFFCB6ED-57A2-4C2F-B852-E913A33040F5}" srcOrd="2" destOrd="0" parTransId="{FE0ACAF1-27B8-49AE-B3A4-ED5AE1FD5B27}" sibTransId="{9B68DF5D-AC8E-40EB-B0D9-B53AE4ECA581}"/>
    <dgm:cxn modelId="{E207B047-ADC5-4F38-A666-711097023301}" type="presOf" srcId="{6DE4B5AE-EA6A-47A9-8B8B-587EAA5C252B}" destId="{F45EF72C-1C83-4437-ACF4-143FA12988A9}" srcOrd="0" destOrd="0" presId="urn:microsoft.com/office/officeart/2005/8/layout/list1"/>
    <dgm:cxn modelId="{3F33396C-A9D4-4C9E-8699-5256E58DB008}" type="presOf" srcId="{5E348F50-21DD-4A8F-BB9A-A42958076EF0}" destId="{F11F9F0F-B162-4F05-8B79-A7551AE65860}" srcOrd="0" destOrd="0" presId="urn:microsoft.com/office/officeart/2005/8/layout/list1"/>
    <dgm:cxn modelId="{2389686E-A5CB-4F6B-90C5-F7CF5CF0D8FA}" srcId="{15985080-3287-46D8-A118-9947A19CD4EE}" destId="{006AEBBE-A68E-4183-A17B-CE97CE1F9505}" srcOrd="1" destOrd="0" parTransId="{29B73A90-5697-48C6-B4A9-7BC9810D0EA0}" sibTransId="{1B62F799-0A94-4E0E-BA3B-56C842E2D24C}"/>
    <dgm:cxn modelId="{BB23E571-1B40-490C-AAAE-8CD99A1901A8}" type="presOf" srcId="{CC8FFF05-ACC3-4A3E-B3D9-4511A08083F5}" destId="{8BE27542-035C-4368-AB30-817C795ED89E}" srcOrd="0" destOrd="1" presId="urn:microsoft.com/office/officeart/2005/8/layout/list1"/>
    <dgm:cxn modelId="{84C4E753-9E4A-4D32-AF07-74DD339E6603}" type="presOf" srcId="{15985080-3287-46D8-A118-9947A19CD4EE}" destId="{5A634E43-DAB6-4AFC-8E57-97626B99A9BC}" srcOrd="1" destOrd="0" presId="urn:microsoft.com/office/officeart/2005/8/layout/list1"/>
    <dgm:cxn modelId="{B609F673-8864-4C76-9F81-9F20828D94B1}" srcId="{6A1939F4-89D2-4CC5-8C59-DE9214E8DCD3}" destId="{1C58DC47-021A-4BC9-9293-639B7E1E241E}" srcOrd="2" destOrd="0" parTransId="{599D3953-ED62-47D1-A2FC-0E14A23C2E9B}" sibTransId="{238D59F7-9A40-4FA4-8069-32DE2B2E23E0}"/>
    <dgm:cxn modelId="{8F834F74-B280-425E-A20F-48E9312D5500}" type="presOf" srcId="{49DBD8D4-075C-4868-95B4-0268D7E8532B}" destId="{F45EF72C-1C83-4437-ACF4-143FA12988A9}" srcOrd="0" destOrd="1" presId="urn:microsoft.com/office/officeart/2005/8/layout/list1"/>
    <dgm:cxn modelId="{4062D256-6B3D-4298-B8A2-31CACB716111}" type="presOf" srcId="{B2FC23B4-B165-46DF-91C5-0BE15D869B82}" destId="{8BE27542-035C-4368-AB30-817C795ED89E}" srcOrd="0" destOrd="0" presId="urn:microsoft.com/office/officeart/2005/8/layout/list1"/>
    <dgm:cxn modelId="{8194595A-16E6-4B68-BAD9-6C613A1DE0E1}" type="presOf" srcId="{15985080-3287-46D8-A118-9947A19CD4EE}" destId="{C6E6A835-5103-4D4C-9207-259358BF4FF8}" srcOrd="0" destOrd="0" presId="urn:microsoft.com/office/officeart/2005/8/layout/list1"/>
    <dgm:cxn modelId="{6BB1477B-2690-4679-9FAE-15449EF3964F}" srcId="{1C58DC47-021A-4BC9-9293-639B7E1E241E}" destId="{AB8030EF-4723-411E-B736-0ED051331DA7}" srcOrd="2" destOrd="0" parTransId="{60DCA37E-7A24-448D-ABDA-B59421E446F9}" sibTransId="{481B9884-837E-4729-A26F-C3D39F81C390}"/>
    <dgm:cxn modelId="{564ECB7E-EBB5-4620-A895-5B38197D6F6C}" type="presOf" srcId="{DFFCB6ED-57A2-4C2F-B852-E913A33040F5}" destId="{324FAEEE-1300-442A-A25B-976B782128B9}" srcOrd="0" destOrd="2" presId="urn:microsoft.com/office/officeart/2005/8/layout/list1"/>
    <dgm:cxn modelId="{02C1AF8D-ADE3-4C39-A6BA-07D663280F9D}" type="presOf" srcId="{7ACFAB49-B369-4D3D-8B8E-56BC830FB6EF}" destId="{53E231C1-0468-44C5-8D34-F20B1B3D6DDD}" srcOrd="0" destOrd="1" presId="urn:microsoft.com/office/officeart/2005/8/layout/list1"/>
    <dgm:cxn modelId="{A8DDD890-AB2B-4B8B-9173-51000FD41069}" type="presOf" srcId="{1C58DC47-021A-4BC9-9293-639B7E1E241E}" destId="{6BB5AEB0-2371-4E86-8040-989D20CAA209}" srcOrd="1" destOrd="0" presId="urn:microsoft.com/office/officeart/2005/8/layout/list1"/>
    <dgm:cxn modelId="{7128AE95-0759-4F68-A63A-EF7EA8978D7F}" srcId="{5E348F50-21DD-4A8F-BB9A-A42958076EF0}" destId="{7ACFAB49-B369-4D3D-8B8E-56BC830FB6EF}" srcOrd="1" destOrd="0" parTransId="{0F9B5C67-4908-4B01-898F-04EAE5D319B5}" sibTransId="{F7A5D66C-BED9-44CC-BCFD-2DB645DA06AB}"/>
    <dgm:cxn modelId="{BA997A9A-69A1-4807-9823-F36C38F75673}" type="presOf" srcId="{66DC4D60-4EF0-439F-8C17-5F233D18037E}" destId="{4AB5EA13-4207-423F-B19D-2CBE545FFCB7}" srcOrd="0" destOrd="0" presId="urn:microsoft.com/office/officeart/2005/8/layout/list1"/>
    <dgm:cxn modelId="{058F94AD-E750-4A4B-BD47-A2F545C03110}" srcId="{6A1939F4-89D2-4CC5-8C59-DE9214E8DCD3}" destId="{66DC4D60-4EF0-439F-8C17-5F233D18037E}" srcOrd="0" destOrd="0" parTransId="{9E550B7C-443B-4F79-8C5D-739084554F96}" sibTransId="{BB309546-8699-449B-9906-F86CDA7E5FE5}"/>
    <dgm:cxn modelId="{2583EFB1-1EF7-4A78-BE05-9B2498F5BCB5}" type="presOf" srcId="{66DC4D60-4EF0-439F-8C17-5F233D18037E}" destId="{166FCB95-F141-4FBC-950C-FE5B8E6C9D82}" srcOrd="1" destOrd="0" presId="urn:microsoft.com/office/officeart/2005/8/layout/list1"/>
    <dgm:cxn modelId="{6339AFB7-67FD-4758-B0EC-B1F47A03455E}" type="presOf" srcId="{AB8030EF-4723-411E-B736-0ED051331DA7}" destId="{F45EF72C-1C83-4437-ACF4-143FA12988A9}" srcOrd="0" destOrd="2" presId="urn:microsoft.com/office/officeart/2005/8/layout/list1"/>
    <dgm:cxn modelId="{D2C2B3C1-D7A5-432F-AE44-1DC15F78D37C}" type="presOf" srcId="{DC1AAC60-1B75-493E-A7FD-5655790E9CA5}" destId="{53E231C1-0468-44C5-8D34-F20B1B3D6DDD}" srcOrd="0" destOrd="2" presId="urn:microsoft.com/office/officeart/2005/8/layout/list1"/>
    <dgm:cxn modelId="{192D09CB-0559-4FC9-AF3C-D12314E12811}" type="presOf" srcId="{A3D57A63-2A7B-43AC-BD5D-FAE0E7869292}" destId="{53E231C1-0468-44C5-8D34-F20B1B3D6DDD}" srcOrd="0" destOrd="0" presId="urn:microsoft.com/office/officeart/2005/8/layout/list1"/>
    <dgm:cxn modelId="{5C7444D2-78C5-4D4E-95E6-CA45CF1542D3}" srcId="{5E348F50-21DD-4A8F-BB9A-A42958076EF0}" destId="{DC1AAC60-1B75-493E-A7FD-5655790E9CA5}" srcOrd="2" destOrd="0" parTransId="{B89835D2-CD02-4EAD-8283-172D16A0CE78}" sibTransId="{FA7DF306-E997-4C57-98DE-CC6B7CC9E84A}"/>
    <dgm:cxn modelId="{AB78D4DA-B2E4-4690-A3EC-FF128020451E}" type="presOf" srcId="{1A29533E-2F73-4045-9903-9B4A9274E40E}" destId="{324FAEEE-1300-442A-A25B-976B782128B9}" srcOrd="0" destOrd="0" presId="urn:microsoft.com/office/officeart/2005/8/layout/list1"/>
    <dgm:cxn modelId="{221E03DD-3F41-40ED-BA22-76756DC8C149}" type="presOf" srcId="{5E348F50-21DD-4A8F-BB9A-A42958076EF0}" destId="{43D0CE28-FA73-48E2-87CC-91EB745ABBC5}" srcOrd="1" destOrd="0" presId="urn:microsoft.com/office/officeart/2005/8/layout/list1"/>
    <dgm:cxn modelId="{0F5172EB-FDE4-425E-A032-1C05DEB602C0}" srcId="{66DC4D60-4EF0-439F-8C17-5F233D18037E}" destId="{CC8FFF05-ACC3-4A3E-B3D9-4511A08083F5}" srcOrd="1" destOrd="0" parTransId="{25849E8B-34B5-417F-A03C-14DABF8F6F6D}" sibTransId="{DDF6BAF9-2ABD-4D84-86EC-9F63B1FD9F82}"/>
    <dgm:cxn modelId="{A31C2EF4-646A-42CC-A4F1-E4AA1026DC59}" srcId="{1C58DC47-021A-4BC9-9293-639B7E1E241E}" destId="{6DE4B5AE-EA6A-47A9-8B8B-587EAA5C252B}" srcOrd="0" destOrd="0" parTransId="{386BAC30-4EA8-469D-B402-E9C77F76B179}" sibTransId="{FC9D67A9-5E44-446E-A471-C31535B5662A}"/>
    <dgm:cxn modelId="{4E4DF2AE-18E1-4B6F-998C-C0846D7DF8AF}" type="presParOf" srcId="{FE17032C-5F2B-4216-8263-1A08BD54F042}" destId="{C2C2DA9B-0FB6-48BF-9051-3E7FCE8FC2A6}" srcOrd="0" destOrd="0" presId="urn:microsoft.com/office/officeart/2005/8/layout/list1"/>
    <dgm:cxn modelId="{3D322E32-4700-44F5-94A7-96B639D5D38B}" type="presParOf" srcId="{C2C2DA9B-0FB6-48BF-9051-3E7FCE8FC2A6}" destId="{4AB5EA13-4207-423F-B19D-2CBE545FFCB7}" srcOrd="0" destOrd="0" presId="urn:microsoft.com/office/officeart/2005/8/layout/list1"/>
    <dgm:cxn modelId="{494647AB-8CE4-40E5-92AB-28259A483DD8}" type="presParOf" srcId="{C2C2DA9B-0FB6-48BF-9051-3E7FCE8FC2A6}" destId="{166FCB95-F141-4FBC-950C-FE5B8E6C9D82}" srcOrd="1" destOrd="0" presId="urn:microsoft.com/office/officeart/2005/8/layout/list1"/>
    <dgm:cxn modelId="{F8490697-168F-4FE1-8CC5-F89867B790ED}" type="presParOf" srcId="{FE17032C-5F2B-4216-8263-1A08BD54F042}" destId="{9DE10C04-1BA8-42E1-AE85-75AC69EF96D2}" srcOrd="1" destOrd="0" presId="urn:microsoft.com/office/officeart/2005/8/layout/list1"/>
    <dgm:cxn modelId="{A696DCEB-7656-41EC-8726-D11E147246D0}" type="presParOf" srcId="{FE17032C-5F2B-4216-8263-1A08BD54F042}" destId="{8BE27542-035C-4368-AB30-817C795ED89E}" srcOrd="2" destOrd="0" presId="urn:microsoft.com/office/officeart/2005/8/layout/list1"/>
    <dgm:cxn modelId="{5FE11A6F-515C-4750-9139-76A79E1C3AD2}" type="presParOf" srcId="{FE17032C-5F2B-4216-8263-1A08BD54F042}" destId="{A63302FF-1FE1-4F20-9144-74CA58CC7145}" srcOrd="3" destOrd="0" presId="urn:microsoft.com/office/officeart/2005/8/layout/list1"/>
    <dgm:cxn modelId="{D66513D1-947B-46DB-B77C-D5D31F505EF6}" type="presParOf" srcId="{FE17032C-5F2B-4216-8263-1A08BD54F042}" destId="{14871BCB-BCF3-48F8-B84A-351D87C7E2F3}" srcOrd="4" destOrd="0" presId="urn:microsoft.com/office/officeart/2005/8/layout/list1"/>
    <dgm:cxn modelId="{CA1C7C2A-D656-439A-890A-861CC0204F21}" type="presParOf" srcId="{14871BCB-BCF3-48F8-B84A-351D87C7E2F3}" destId="{F11F9F0F-B162-4F05-8B79-A7551AE65860}" srcOrd="0" destOrd="0" presId="urn:microsoft.com/office/officeart/2005/8/layout/list1"/>
    <dgm:cxn modelId="{CA9A4F0E-DC84-401D-870F-A5BD380CF8E4}" type="presParOf" srcId="{14871BCB-BCF3-48F8-B84A-351D87C7E2F3}" destId="{43D0CE28-FA73-48E2-87CC-91EB745ABBC5}" srcOrd="1" destOrd="0" presId="urn:microsoft.com/office/officeart/2005/8/layout/list1"/>
    <dgm:cxn modelId="{4C62F3EF-2EA1-4496-A038-F8C893FF7BA2}" type="presParOf" srcId="{FE17032C-5F2B-4216-8263-1A08BD54F042}" destId="{C7767958-A378-4F40-A2EA-2C5A35BD0009}" srcOrd="5" destOrd="0" presId="urn:microsoft.com/office/officeart/2005/8/layout/list1"/>
    <dgm:cxn modelId="{1C902362-B88D-4BDD-B6EC-9E4F0AAF5F95}" type="presParOf" srcId="{FE17032C-5F2B-4216-8263-1A08BD54F042}" destId="{53E231C1-0468-44C5-8D34-F20B1B3D6DDD}" srcOrd="6" destOrd="0" presId="urn:microsoft.com/office/officeart/2005/8/layout/list1"/>
    <dgm:cxn modelId="{A61A9A86-A7EE-4FC0-8AA7-ED78E219C43B}" type="presParOf" srcId="{FE17032C-5F2B-4216-8263-1A08BD54F042}" destId="{EA5FCEAD-B49E-457C-AEAD-97C3CD97B0A0}" srcOrd="7" destOrd="0" presId="urn:microsoft.com/office/officeart/2005/8/layout/list1"/>
    <dgm:cxn modelId="{154B3AED-6E93-487E-8434-FE6A1E514D43}" type="presParOf" srcId="{FE17032C-5F2B-4216-8263-1A08BD54F042}" destId="{518DB5AD-D3B6-4CCD-AFE8-B13EEA0FFC30}" srcOrd="8" destOrd="0" presId="urn:microsoft.com/office/officeart/2005/8/layout/list1"/>
    <dgm:cxn modelId="{4C1E3BDF-FF06-4495-A1B8-822F1CF60E83}" type="presParOf" srcId="{518DB5AD-D3B6-4CCD-AFE8-B13EEA0FFC30}" destId="{B7103CF6-9DB6-4C95-A31C-E8547B03F301}" srcOrd="0" destOrd="0" presId="urn:microsoft.com/office/officeart/2005/8/layout/list1"/>
    <dgm:cxn modelId="{3EE51238-29A1-40CE-B630-EA002B911F4F}" type="presParOf" srcId="{518DB5AD-D3B6-4CCD-AFE8-B13EEA0FFC30}" destId="{6BB5AEB0-2371-4E86-8040-989D20CAA209}" srcOrd="1" destOrd="0" presId="urn:microsoft.com/office/officeart/2005/8/layout/list1"/>
    <dgm:cxn modelId="{121125CD-AC51-4343-8FAF-69AFD6851258}" type="presParOf" srcId="{FE17032C-5F2B-4216-8263-1A08BD54F042}" destId="{F71EABB2-DF33-41E4-AEBE-61E7E5CCE57C}" srcOrd="9" destOrd="0" presId="urn:microsoft.com/office/officeart/2005/8/layout/list1"/>
    <dgm:cxn modelId="{A08BB122-8E30-48BD-BE39-B01569790257}" type="presParOf" srcId="{FE17032C-5F2B-4216-8263-1A08BD54F042}" destId="{F45EF72C-1C83-4437-ACF4-143FA12988A9}" srcOrd="10" destOrd="0" presId="urn:microsoft.com/office/officeart/2005/8/layout/list1"/>
    <dgm:cxn modelId="{85F8430F-DEF0-4449-A937-EF8A049A2C1E}" type="presParOf" srcId="{FE17032C-5F2B-4216-8263-1A08BD54F042}" destId="{4C6EC77D-CC56-4E29-A61F-2749507664AB}" srcOrd="11" destOrd="0" presId="urn:microsoft.com/office/officeart/2005/8/layout/list1"/>
    <dgm:cxn modelId="{0F4CB95A-7F84-45DB-B467-17E48EEE46E7}" type="presParOf" srcId="{FE17032C-5F2B-4216-8263-1A08BD54F042}" destId="{D59B2707-075B-4271-8602-1AC5883DC367}" srcOrd="12" destOrd="0" presId="urn:microsoft.com/office/officeart/2005/8/layout/list1"/>
    <dgm:cxn modelId="{A150DDED-389F-4682-9527-7F4B56A590D4}" type="presParOf" srcId="{D59B2707-075B-4271-8602-1AC5883DC367}" destId="{C6E6A835-5103-4D4C-9207-259358BF4FF8}" srcOrd="0" destOrd="0" presId="urn:microsoft.com/office/officeart/2005/8/layout/list1"/>
    <dgm:cxn modelId="{B044758E-9319-4768-9B19-B497B56DFC11}" type="presParOf" srcId="{D59B2707-075B-4271-8602-1AC5883DC367}" destId="{5A634E43-DAB6-4AFC-8E57-97626B99A9BC}" srcOrd="1" destOrd="0" presId="urn:microsoft.com/office/officeart/2005/8/layout/list1"/>
    <dgm:cxn modelId="{719F6FDD-F4D7-4871-8DAE-1C02420662E3}" type="presParOf" srcId="{FE17032C-5F2B-4216-8263-1A08BD54F042}" destId="{52ABE1D0-EB72-457A-900A-F58AE8E032BA}" srcOrd="13" destOrd="0" presId="urn:microsoft.com/office/officeart/2005/8/layout/list1"/>
    <dgm:cxn modelId="{6F620E73-4F6F-4F06-83CA-E48E870D131D}" type="presParOf" srcId="{FE17032C-5F2B-4216-8263-1A08BD54F042}" destId="{324FAEEE-1300-442A-A25B-976B782128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53A4AD-6223-45D4-B84D-F5B5B02DB6B4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D10FC07-9A81-43A0-9573-B07F108FE501}">
      <dgm:prSet phldrT="[Text]"/>
      <dgm:spPr/>
      <dgm:t>
        <a:bodyPr/>
        <a:lstStyle/>
        <a:p>
          <a:r>
            <a:rPr lang="en-IN"/>
            <a:t>Trust</a:t>
          </a:r>
          <a:endParaRPr lang="en-US"/>
        </a:p>
      </dgm:t>
    </dgm:pt>
    <dgm:pt modelId="{87686F2E-3BC7-4845-8DBD-815F60F94EEB}" type="parTrans" cxnId="{4F8591A3-2A1C-457E-B6AC-D1801DCDD6A6}">
      <dgm:prSet/>
      <dgm:spPr/>
      <dgm:t>
        <a:bodyPr/>
        <a:lstStyle/>
        <a:p>
          <a:endParaRPr lang="en-US"/>
        </a:p>
      </dgm:t>
    </dgm:pt>
    <dgm:pt modelId="{B78CE6FF-7AF4-4360-A6E5-CB32B18B2069}" type="sibTrans" cxnId="{4F8591A3-2A1C-457E-B6AC-D1801DCDD6A6}">
      <dgm:prSet/>
      <dgm:spPr/>
      <dgm:t>
        <a:bodyPr/>
        <a:lstStyle/>
        <a:p>
          <a:endParaRPr lang="en-US"/>
        </a:p>
      </dgm:t>
    </dgm:pt>
    <dgm:pt modelId="{746F2D6E-B41E-4DB7-80F0-383F78FFC746}" type="asst">
      <dgm:prSet phldrT="[Text]" custT="1"/>
      <dgm:spPr/>
      <dgm:t>
        <a:bodyPr/>
        <a:lstStyle/>
        <a:p>
          <a:r>
            <a:rPr lang="en-IN" sz="1600" b="1"/>
            <a:t>Integrity</a:t>
          </a:r>
          <a:endParaRPr lang="en-US" sz="1600" b="1"/>
        </a:p>
      </dgm:t>
    </dgm:pt>
    <dgm:pt modelId="{33D1C380-FF0D-47DB-B58C-7216E35C91D5}" type="parTrans" cxnId="{E94443D5-DEED-4122-B097-C1F8D4889BAF}">
      <dgm:prSet/>
      <dgm:spPr/>
      <dgm:t>
        <a:bodyPr/>
        <a:lstStyle/>
        <a:p>
          <a:endParaRPr lang="en-US"/>
        </a:p>
      </dgm:t>
    </dgm:pt>
    <dgm:pt modelId="{C4B6A406-345A-477E-9080-DB80C8039D65}" type="sibTrans" cxnId="{E94443D5-DEED-4122-B097-C1F8D4889BAF}">
      <dgm:prSet/>
      <dgm:spPr/>
      <dgm:t>
        <a:bodyPr/>
        <a:lstStyle/>
        <a:p>
          <a:endParaRPr lang="en-US"/>
        </a:p>
      </dgm:t>
    </dgm:pt>
    <dgm:pt modelId="{F68F302A-7ADE-4C6E-8A6A-8F051FC3A85E}" type="asst">
      <dgm:prSet phldrT="[Text]" custT="1"/>
      <dgm:spPr/>
      <dgm:t>
        <a:bodyPr/>
        <a:lstStyle/>
        <a:p>
          <a:r>
            <a:rPr lang="en-IN" sz="1600" b="1"/>
            <a:t>Competence</a:t>
          </a:r>
          <a:endParaRPr lang="en-US" sz="1600" b="1"/>
        </a:p>
      </dgm:t>
    </dgm:pt>
    <dgm:pt modelId="{A87C3D9C-1200-4749-AC5A-301798408A3C}" type="parTrans" cxnId="{6E8F0F78-1F70-45DE-903E-E024D08F5761}">
      <dgm:prSet/>
      <dgm:spPr/>
      <dgm:t>
        <a:bodyPr/>
        <a:lstStyle/>
        <a:p>
          <a:endParaRPr lang="en-US"/>
        </a:p>
      </dgm:t>
    </dgm:pt>
    <dgm:pt modelId="{BF2C8EA4-ACA9-4EE2-9E17-B9AC3AB5585C}" type="sibTrans" cxnId="{6E8F0F78-1F70-45DE-903E-E024D08F5761}">
      <dgm:prSet/>
      <dgm:spPr/>
      <dgm:t>
        <a:bodyPr/>
        <a:lstStyle/>
        <a:p>
          <a:endParaRPr lang="en-US"/>
        </a:p>
      </dgm:t>
    </dgm:pt>
    <dgm:pt modelId="{F9DD646F-1E4B-4DEE-AA5E-29FFF304FAA3}" type="asst">
      <dgm:prSet phldrT="[Text]" custT="1"/>
      <dgm:spPr/>
      <dgm:t>
        <a:bodyPr/>
        <a:lstStyle/>
        <a:p>
          <a:r>
            <a:rPr lang="en-IN" sz="1600" b="1"/>
            <a:t>Transparency</a:t>
          </a:r>
          <a:endParaRPr lang="en-US" sz="1600" b="1"/>
        </a:p>
      </dgm:t>
    </dgm:pt>
    <dgm:pt modelId="{8C9F661A-4B18-41A6-BDF6-DD06735BB26E}" type="parTrans" cxnId="{5C30F8F1-84FA-4014-B142-18EDA69D3185}">
      <dgm:prSet/>
      <dgm:spPr/>
      <dgm:t>
        <a:bodyPr/>
        <a:lstStyle/>
        <a:p>
          <a:endParaRPr lang="en-US"/>
        </a:p>
      </dgm:t>
    </dgm:pt>
    <dgm:pt modelId="{60F39F4A-7DC9-46F9-8B6B-0A3BBC60DAD6}" type="sibTrans" cxnId="{5C30F8F1-84FA-4014-B142-18EDA69D3185}">
      <dgm:prSet/>
      <dgm:spPr/>
      <dgm:t>
        <a:bodyPr/>
        <a:lstStyle/>
        <a:p>
          <a:endParaRPr lang="en-US"/>
        </a:p>
      </dgm:t>
    </dgm:pt>
    <dgm:pt modelId="{CC31D819-28B7-4669-8FDD-75A97CED7843}" type="asst">
      <dgm:prSet phldrT="[Text]" custT="1"/>
      <dgm:spPr/>
      <dgm:t>
        <a:bodyPr/>
        <a:lstStyle/>
        <a:p>
          <a:r>
            <a:rPr lang="en-IN" sz="1200" b="0"/>
            <a:t>Data Safety and Ethics</a:t>
          </a:r>
          <a:endParaRPr lang="en-US" sz="1200" b="0"/>
        </a:p>
      </dgm:t>
    </dgm:pt>
    <dgm:pt modelId="{C6B23B5E-6BD1-4941-8077-C42FE04ED3D4}" type="parTrans" cxnId="{7AC67697-3CC1-42DF-B5B5-F1332867B88C}">
      <dgm:prSet/>
      <dgm:spPr/>
      <dgm:t>
        <a:bodyPr/>
        <a:lstStyle/>
        <a:p>
          <a:endParaRPr lang="en-US"/>
        </a:p>
      </dgm:t>
    </dgm:pt>
    <dgm:pt modelId="{CB3FC1F0-6EA2-44AA-B2FF-E28E2FA76935}" type="sibTrans" cxnId="{7AC67697-3CC1-42DF-B5B5-F1332867B88C}">
      <dgm:prSet/>
      <dgm:spPr/>
      <dgm:t>
        <a:bodyPr/>
        <a:lstStyle/>
        <a:p>
          <a:endParaRPr lang="en-US"/>
        </a:p>
      </dgm:t>
    </dgm:pt>
    <dgm:pt modelId="{5DF6F4C8-F0A1-49BD-8450-DB84761947AB}" type="asst">
      <dgm:prSet phldrT="[Text]" custT="1"/>
      <dgm:spPr/>
      <dgm:t>
        <a:bodyPr/>
        <a:lstStyle/>
        <a:p>
          <a:r>
            <a:rPr lang="en-IN" sz="1200" b="0"/>
            <a:t>Customer Interests</a:t>
          </a:r>
          <a:endParaRPr lang="en-US" sz="1200" b="0"/>
        </a:p>
      </dgm:t>
    </dgm:pt>
    <dgm:pt modelId="{213300B6-96C0-4ACD-85E6-20ACC09DC12A}" type="parTrans" cxnId="{155192D4-FACA-4B92-A724-7592283CB7FC}">
      <dgm:prSet/>
      <dgm:spPr/>
      <dgm:t>
        <a:bodyPr/>
        <a:lstStyle/>
        <a:p>
          <a:endParaRPr lang="en-US"/>
        </a:p>
      </dgm:t>
    </dgm:pt>
    <dgm:pt modelId="{EE2EDB37-DF60-41C1-ADB2-53F690CE89A0}" type="sibTrans" cxnId="{155192D4-FACA-4B92-A724-7592283CB7FC}">
      <dgm:prSet/>
      <dgm:spPr/>
      <dgm:t>
        <a:bodyPr/>
        <a:lstStyle/>
        <a:p>
          <a:endParaRPr lang="en-US"/>
        </a:p>
      </dgm:t>
    </dgm:pt>
    <dgm:pt modelId="{634B358B-FE96-4237-A624-60BBA9760350}" type="asst">
      <dgm:prSet phldrT="[Text]" custT="1"/>
      <dgm:spPr/>
      <dgm:t>
        <a:bodyPr/>
        <a:lstStyle/>
        <a:p>
          <a:r>
            <a:rPr lang="en-IN" sz="1200" b="0"/>
            <a:t>Reaction to data breaches</a:t>
          </a:r>
          <a:endParaRPr lang="en-US" sz="1200" b="0"/>
        </a:p>
      </dgm:t>
    </dgm:pt>
    <dgm:pt modelId="{AABBA300-5B2D-4E68-8145-D4CE944BB033}" type="parTrans" cxnId="{A7A8E96E-5A92-4A70-8D0B-61083DD0DAAF}">
      <dgm:prSet/>
      <dgm:spPr/>
      <dgm:t>
        <a:bodyPr/>
        <a:lstStyle/>
        <a:p>
          <a:endParaRPr lang="en-US"/>
        </a:p>
      </dgm:t>
    </dgm:pt>
    <dgm:pt modelId="{05BA0107-6727-40DA-939C-1D03CC8EF5D3}" type="sibTrans" cxnId="{A7A8E96E-5A92-4A70-8D0B-61083DD0DAAF}">
      <dgm:prSet/>
      <dgm:spPr/>
      <dgm:t>
        <a:bodyPr/>
        <a:lstStyle/>
        <a:p>
          <a:endParaRPr lang="en-US"/>
        </a:p>
      </dgm:t>
    </dgm:pt>
    <dgm:pt modelId="{94CCFB21-54AE-40E3-815D-EADB31FF0B2A}" type="asst">
      <dgm:prSet phldrT="[Text]" custT="1"/>
      <dgm:spPr/>
      <dgm:t>
        <a:bodyPr/>
        <a:lstStyle/>
        <a:p>
          <a:r>
            <a:rPr lang="en-IN" sz="1200" b="0"/>
            <a:t>Privacy policies</a:t>
          </a:r>
          <a:endParaRPr lang="en-US" sz="1200" b="0"/>
        </a:p>
      </dgm:t>
    </dgm:pt>
    <dgm:pt modelId="{94D8FA79-C12A-425E-9692-9EC5F69F3D9E}" type="parTrans" cxnId="{DA890577-F422-4E96-938E-26A14F224950}">
      <dgm:prSet/>
      <dgm:spPr/>
      <dgm:t>
        <a:bodyPr/>
        <a:lstStyle/>
        <a:p>
          <a:endParaRPr lang="en-US"/>
        </a:p>
      </dgm:t>
    </dgm:pt>
    <dgm:pt modelId="{B75E5522-DE97-4BD6-93B6-BBC942E6AC9B}" type="sibTrans" cxnId="{DA890577-F422-4E96-938E-26A14F224950}">
      <dgm:prSet/>
      <dgm:spPr/>
      <dgm:t>
        <a:bodyPr/>
        <a:lstStyle/>
        <a:p>
          <a:endParaRPr lang="en-US"/>
        </a:p>
      </dgm:t>
    </dgm:pt>
    <dgm:pt modelId="{2BBB8620-288E-473E-887E-D7E459654BB3}" type="asst">
      <dgm:prSet phldrT="[Text]" custT="1"/>
      <dgm:spPr/>
      <dgm:t>
        <a:bodyPr/>
        <a:lstStyle/>
        <a:p>
          <a:r>
            <a:rPr lang="en-IN" sz="1200" b="0"/>
            <a:t>Process transparency</a:t>
          </a:r>
          <a:endParaRPr lang="en-US" sz="1200" b="0"/>
        </a:p>
      </dgm:t>
    </dgm:pt>
    <dgm:pt modelId="{B44B9B28-CFB7-4B36-B67C-872248876AA9}" type="parTrans" cxnId="{810C161F-1398-43E8-A8F3-45E9020985DB}">
      <dgm:prSet/>
      <dgm:spPr/>
      <dgm:t>
        <a:bodyPr/>
        <a:lstStyle/>
        <a:p>
          <a:endParaRPr lang="en-US"/>
        </a:p>
      </dgm:t>
    </dgm:pt>
    <dgm:pt modelId="{2D53131B-E1BE-4F64-88EE-E95343949D43}" type="sibTrans" cxnId="{810C161F-1398-43E8-A8F3-45E9020985DB}">
      <dgm:prSet/>
      <dgm:spPr/>
      <dgm:t>
        <a:bodyPr/>
        <a:lstStyle/>
        <a:p>
          <a:endParaRPr lang="en-US"/>
        </a:p>
      </dgm:t>
    </dgm:pt>
    <dgm:pt modelId="{CEC8BA9E-E957-4987-BFFE-16B33905E795}" type="asst">
      <dgm:prSet phldrT="[Text]" custT="1"/>
      <dgm:spPr/>
      <dgm:t>
        <a:bodyPr/>
        <a:lstStyle/>
        <a:p>
          <a:r>
            <a:rPr lang="en-IN" sz="1200" b="0"/>
            <a:t>Corporate Social Responsibility</a:t>
          </a:r>
          <a:endParaRPr lang="en-US" sz="1200" b="0"/>
        </a:p>
      </dgm:t>
    </dgm:pt>
    <dgm:pt modelId="{92DCC006-18DB-45B8-ABD4-57ADCBC204BC}" type="parTrans" cxnId="{A56B0F0E-5889-45D8-A8A8-B438E904C736}">
      <dgm:prSet/>
      <dgm:spPr/>
      <dgm:t>
        <a:bodyPr/>
        <a:lstStyle/>
        <a:p>
          <a:endParaRPr lang="en-US"/>
        </a:p>
      </dgm:t>
    </dgm:pt>
    <dgm:pt modelId="{5F0B6504-7168-4D37-81B1-143924BADE5C}" type="sibTrans" cxnId="{A56B0F0E-5889-45D8-A8A8-B438E904C736}">
      <dgm:prSet/>
      <dgm:spPr/>
      <dgm:t>
        <a:bodyPr/>
        <a:lstStyle/>
        <a:p>
          <a:endParaRPr lang="en-US"/>
        </a:p>
      </dgm:t>
    </dgm:pt>
    <dgm:pt modelId="{6D56153D-C63D-411C-910B-7D67BAA4694D}" type="asst">
      <dgm:prSet phldrT="[Text]" custT="1"/>
      <dgm:spPr/>
      <dgm:t>
        <a:bodyPr/>
        <a:lstStyle/>
        <a:p>
          <a:r>
            <a:rPr lang="en-IN" sz="1200" b="0"/>
            <a:t>Cultural changes and commitment to trust</a:t>
          </a:r>
          <a:endParaRPr lang="en-US" sz="1200" b="0"/>
        </a:p>
      </dgm:t>
    </dgm:pt>
    <dgm:pt modelId="{B709C902-22F4-4A46-BCC9-7CCB343F0DF7}" type="parTrans" cxnId="{84029995-94D7-4263-AF4A-0D1963329F6C}">
      <dgm:prSet/>
      <dgm:spPr/>
      <dgm:t>
        <a:bodyPr/>
        <a:lstStyle/>
        <a:p>
          <a:endParaRPr lang="en-US"/>
        </a:p>
      </dgm:t>
    </dgm:pt>
    <dgm:pt modelId="{E44C2994-ED9B-4951-BBB7-E99C8A6CF269}" type="sibTrans" cxnId="{84029995-94D7-4263-AF4A-0D1963329F6C}">
      <dgm:prSet/>
      <dgm:spPr/>
      <dgm:t>
        <a:bodyPr/>
        <a:lstStyle/>
        <a:p>
          <a:endParaRPr lang="en-US"/>
        </a:p>
      </dgm:t>
    </dgm:pt>
    <dgm:pt modelId="{A8AF77D0-D5C4-46BC-8DFF-27B9678D3339}" type="asst">
      <dgm:prSet phldrT="[Text]" custT="1"/>
      <dgm:spPr/>
      <dgm:t>
        <a:bodyPr/>
        <a:lstStyle/>
        <a:p>
          <a:r>
            <a:rPr lang="en-IN" sz="1200" b="0"/>
            <a:t>Customer Stories</a:t>
          </a:r>
          <a:endParaRPr lang="en-US" sz="1200" b="0"/>
        </a:p>
      </dgm:t>
    </dgm:pt>
    <dgm:pt modelId="{75163808-7494-4F04-8F87-45635A15D85D}" type="parTrans" cxnId="{4B02463E-FCF3-490C-A1A8-D2F6FC0702AA}">
      <dgm:prSet/>
      <dgm:spPr/>
      <dgm:t>
        <a:bodyPr/>
        <a:lstStyle/>
        <a:p>
          <a:endParaRPr lang="en-US"/>
        </a:p>
      </dgm:t>
    </dgm:pt>
    <dgm:pt modelId="{A408A1B1-6764-4925-8B8E-51E3EC8C368A}" type="sibTrans" cxnId="{4B02463E-FCF3-490C-A1A8-D2F6FC0702AA}">
      <dgm:prSet/>
      <dgm:spPr/>
      <dgm:t>
        <a:bodyPr/>
        <a:lstStyle/>
        <a:p>
          <a:endParaRPr lang="en-US"/>
        </a:p>
      </dgm:t>
    </dgm:pt>
    <dgm:pt modelId="{8B868A4B-B8D4-4161-A681-DA5E95182DD5}" type="asst">
      <dgm:prSet phldrT="[Text]" custT="1"/>
      <dgm:spPr/>
      <dgm:t>
        <a:bodyPr/>
        <a:lstStyle/>
        <a:p>
          <a:r>
            <a:rPr lang="en-IN" sz="1200" b="0"/>
            <a:t>Electronic payment  and Brand Partnership</a:t>
          </a:r>
          <a:endParaRPr lang="en-US" sz="1200" b="0"/>
        </a:p>
      </dgm:t>
    </dgm:pt>
    <dgm:pt modelId="{084067BF-0F6A-4DEA-B275-DFFD8723BEFE}" type="parTrans" cxnId="{4ED1B0E1-CE73-48BD-8633-098A2FB8E43C}">
      <dgm:prSet/>
      <dgm:spPr/>
      <dgm:t>
        <a:bodyPr/>
        <a:lstStyle/>
        <a:p>
          <a:endParaRPr lang="en-US"/>
        </a:p>
      </dgm:t>
    </dgm:pt>
    <dgm:pt modelId="{CE4DFAC7-F777-4181-B9F1-97A999665E88}" type="sibTrans" cxnId="{4ED1B0E1-CE73-48BD-8633-098A2FB8E43C}">
      <dgm:prSet/>
      <dgm:spPr/>
      <dgm:t>
        <a:bodyPr/>
        <a:lstStyle/>
        <a:p>
          <a:endParaRPr lang="en-US"/>
        </a:p>
      </dgm:t>
    </dgm:pt>
    <dgm:pt modelId="{44F387C5-ED72-4DDF-BD56-861D5AB86F4A}" type="asst">
      <dgm:prSet phldrT="[Text]" custT="1"/>
      <dgm:spPr/>
      <dgm:t>
        <a:bodyPr/>
        <a:lstStyle/>
        <a:p>
          <a:r>
            <a:rPr lang="en-IN" sz="1200" b="0"/>
            <a:t>Infrastructure support</a:t>
          </a:r>
          <a:endParaRPr lang="en-US" sz="1200" b="0"/>
        </a:p>
      </dgm:t>
    </dgm:pt>
    <dgm:pt modelId="{6C840A67-0267-47EC-86FC-FC545D837D3E}" type="parTrans" cxnId="{5EAC80D9-C1A0-4E2F-9359-06167361FB53}">
      <dgm:prSet/>
      <dgm:spPr/>
      <dgm:t>
        <a:bodyPr/>
        <a:lstStyle/>
        <a:p>
          <a:endParaRPr lang="en-US"/>
        </a:p>
      </dgm:t>
    </dgm:pt>
    <dgm:pt modelId="{426B607D-7856-4CD8-8DD1-BC4B0454EE79}" type="sibTrans" cxnId="{5EAC80D9-C1A0-4E2F-9359-06167361FB53}">
      <dgm:prSet/>
      <dgm:spPr/>
      <dgm:t>
        <a:bodyPr/>
        <a:lstStyle/>
        <a:p>
          <a:endParaRPr lang="en-US"/>
        </a:p>
      </dgm:t>
    </dgm:pt>
    <dgm:pt modelId="{BE0972ED-B169-48C6-B65D-6CB7BF385052}" type="asst">
      <dgm:prSet phldrT="[Text]" custT="1"/>
      <dgm:spPr/>
      <dgm:t>
        <a:bodyPr/>
        <a:lstStyle/>
        <a:p>
          <a:r>
            <a:rPr lang="en-IN" sz="1200" b="0"/>
            <a:t>Proactive Issue resolution</a:t>
          </a:r>
          <a:endParaRPr lang="en-US" sz="1200" b="0"/>
        </a:p>
      </dgm:t>
    </dgm:pt>
    <dgm:pt modelId="{71959C6E-AE65-4992-95F8-6E39F0006DD4}" type="parTrans" cxnId="{90665869-D826-4285-82A7-6EB7F893B165}">
      <dgm:prSet/>
      <dgm:spPr/>
      <dgm:t>
        <a:bodyPr/>
        <a:lstStyle/>
        <a:p>
          <a:endParaRPr lang="en-US"/>
        </a:p>
      </dgm:t>
    </dgm:pt>
    <dgm:pt modelId="{0B684345-6AB1-4CAD-B132-9818E3425918}" type="sibTrans" cxnId="{90665869-D826-4285-82A7-6EB7F893B165}">
      <dgm:prSet/>
      <dgm:spPr/>
      <dgm:t>
        <a:bodyPr/>
        <a:lstStyle/>
        <a:p>
          <a:endParaRPr lang="en-US"/>
        </a:p>
      </dgm:t>
    </dgm:pt>
    <dgm:pt modelId="{19DA4144-2DDF-4F42-852E-CBF883D8FA46}" type="pres">
      <dgm:prSet presAssocID="{5653A4AD-6223-45D4-B84D-F5B5B02DB6B4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EB52B272-C626-4650-BFFD-89DD6B810B51}" type="pres">
      <dgm:prSet presAssocID="{7D10FC07-9A81-43A0-9573-B07F108FE501}" presName="Parent" presStyleLbl="node1" presStyleIdx="0" presStyleCnt="2" custLinFactNeighborX="-30076" custLinFactNeighborY="-2734">
        <dgm:presLayoutVars>
          <dgm:chMax val="4"/>
          <dgm:chPref val="3"/>
        </dgm:presLayoutVars>
      </dgm:prSet>
      <dgm:spPr/>
    </dgm:pt>
    <dgm:pt modelId="{3DDE070D-220F-4C90-9751-C0D92FB21BE0}" type="pres">
      <dgm:prSet presAssocID="{746F2D6E-B41E-4DB7-80F0-383F78FFC746}" presName="Accent" presStyleLbl="node1" presStyleIdx="1" presStyleCnt="2" custLinFactNeighborX="-13525" custLinFactNeighborY="1487"/>
      <dgm:spPr/>
    </dgm:pt>
    <dgm:pt modelId="{22625518-0614-4639-8B85-24331F76CC4E}" type="pres">
      <dgm:prSet presAssocID="{746F2D6E-B41E-4DB7-80F0-383F78FFC746}" presName="Image1" presStyleLbl="fgImgPlace1" presStyleIdx="0" presStyleCnt="3" custScaleX="92614" custScaleY="91910" custLinFactNeighborX="-53042" custLinFactNeighborY="-43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DB458B1A-FE93-42E0-9D55-B72DCE4C2282}" type="pres">
      <dgm:prSet presAssocID="{746F2D6E-B41E-4DB7-80F0-383F78FFC746}" presName="Child1" presStyleLbl="revTx" presStyleIdx="0" presStyleCnt="3" custLinFactNeighborX="-35202" custLinFactNeighborY="-2366">
        <dgm:presLayoutVars>
          <dgm:chMax val="0"/>
          <dgm:chPref val="0"/>
          <dgm:bulletEnabled val="1"/>
        </dgm:presLayoutVars>
      </dgm:prSet>
      <dgm:spPr/>
    </dgm:pt>
    <dgm:pt modelId="{D057ABD9-62BA-4CF0-A245-3F3278685385}" type="pres">
      <dgm:prSet presAssocID="{F68F302A-7ADE-4C6E-8A6A-8F051FC3A85E}" presName="Image2" presStyleCnt="0"/>
      <dgm:spPr/>
    </dgm:pt>
    <dgm:pt modelId="{F2ED838D-C819-491F-9A52-1D3008520469}" type="pres">
      <dgm:prSet presAssocID="{F68F302A-7ADE-4C6E-8A6A-8F051FC3A85E}" presName="Image" presStyleLbl="fgImgPlace1" presStyleIdx="1" presStyleCnt="3" custScaleX="95721" custScaleY="91811" custLinFactNeighborX="-51039" custLinFactNeighborY="-1020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etition with solid fill"/>
        </a:ext>
      </dgm:extLst>
    </dgm:pt>
    <dgm:pt modelId="{1F829E3B-CE8F-459D-A261-BCFC3CB700C3}" type="pres">
      <dgm:prSet presAssocID="{F68F302A-7ADE-4C6E-8A6A-8F051FC3A85E}" presName="Child2" presStyleLbl="revTx" presStyleIdx="1" presStyleCnt="3" custScaleX="161478" custLinFactNeighborX="145" custLinFactNeighborY="-5507">
        <dgm:presLayoutVars>
          <dgm:chMax val="0"/>
          <dgm:chPref val="0"/>
          <dgm:bulletEnabled val="1"/>
        </dgm:presLayoutVars>
      </dgm:prSet>
      <dgm:spPr/>
    </dgm:pt>
    <dgm:pt modelId="{1E68CC53-1B74-4A29-9B33-E5E52802AB46}" type="pres">
      <dgm:prSet presAssocID="{F9DD646F-1E4B-4DEE-AA5E-29FFF304FAA3}" presName="Image3" presStyleCnt="0"/>
      <dgm:spPr/>
    </dgm:pt>
    <dgm:pt modelId="{C5F79F01-98EF-4B6B-8F11-D5FB6A991EE8}" type="pres">
      <dgm:prSet presAssocID="{F9DD646F-1E4B-4DEE-AA5E-29FFF304FAA3}" presName="Image" presStyleLbl="fgImgPlace1" presStyleIdx="2" presStyleCnt="3" custScaleX="102791" custScaleY="83909" custLinFactNeighborX="-54024" custLinFactNeighborY="-10962"/>
      <dgm:spPr>
        <a:blipFill>
          <a:blip xmlns:r="http://schemas.openxmlformats.org/officeDocument/2006/relationships" r:embed="rId5"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 with solid fill"/>
        </a:ext>
      </dgm:extLst>
    </dgm:pt>
    <dgm:pt modelId="{682632B4-4A45-490A-8401-97CA92076516}" type="pres">
      <dgm:prSet presAssocID="{F9DD646F-1E4B-4DEE-AA5E-29FFF304FAA3}" presName="Child3" presStyleLbl="revTx" presStyleIdx="2" presStyleCnt="3" custScaleX="87717" custScaleY="80020" custLinFactNeighborX="-33328" custLinFactNeighborY="16001">
        <dgm:presLayoutVars>
          <dgm:chMax val="0"/>
          <dgm:chPref val="0"/>
          <dgm:bulletEnabled val="1"/>
        </dgm:presLayoutVars>
      </dgm:prSet>
      <dgm:spPr/>
    </dgm:pt>
  </dgm:ptLst>
  <dgm:cxnLst>
    <dgm:cxn modelId="{FA145402-33B3-4736-8F40-6B3CCFB5B4CB}" type="presOf" srcId="{A8AF77D0-D5C4-46BC-8DFF-27B9678D3339}" destId="{1F829E3B-CE8F-459D-A261-BCFC3CB700C3}" srcOrd="0" destOrd="3" presId="urn:microsoft.com/office/officeart/2011/layout/RadialPictureList"/>
    <dgm:cxn modelId="{A56B0F0E-5889-45D8-A8A8-B438E904C736}" srcId="{F68F302A-7ADE-4C6E-8A6A-8F051FC3A85E}" destId="{CEC8BA9E-E957-4987-BFFE-16B33905E795}" srcOrd="0" destOrd="0" parTransId="{92DCC006-18DB-45B8-ABD4-57ADCBC204BC}" sibTransId="{5F0B6504-7168-4D37-81B1-143924BADE5C}"/>
    <dgm:cxn modelId="{810C161F-1398-43E8-A8F3-45E9020985DB}" srcId="{F9DD646F-1E4B-4DEE-AA5E-29FFF304FAA3}" destId="{2BBB8620-288E-473E-887E-D7E459654BB3}" srcOrd="1" destOrd="0" parTransId="{B44B9B28-CFB7-4B36-B67C-872248876AA9}" sibTransId="{2D53131B-E1BE-4F64-88EE-E95343949D43}"/>
    <dgm:cxn modelId="{A376F438-49BF-4A49-B3A2-3EEE6B4AE773}" type="presOf" srcId="{7D10FC07-9A81-43A0-9573-B07F108FE501}" destId="{EB52B272-C626-4650-BFFD-89DD6B810B51}" srcOrd="0" destOrd="0" presId="urn:microsoft.com/office/officeart/2011/layout/RadialPictureList"/>
    <dgm:cxn modelId="{4B02463E-FCF3-490C-A1A8-D2F6FC0702AA}" srcId="{F68F302A-7ADE-4C6E-8A6A-8F051FC3A85E}" destId="{A8AF77D0-D5C4-46BC-8DFF-27B9678D3339}" srcOrd="2" destOrd="0" parTransId="{75163808-7494-4F04-8F87-45635A15D85D}" sibTransId="{A408A1B1-6764-4925-8B8E-51E3EC8C368A}"/>
    <dgm:cxn modelId="{A78AA643-7BF9-4D30-B63A-277B63985D58}" type="presOf" srcId="{2BBB8620-288E-473E-887E-D7E459654BB3}" destId="{682632B4-4A45-490A-8401-97CA92076516}" srcOrd="0" destOrd="2" presId="urn:microsoft.com/office/officeart/2011/layout/RadialPictureList"/>
    <dgm:cxn modelId="{BF563645-13C6-4364-AAED-44FD7512BA41}" type="presOf" srcId="{634B358B-FE96-4237-A624-60BBA9760350}" destId="{DB458B1A-FE93-42E0-9D55-B72DCE4C2282}" srcOrd="0" destOrd="3" presId="urn:microsoft.com/office/officeart/2011/layout/RadialPictureList"/>
    <dgm:cxn modelId="{18294466-7FE5-4664-9AC4-8CE9FA9CF425}" type="presOf" srcId="{F68F302A-7ADE-4C6E-8A6A-8F051FC3A85E}" destId="{1F829E3B-CE8F-459D-A261-BCFC3CB700C3}" srcOrd="0" destOrd="0" presId="urn:microsoft.com/office/officeart/2011/layout/RadialPictureList"/>
    <dgm:cxn modelId="{90665869-D826-4285-82A7-6EB7F893B165}" srcId="{F68F302A-7ADE-4C6E-8A6A-8F051FC3A85E}" destId="{BE0972ED-B169-48C6-B65D-6CB7BF385052}" srcOrd="5" destOrd="0" parTransId="{71959C6E-AE65-4992-95F8-6E39F0006DD4}" sibTransId="{0B684345-6AB1-4CAD-B132-9818E3425918}"/>
    <dgm:cxn modelId="{296CB66A-B5D4-4B03-84B8-21E10A5BA7DC}" type="presOf" srcId="{8B868A4B-B8D4-4161-A681-DA5E95182DD5}" destId="{1F829E3B-CE8F-459D-A261-BCFC3CB700C3}" srcOrd="0" destOrd="4" presId="urn:microsoft.com/office/officeart/2011/layout/RadialPictureList"/>
    <dgm:cxn modelId="{A7A8E96E-5A92-4A70-8D0B-61083DD0DAAF}" srcId="{746F2D6E-B41E-4DB7-80F0-383F78FFC746}" destId="{634B358B-FE96-4237-A624-60BBA9760350}" srcOrd="2" destOrd="0" parTransId="{AABBA300-5B2D-4E68-8145-D4CE944BB033}" sibTransId="{05BA0107-6727-40DA-939C-1D03CC8EF5D3}"/>
    <dgm:cxn modelId="{DA890577-F422-4E96-938E-26A14F224950}" srcId="{F9DD646F-1E4B-4DEE-AA5E-29FFF304FAA3}" destId="{94CCFB21-54AE-40E3-815D-EADB31FF0B2A}" srcOrd="0" destOrd="0" parTransId="{94D8FA79-C12A-425E-9692-9EC5F69F3D9E}" sibTransId="{B75E5522-DE97-4BD6-93B6-BBC942E6AC9B}"/>
    <dgm:cxn modelId="{6E8F0F78-1F70-45DE-903E-E024D08F5761}" srcId="{7D10FC07-9A81-43A0-9573-B07F108FE501}" destId="{F68F302A-7ADE-4C6E-8A6A-8F051FC3A85E}" srcOrd="1" destOrd="0" parTransId="{A87C3D9C-1200-4749-AC5A-301798408A3C}" sibTransId="{BF2C8EA4-ACA9-4EE2-9E17-B9AC3AB5585C}"/>
    <dgm:cxn modelId="{4E948F89-F9F3-4FD2-A2EC-402830A4734F}" type="presOf" srcId="{CC31D819-28B7-4669-8FDD-75A97CED7843}" destId="{DB458B1A-FE93-42E0-9D55-B72DCE4C2282}" srcOrd="0" destOrd="1" presId="urn:microsoft.com/office/officeart/2011/layout/RadialPictureList"/>
    <dgm:cxn modelId="{84029995-94D7-4263-AF4A-0D1963329F6C}" srcId="{F68F302A-7ADE-4C6E-8A6A-8F051FC3A85E}" destId="{6D56153D-C63D-411C-910B-7D67BAA4694D}" srcOrd="1" destOrd="0" parTransId="{B709C902-22F4-4A46-BCC9-7CCB343F0DF7}" sibTransId="{E44C2994-ED9B-4951-BBB7-E99C8A6CF269}"/>
    <dgm:cxn modelId="{7AC67697-3CC1-42DF-B5B5-F1332867B88C}" srcId="{746F2D6E-B41E-4DB7-80F0-383F78FFC746}" destId="{CC31D819-28B7-4669-8FDD-75A97CED7843}" srcOrd="0" destOrd="0" parTransId="{C6B23B5E-6BD1-4941-8077-C42FE04ED3D4}" sibTransId="{CB3FC1F0-6EA2-44AA-B2FF-E28E2FA76935}"/>
    <dgm:cxn modelId="{73DA3AA1-18FA-4205-A9E5-60959FA6BFBA}" type="presOf" srcId="{5653A4AD-6223-45D4-B84D-F5B5B02DB6B4}" destId="{19DA4144-2DDF-4F42-852E-CBF883D8FA46}" srcOrd="0" destOrd="0" presId="urn:microsoft.com/office/officeart/2011/layout/RadialPictureList"/>
    <dgm:cxn modelId="{32E483A2-ABFD-4D3B-8517-4A24082A82F9}" type="presOf" srcId="{44F387C5-ED72-4DDF-BD56-861D5AB86F4A}" destId="{1F829E3B-CE8F-459D-A261-BCFC3CB700C3}" srcOrd="0" destOrd="5" presId="urn:microsoft.com/office/officeart/2011/layout/RadialPictureList"/>
    <dgm:cxn modelId="{4F8591A3-2A1C-457E-B6AC-D1801DCDD6A6}" srcId="{5653A4AD-6223-45D4-B84D-F5B5B02DB6B4}" destId="{7D10FC07-9A81-43A0-9573-B07F108FE501}" srcOrd="0" destOrd="0" parTransId="{87686F2E-3BC7-4845-8DBD-815F60F94EEB}" sibTransId="{B78CE6FF-7AF4-4360-A6E5-CB32B18B2069}"/>
    <dgm:cxn modelId="{C15A01B5-BDBD-49DC-8E8E-DA235D1D2211}" type="presOf" srcId="{F9DD646F-1E4B-4DEE-AA5E-29FFF304FAA3}" destId="{682632B4-4A45-490A-8401-97CA92076516}" srcOrd="0" destOrd="0" presId="urn:microsoft.com/office/officeart/2011/layout/RadialPictureList"/>
    <dgm:cxn modelId="{F17531B5-B941-4C91-87AF-7C167E112377}" type="presOf" srcId="{94CCFB21-54AE-40E3-815D-EADB31FF0B2A}" destId="{682632B4-4A45-490A-8401-97CA92076516}" srcOrd="0" destOrd="1" presId="urn:microsoft.com/office/officeart/2011/layout/RadialPictureList"/>
    <dgm:cxn modelId="{155192D4-FACA-4B92-A724-7592283CB7FC}" srcId="{746F2D6E-B41E-4DB7-80F0-383F78FFC746}" destId="{5DF6F4C8-F0A1-49BD-8450-DB84761947AB}" srcOrd="1" destOrd="0" parTransId="{213300B6-96C0-4ACD-85E6-20ACC09DC12A}" sibTransId="{EE2EDB37-DF60-41C1-ADB2-53F690CE89A0}"/>
    <dgm:cxn modelId="{E94443D5-DEED-4122-B097-C1F8D4889BAF}" srcId="{7D10FC07-9A81-43A0-9573-B07F108FE501}" destId="{746F2D6E-B41E-4DB7-80F0-383F78FFC746}" srcOrd="0" destOrd="0" parTransId="{33D1C380-FF0D-47DB-B58C-7216E35C91D5}" sibTransId="{C4B6A406-345A-477E-9080-DB80C8039D65}"/>
    <dgm:cxn modelId="{5BC0E8D6-70FC-4DA7-AD5C-7DE215F42959}" type="presOf" srcId="{6D56153D-C63D-411C-910B-7D67BAA4694D}" destId="{1F829E3B-CE8F-459D-A261-BCFC3CB700C3}" srcOrd="0" destOrd="2" presId="urn:microsoft.com/office/officeart/2011/layout/RadialPictureList"/>
    <dgm:cxn modelId="{5EAC80D9-C1A0-4E2F-9359-06167361FB53}" srcId="{F68F302A-7ADE-4C6E-8A6A-8F051FC3A85E}" destId="{44F387C5-ED72-4DDF-BD56-861D5AB86F4A}" srcOrd="4" destOrd="0" parTransId="{6C840A67-0267-47EC-86FC-FC545D837D3E}" sibTransId="{426B607D-7856-4CD8-8DD1-BC4B0454EE79}"/>
    <dgm:cxn modelId="{DAD7CADA-42AD-4927-A2F8-AFBF82BDB5D9}" type="presOf" srcId="{BE0972ED-B169-48C6-B65D-6CB7BF385052}" destId="{1F829E3B-CE8F-459D-A261-BCFC3CB700C3}" srcOrd="0" destOrd="6" presId="urn:microsoft.com/office/officeart/2011/layout/RadialPictureList"/>
    <dgm:cxn modelId="{88F929E0-7EE1-4055-BE92-0ED8954221E2}" type="presOf" srcId="{746F2D6E-B41E-4DB7-80F0-383F78FFC746}" destId="{DB458B1A-FE93-42E0-9D55-B72DCE4C2282}" srcOrd="0" destOrd="0" presId="urn:microsoft.com/office/officeart/2011/layout/RadialPictureList"/>
    <dgm:cxn modelId="{4ED1B0E1-CE73-48BD-8633-098A2FB8E43C}" srcId="{F68F302A-7ADE-4C6E-8A6A-8F051FC3A85E}" destId="{8B868A4B-B8D4-4161-A681-DA5E95182DD5}" srcOrd="3" destOrd="0" parTransId="{084067BF-0F6A-4DEA-B275-DFFD8723BEFE}" sibTransId="{CE4DFAC7-F777-4181-B9F1-97A999665E88}"/>
    <dgm:cxn modelId="{919DB1E8-58D2-4FD2-AF2B-8308EDE23C10}" type="presOf" srcId="{CEC8BA9E-E957-4987-BFFE-16B33905E795}" destId="{1F829E3B-CE8F-459D-A261-BCFC3CB700C3}" srcOrd="0" destOrd="1" presId="urn:microsoft.com/office/officeart/2011/layout/RadialPictureList"/>
    <dgm:cxn modelId="{5C30F8F1-84FA-4014-B142-18EDA69D3185}" srcId="{7D10FC07-9A81-43A0-9573-B07F108FE501}" destId="{F9DD646F-1E4B-4DEE-AA5E-29FFF304FAA3}" srcOrd="2" destOrd="0" parTransId="{8C9F661A-4B18-41A6-BDF6-DD06735BB26E}" sibTransId="{60F39F4A-7DC9-46F9-8B6B-0A3BBC60DAD6}"/>
    <dgm:cxn modelId="{0EE47BFF-C3F5-408B-A17B-898185B7AB04}" type="presOf" srcId="{5DF6F4C8-F0A1-49BD-8450-DB84761947AB}" destId="{DB458B1A-FE93-42E0-9D55-B72DCE4C2282}" srcOrd="0" destOrd="2" presId="urn:microsoft.com/office/officeart/2011/layout/RadialPictureList"/>
    <dgm:cxn modelId="{9D54ADDB-9111-4082-95E0-F882EB5C6F0F}" type="presParOf" srcId="{19DA4144-2DDF-4F42-852E-CBF883D8FA46}" destId="{EB52B272-C626-4650-BFFD-89DD6B810B51}" srcOrd="0" destOrd="0" presId="urn:microsoft.com/office/officeart/2011/layout/RadialPictureList"/>
    <dgm:cxn modelId="{481CF470-0261-4744-BD03-BE777A955983}" type="presParOf" srcId="{19DA4144-2DDF-4F42-852E-CBF883D8FA46}" destId="{3DDE070D-220F-4C90-9751-C0D92FB21BE0}" srcOrd="1" destOrd="0" presId="urn:microsoft.com/office/officeart/2011/layout/RadialPictureList"/>
    <dgm:cxn modelId="{108E397B-FC71-4912-A518-342656D38D72}" type="presParOf" srcId="{19DA4144-2DDF-4F42-852E-CBF883D8FA46}" destId="{22625518-0614-4639-8B85-24331F76CC4E}" srcOrd="2" destOrd="0" presId="urn:microsoft.com/office/officeart/2011/layout/RadialPictureList"/>
    <dgm:cxn modelId="{74CFAD28-4812-4DD7-8CC6-29309CBB1AE5}" type="presParOf" srcId="{19DA4144-2DDF-4F42-852E-CBF883D8FA46}" destId="{DB458B1A-FE93-42E0-9D55-B72DCE4C2282}" srcOrd="3" destOrd="0" presId="urn:microsoft.com/office/officeart/2011/layout/RadialPictureList"/>
    <dgm:cxn modelId="{44A98CDD-366F-4FEE-B200-166A1CDBA3B3}" type="presParOf" srcId="{19DA4144-2DDF-4F42-852E-CBF883D8FA46}" destId="{D057ABD9-62BA-4CF0-A245-3F3278685385}" srcOrd="4" destOrd="0" presId="urn:microsoft.com/office/officeart/2011/layout/RadialPictureList"/>
    <dgm:cxn modelId="{9FBA9AAB-5407-46CA-8D54-EB0FC8DA5760}" type="presParOf" srcId="{D057ABD9-62BA-4CF0-A245-3F3278685385}" destId="{F2ED838D-C819-491F-9A52-1D3008520469}" srcOrd="0" destOrd="0" presId="urn:microsoft.com/office/officeart/2011/layout/RadialPictureList"/>
    <dgm:cxn modelId="{F628F5E3-A3CB-4ECC-978E-42354A0299AB}" type="presParOf" srcId="{19DA4144-2DDF-4F42-852E-CBF883D8FA46}" destId="{1F829E3B-CE8F-459D-A261-BCFC3CB700C3}" srcOrd="5" destOrd="0" presId="urn:microsoft.com/office/officeart/2011/layout/RadialPictureList"/>
    <dgm:cxn modelId="{4FAF623D-9C4A-4B00-BBC4-819F5BFBD690}" type="presParOf" srcId="{19DA4144-2DDF-4F42-852E-CBF883D8FA46}" destId="{1E68CC53-1B74-4A29-9B33-E5E52802AB46}" srcOrd="6" destOrd="0" presId="urn:microsoft.com/office/officeart/2011/layout/RadialPictureList"/>
    <dgm:cxn modelId="{4254DAB6-FEAE-41EE-84D3-D46DAA9A259F}" type="presParOf" srcId="{1E68CC53-1B74-4A29-9B33-E5E52802AB46}" destId="{C5F79F01-98EF-4B6B-8F11-D5FB6A991EE8}" srcOrd="0" destOrd="0" presId="urn:microsoft.com/office/officeart/2011/layout/RadialPictureList"/>
    <dgm:cxn modelId="{1B31BBEF-6FEC-418B-9694-627EC72E44B6}" type="presParOf" srcId="{19DA4144-2DDF-4F42-852E-CBF883D8FA46}" destId="{682632B4-4A45-490A-8401-97CA9207651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BEBEE-30FE-415E-9DD5-67EC040E6C67}">
      <dsp:nvSpPr>
        <dsp:cNvPr id="0" name=""/>
        <dsp:cNvSpPr/>
      </dsp:nvSpPr>
      <dsp:spPr>
        <a:xfrm>
          <a:off x="962510" y="151609"/>
          <a:ext cx="1036546" cy="1036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BB7751-4256-48FD-9236-4E54CA4ABB36}">
      <dsp:nvSpPr>
        <dsp:cNvPr id="0" name=""/>
        <dsp:cNvSpPr/>
      </dsp:nvSpPr>
      <dsp:spPr>
        <a:xfrm>
          <a:off x="2" y="1342443"/>
          <a:ext cx="2961562" cy="444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Situation</a:t>
          </a:r>
        </a:p>
      </dsp:txBody>
      <dsp:txXfrm>
        <a:off x="2" y="1342443"/>
        <a:ext cx="2961562" cy="444234"/>
      </dsp:txXfrm>
    </dsp:sp>
    <dsp:sp modelId="{C554FA58-7675-4A3D-93CF-8E2D70957535}">
      <dsp:nvSpPr>
        <dsp:cNvPr id="0" name=""/>
        <dsp:cNvSpPr/>
      </dsp:nvSpPr>
      <dsp:spPr>
        <a:xfrm>
          <a:off x="2" y="1858438"/>
          <a:ext cx="2961562" cy="188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Helping US Bank marketing  team  benchmark its “trust index” based on social media presence.</a:t>
          </a:r>
        </a:p>
      </dsp:txBody>
      <dsp:txXfrm>
        <a:off x="2" y="1858438"/>
        <a:ext cx="2961562" cy="1881231"/>
      </dsp:txXfrm>
    </dsp:sp>
    <dsp:sp modelId="{039B669F-E44D-4347-885B-2236694513B1}">
      <dsp:nvSpPr>
        <dsp:cNvPr id="0" name=""/>
        <dsp:cNvSpPr/>
      </dsp:nvSpPr>
      <dsp:spPr>
        <a:xfrm>
          <a:off x="4442346" y="151609"/>
          <a:ext cx="1036546" cy="1036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3660AD-6307-402E-98D1-3822DE72C03F}">
      <dsp:nvSpPr>
        <dsp:cNvPr id="0" name=""/>
        <dsp:cNvSpPr/>
      </dsp:nvSpPr>
      <dsp:spPr>
        <a:xfrm>
          <a:off x="3479838" y="1342443"/>
          <a:ext cx="2961562" cy="444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Complication </a:t>
          </a:r>
        </a:p>
      </dsp:txBody>
      <dsp:txXfrm>
        <a:off x="3479838" y="1342443"/>
        <a:ext cx="2961562" cy="444234"/>
      </dsp:txXfrm>
    </dsp:sp>
    <dsp:sp modelId="{411B91BA-2F1F-4A66-A44B-E37ADDC037B2}">
      <dsp:nvSpPr>
        <dsp:cNvPr id="0" name=""/>
        <dsp:cNvSpPr/>
      </dsp:nvSpPr>
      <dsp:spPr>
        <a:xfrm>
          <a:off x="3479838" y="1858438"/>
          <a:ext cx="2961562" cy="188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Quantifying something abstract as</a:t>
          </a:r>
          <a:r>
            <a:rPr lang="en-US" sz="2000" b="1" kern="1200"/>
            <a:t> Trust</a:t>
          </a:r>
          <a:r>
            <a:rPr lang="en-US" sz="2000" kern="1200"/>
            <a:t> is a challenge. The volume of </a:t>
          </a:r>
          <a:r>
            <a:rPr lang="en-US" sz="2000" b="1" kern="1200"/>
            <a:t>customer talk</a:t>
          </a:r>
          <a:r>
            <a:rPr lang="en-US" sz="2000" kern="1200"/>
            <a:t> is variable between the bank and its core competitors</a:t>
          </a:r>
        </a:p>
      </dsp:txBody>
      <dsp:txXfrm>
        <a:off x="3479838" y="1858438"/>
        <a:ext cx="2961562" cy="1881231"/>
      </dsp:txXfrm>
    </dsp:sp>
    <dsp:sp modelId="{CA663E35-5DE2-45CD-9E45-B002FF9F9FE7}">
      <dsp:nvSpPr>
        <dsp:cNvPr id="0" name=""/>
        <dsp:cNvSpPr/>
      </dsp:nvSpPr>
      <dsp:spPr>
        <a:xfrm>
          <a:off x="7922182" y="185256"/>
          <a:ext cx="1036546" cy="1036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5055EB-A195-444D-82C8-5BA25745CF19}">
      <dsp:nvSpPr>
        <dsp:cNvPr id="0" name=""/>
        <dsp:cNvSpPr/>
      </dsp:nvSpPr>
      <dsp:spPr>
        <a:xfrm>
          <a:off x="6959674" y="1342443"/>
          <a:ext cx="2961562" cy="444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Key Question</a:t>
          </a:r>
        </a:p>
      </dsp:txBody>
      <dsp:txXfrm>
        <a:off x="6959674" y="1342443"/>
        <a:ext cx="2961562" cy="444234"/>
      </dsp:txXfrm>
    </dsp:sp>
    <dsp:sp modelId="{C64642D8-B423-4CD7-9A55-9128E4570483}">
      <dsp:nvSpPr>
        <dsp:cNvPr id="0" name=""/>
        <dsp:cNvSpPr/>
      </dsp:nvSpPr>
      <dsp:spPr>
        <a:xfrm>
          <a:off x="6959674" y="1858438"/>
          <a:ext cx="2961562" cy="188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are the quantifiable parameters that could serve as trust attributes? How do we benchmark US bank against its core competitors?</a:t>
          </a:r>
        </a:p>
      </dsp:txBody>
      <dsp:txXfrm>
        <a:off x="6959674" y="1858438"/>
        <a:ext cx="2961562" cy="1881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27542-035C-4368-AB30-817C795ED89E}">
      <dsp:nvSpPr>
        <dsp:cNvPr id="0" name=""/>
        <dsp:cNvSpPr/>
      </dsp:nvSpPr>
      <dsp:spPr>
        <a:xfrm>
          <a:off x="0" y="513836"/>
          <a:ext cx="8077198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37388" rIns="6268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kern="1200"/>
            <a:t>For broader base of social media content, linear relationship between similarity measure and labelled values is not statistically significant</a:t>
          </a:r>
          <a:endParaRPr lang="en-US" sz="2100" b="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kern="1200"/>
            <a:t>Core Trust attributes need to be defined on the basis of customer interactions </a:t>
          </a:r>
          <a:endParaRPr lang="en-US" sz="2100" b="0" kern="1200"/>
        </a:p>
      </dsp:txBody>
      <dsp:txXfrm>
        <a:off x="0" y="513836"/>
        <a:ext cx="8077198" cy="2116800"/>
      </dsp:txXfrm>
    </dsp:sp>
    <dsp:sp modelId="{166FCB95-F141-4FBC-950C-FE5B8E6C9D82}">
      <dsp:nvSpPr>
        <dsp:cNvPr id="0" name=""/>
        <dsp:cNvSpPr/>
      </dsp:nvSpPr>
      <dsp:spPr>
        <a:xfrm>
          <a:off x="403859" y="203876"/>
          <a:ext cx="565403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Trust Quantification</a:t>
          </a:r>
          <a:endParaRPr lang="en-US" sz="2100" b="1" kern="1200"/>
        </a:p>
      </dsp:txBody>
      <dsp:txXfrm>
        <a:off x="434121" y="234138"/>
        <a:ext cx="5593514" cy="559396"/>
      </dsp:txXfrm>
    </dsp:sp>
    <dsp:sp modelId="{53E231C1-0468-44C5-8D34-F20B1B3D6DDD}">
      <dsp:nvSpPr>
        <dsp:cNvPr id="0" name=""/>
        <dsp:cNvSpPr/>
      </dsp:nvSpPr>
      <dsp:spPr>
        <a:xfrm>
          <a:off x="0" y="3053996"/>
          <a:ext cx="807719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37388" rIns="6268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kern="1200"/>
            <a:t>Competitor ranking is dependent on weighted trust scores</a:t>
          </a:r>
          <a:endParaRPr lang="en-US" sz="2100" b="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0" kern="1200"/>
            <a:t>Consistency in noise reduction techniques will hold key to accurate estimation of trust levels</a:t>
          </a:r>
          <a:endParaRPr lang="en-US" sz="2100" b="0" kern="1200"/>
        </a:p>
      </dsp:txBody>
      <dsp:txXfrm>
        <a:off x="0" y="3053996"/>
        <a:ext cx="8077198" cy="1521449"/>
      </dsp:txXfrm>
    </dsp:sp>
    <dsp:sp modelId="{43D0CE28-FA73-48E2-87CC-91EB745ABBC5}">
      <dsp:nvSpPr>
        <dsp:cNvPr id="0" name=""/>
        <dsp:cNvSpPr/>
      </dsp:nvSpPr>
      <dsp:spPr>
        <a:xfrm>
          <a:off x="403859" y="2744036"/>
          <a:ext cx="565403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Competitor Trust Benchmarking</a:t>
          </a:r>
          <a:endParaRPr lang="en-US" sz="2100" kern="1200"/>
        </a:p>
      </dsp:txBody>
      <dsp:txXfrm>
        <a:off x="434121" y="2774298"/>
        <a:ext cx="5593514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27542-035C-4368-AB30-817C795ED89E}">
      <dsp:nvSpPr>
        <dsp:cNvPr id="0" name=""/>
        <dsp:cNvSpPr/>
      </dsp:nvSpPr>
      <dsp:spPr>
        <a:xfrm>
          <a:off x="0" y="319841"/>
          <a:ext cx="8077198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49936" rIns="62688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err="1"/>
            <a:t>Talkwalker</a:t>
          </a:r>
          <a:r>
            <a:rPr lang="en-IN" sz="1200" b="1" kern="1200"/>
            <a:t> </a:t>
          </a:r>
          <a:br>
            <a:rPr lang="en-IN" sz="1200" b="1" kern="1200"/>
          </a:br>
          <a:r>
            <a:rPr lang="en-IN" sz="1200" b="1" kern="1200"/>
            <a:t>(Twitter, Reddit, Instagram)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err="1"/>
            <a:t>Nichefire</a:t>
          </a:r>
          <a:r>
            <a:rPr lang="en-IN" sz="1200" b="1" kern="1200"/>
            <a:t> Dashboard</a:t>
          </a:r>
          <a:endParaRPr lang="en-US" sz="1200" b="1" kern="1200"/>
        </a:p>
      </dsp:txBody>
      <dsp:txXfrm>
        <a:off x="0" y="319841"/>
        <a:ext cx="8077198" cy="869400"/>
      </dsp:txXfrm>
    </dsp:sp>
    <dsp:sp modelId="{166FCB95-F141-4FBC-950C-FE5B8E6C9D82}">
      <dsp:nvSpPr>
        <dsp:cNvPr id="0" name=""/>
        <dsp:cNvSpPr/>
      </dsp:nvSpPr>
      <dsp:spPr>
        <a:xfrm>
          <a:off x="403859" y="142721"/>
          <a:ext cx="565403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Data</a:t>
          </a:r>
          <a:r>
            <a:rPr lang="en-IN" sz="1200" kern="1200"/>
            <a:t> </a:t>
          </a:r>
          <a:r>
            <a:rPr lang="en-IN" sz="1200" b="1" kern="1200"/>
            <a:t>Sources</a:t>
          </a:r>
          <a:endParaRPr lang="en-US" sz="1200" b="1" kern="1200"/>
        </a:p>
      </dsp:txBody>
      <dsp:txXfrm>
        <a:off x="421152" y="160014"/>
        <a:ext cx="5619452" cy="319654"/>
      </dsp:txXfrm>
    </dsp:sp>
    <dsp:sp modelId="{53E231C1-0468-44C5-8D34-F20B1B3D6DDD}">
      <dsp:nvSpPr>
        <dsp:cNvPr id="0" name=""/>
        <dsp:cNvSpPr/>
      </dsp:nvSpPr>
      <dsp:spPr>
        <a:xfrm>
          <a:off x="0" y="1431161"/>
          <a:ext cx="807719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49936" rIns="62688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/>
            <a:t>Attribute definition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/>
            <a:t>Attribute decomposition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/>
            <a:t>Attribute quantification</a:t>
          </a:r>
          <a:endParaRPr lang="en-US" sz="1200" kern="1200"/>
        </a:p>
      </dsp:txBody>
      <dsp:txXfrm>
        <a:off x="0" y="1431161"/>
        <a:ext cx="8077198" cy="907200"/>
      </dsp:txXfrm>
    </dsp:sp>
    <dsp:sp modelId="{43D0CE28-FA73-48E2-87CC-91EB745ABBC5}">
      <dsp:nvSpPr>
        <dsp:cNvPr id="0" name=""/>
        <dsp:cNvSpPr/>
      </dsp:nvSpPr>
      <dsp:spPr>
        <a:xfrm>
          <a:off x="403859" y="1254041"/>
          <a:ext cx="565403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Expand domain knowledge on Sentiment Scoring for attributes</a:t>
          </a:r>
          <a:endParaRPr lang="en-US" sz="1200" kern="1200"/>
        </a:p>
      </dsp:txBody>
      <dsp:txXfrm>
        <a:off x="421152" y="1271334"/>
        <a:ext cx="5619452" cy="319654"/>
      </dsp:txXfrm>
    </dsp:sp>
    <dsp:sp modelId="{F45EF72C-1C83-4437-ACF4-143FA12988A9}">
      <dsp:nvSpPr>
        <dsp:cNvPr id="0" name=""/>
        <dsp:cNvSpPr/>
      </dsp:nvSpPr>
      <dsp:spPr>
        <a:xfrm>
          <a:off x="0" y="2580281"/>
          <a:ext cx="807719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49936" rIns="62688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/>
            <a:t>Feature Summarization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/>
            <a:t>Data Cleansing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/>
            <a:t>Feature Prioritization</a:t>
          </a:r>
          <a:endParaRPr lang="en-US" sz="1200" kern="1200"/>
        </a:p>
      </dsp:txBody>
      <dsp:txXfrm>
        <a:off x="0" y="2580281"/>
        <a:ext cx="8077198" cy="907200"/>
      </dsp:txXfrm>
    </dsp:sp>
    <dsp:sp modelId="{6BB5AEB0-2371-4E86-8040-989D20CAA209}">
      <dsp:nvSpPr>
        <dsp:cNvPr id="0" name=""/>
        <dsp:cNvSpPr/>
      </dsp:nvSpPr>
      <dsp:spPr>
        <a:xfrm>
          <a:off x="403859" y="2403161"/>
          <a:ext cx="565403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Identification of key features</a:t>
          </a:r>
          <a:endParaRPr lang="en-US" sz="1200" kern="1200"/>
        </a:p>
      </dsp:txBody>
      <dsp:txXfrm>
        <a:off x="421152" y="2420454"/>
        <a:ext cx="5619452" cy="319654"/>
      </dsp:txXfrm>
    </dsp:sp>
    <dsp:sp modelId="{324FAEEE-1300-442A-A25B-976B782128B9}">
      <dsp:nvSpPr>
        <dsp:cNvPr id="0" name=""/>
        <dsp:cNvSpPr/>
      </dsp:nvSpPr>
      <dsp:spPr>
        <a:xfrm>
          <a:off x="0" y="3729401"/>
          <a:ext cx="807719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49936" rIns="62688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/>
            <a:t>Content review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/>
            <a:t>Key metadata analysis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/>
            <a:t>Semantic analysis</a:t>
          </a:r>
          <a:endParaRPr lang="en-US" sz="1200" kern="1200"/>
        </a:p>
      </dsp:txBody>
      <dsp:txXfrm>
        <a:off x="0" y="3729401"/>
        <a:ext cx="8077198" cy="907200"/>
      </dsp:txXfrm>
    </dsp:sp>
    <dsp:sp modelId="{5A634E43-DAB6-4AFC-8E57-97626B99A9BC}">
      <dsp:nvSpPr>
        <dsp:cNvPr id="0" name=""/>
        <dsp:cNvSpPr/>
      </dsp:nvSpPr>
      <dsp:spPr>
        <a:xfrm>
          <a:off x="403859" y="3552281"/>
          <a:ext cx="565403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Channel-wise EDA</a:t>
          </a:r>
          <a:endParaRPr lang="en-US" sz="1200" kern="1200"/>
        </a:p>
      </dsp:txBody>
      <dsp:txXfrm>
        <a:off x="421152" y="3569574"/>
        <a:ext cx="5619452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2B272-C626-4650-BFFD-89DD6B810B51}">
      <dsp:nvSpPr>
        <dsp:cNvPr id="0" name=""/>
        <dsp:cNvSpPr/>
      </dsp:nvSpPr>
      <dsp:spPr>
        <a:xfrm>
          <a:off x="1902343" y="1345309"/>
          <a:ext cx="2544631" cy="2544757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kern="1200"/>
            <a:t>Trust</a:t>
          </a:r>
          <a:endParaRPr lang="en-US" sz="6300" kern="1200"/>
        </a:p>
      </dsp:txBody>
      <dsp:txXfrm>
        <a:off x="2274996" y="1717980"/>
        <a:ext cx="1799325" cy="1799415"/>
      </dsp:txXfrm>
    </dsp:sp>
    <dsp:sp modelId="{3DDE070D-220F-4C90-9751-C0D92FB21BE0}">
      <dsp:nvSpPr>
        <dsp:cNvPr id="0" name=""/>
        <dsp:cNvSpPr/>
      </dsp:nvSpPr>
      <dsp:spPr>
        <a:xfrm>
          <a:off x="661664" y="79513"/>
          <a:ext cx="5129557" cy="534725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25518-0614-4639-8B85-24331F76CC4E}">
      <dsp:nvSpPr>
        <dsp:cNvPr id="0" name=""/>
        <dsp:cNvSpPr/>
      </dsp:nvSpPr>
      <dsp:spPr>
        <a:xfrm>
          <a:off x="4459759" y="447009"/>
          <a:ext cx="1262484" cy="1253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58B1A-FE93-42E0-9D55-B72DCE4C2282}">
      <dsp:nvSpPr>
        <dsp:cNvPr id="0" name=""/>
        <dsp:cNvSpPr/>
      </dsp:nvSpPr>
      <dsp:spPr>
        <a:xfrm>
          <a:off x="5956720" y="441472"/>
          <a:ext cx="1824653" cy="1319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1600" b="1" kern="1200"/>
            <a:t>Integrity</a:t>
          </a:r>
          <a:endParaRPr lang="en-US" sz="16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Data Safety and Ethics</a:t>
          </a:r>
          <a:endParaRPr 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Customer Interests</a:t>
          </a:r>
          <a:endParaRPr 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Reaction to data breaches</a:t>
          </a:r>
          <a:endParaRPr lang="en-US" sz="1200" b="0" kern="1200"/>
        </a:p>
      </dsp:txBody>
      <dsp:txXfrm>
        <a:off x="5956720" y="441472"/>
        <a:ext cx="1824653" cy="1319701"/>
      </dsp:txXfrm>
    </dsp:sp>
    <dsp:sp modelId="{F2ED838D-C819-491F-9A52-1D3008520469}">
      <dsp:nvSpPr>
        <dsp:cNvPr id="0" name=""/>
        <dsp:cNvSpPr/>
      </dsp:nvSpPr>
      <dsp:spPr>
        <a:xfrm>
          <a:off x="4992755" y="1918691"/>
          <a:ext cx="1304838" cy="125188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29E3B-CE8F-459D-A261-BCFC3CB700C3}">
      <dsp:nvSpPr>
        <dsp:cNvPr id="0" name=""/>
        <dsp:cNvSpPr/>
      </dsp:nvSpPr>
      <dsp:spPr>
        <a:xfrm>
          <a:off x="6575271" y="1948585"/>
          <a:ext cx="2946413" cy="1319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1600" b="1" kern="1200"/>
            <a:t>Competence</a:t>
          </a:r>
          <a:endParaRPr lang="en-US" sz="16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Corporate Social Responsibility</a:t>
          </a:r>
          <a:endParaRPr 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Cultural changes and commitment to trust</a:t>
          </a:r>
          <a:endParaRPr 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Customer Stories</a:t>
          </a:r>
          <a:endParaRPr 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Electronic payment  and Brand Partnership</a:t>
          </a:r>
          <a:endParaRPr 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Infrastructure support</a:t>
          </a:r>
          <a:endParaRPr 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Proactive Issue resolution</a:t>
          </a:r>
          <a:endParaRPr lang="en-US" sz="1200" b="0" kern="1200"/>
        </a:p>
      </dsp:txBody>
      <dsp:txXfrm>
        <a:off x="6575271" y="1948585"/>
        <a:ext cx="2946413" cy="1319701"/>
      </dsp:txXfrm>
    </dsp:sp>
    <dsp:sp modelId="{C5F79F01-98EF-4B6B-8F11-D5FB6A991EE8}">
      <dsp:nvSpPr>
        <dsp:cNvPr id="0" name=""/>
        <dsp:cNvSpPr/>
      </dsp:nvSpPr>
      <dsp:spPr>
        <a:xfrm>
          <a:off x="4377008" y="3535404"/>
          <a:ext cx="1401214" cy="1144140"/>
        </a:xfrm>
        <a:prstGeom prst="ellipse">
          <a:avLst/>
        </a:prstGeom>
        <a:blipFill>
          <a:blip xmlns:r="http://schemas.openxmlformats.org/officeDocument/2006/relationships" r:embed="rId5"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632B4-4A45-490A-8401-97CA92076516}">
      <dsp:nvSpPr>
        <dsp:cNvPr id="0" name=""/>
        <dsp:cNvSpPr/>
      </dsp:nvSpPr>
      <dsp:spPr>
        <a:xfrm>
          <a:off x="6102975" y="3945982"/>
          <a:ext cx="1600531" cy="105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1600" b="1" kern="1200"/>
            <a:t>Transparency</a:t>
          </a:r>
          <a:endParaRPr lang="en-US" sz="16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Privacy policies</a:t>
          </a:r>
          <a:endParaRPr lang="en-US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/>
            <a:t>Process transparency</a:t>
          </a:r>
          <a:endParaRPr lang="en-US" sz="1200" b="0" kern="1200"/>
        </a:p>
      </dsp:txBody>
      <dsp:txXfrm>
        <a:off x="6102975" y="3945982"/>
        <a:ext cx="1600531" cy="105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76871-0C84-4D59-94A3-6E0EE853502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11AF6-A20B-4784-8813-BA277487C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11AF6-A20B-4784-8813-BA277487C7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25C1-BBC1-4E15-86C3-68E2F0AFC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4B16C-8FE0-4AE3-9EB4-7CDDCB1C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C47AE-ABEE-4BB5-93DF-67D9EBCA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BE4-854F-4A69-99C6-A100A64EE33B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6A76-DF7F-4706-BC5B-50C15CA2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7B39-44B9-4FD5-B97D-12A583DD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F076-A6BE-47A6-9F93-0353C1F2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28C35-0F99-42C2-9901-D901628F2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B431-E66B-4F5B-BF91-64EB3ED4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26A7-A89E-429C-B88B-9CC39CDB05B8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535A-6E8C-4A17-A188-18931094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8099-C59D-4C3D-A049-40891B1F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C4678-1891-4DAD-945C-23E8402AB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B1A1F-E7A9-4495-BDDF-DD9F1BA44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1C3F-CB49-4CAC-9F2D-B4266305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0B8E-69F0-4F1B-93CD-6F6CE0D796E2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4012-ED2A-4413-9798-21E9AEB0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7F62-DDDE-411C-8A5D-3C50D64D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B2FA-B439-41EE-9604-46130E1E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5A01-9E62-4742-88B9-2453E6C5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12F9-E2CF-4A89-BA1E-7677DD97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E94-D50A-4FB0-8B4C-944C0A74C89D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46F2-AAAE-4C7B-BB85-1ED70C72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FD2B-95AA-44F4-9A4B-4F3A380F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E737-AEEE-48EF-9D6C-D38FE12B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7B95B-AE25-46FF-B650-7AECC0B7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0A89-0E89-445F-A6D8-876DE187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7DAB-749B-4D38-89B7-B5D6F80F42BB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592D-7AF5-42C7-8FB9-39978079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D7F5-18FB-4CE5-908C-E22CD9A1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B06E-3132-4856-B395-0FF87078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57C0-6198-4E17-91D0-A51D24EFF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5F72C-7966-4673-9EC5-E32DCFE5B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AB20-20A8-4EAE-85E5-88C53A1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489B-A40A-46C4-9895-6B6412D220A3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8243B-246F-4758-B49E-7FF3CD62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09B67-7FFC-4DB0-A36F-A4153BDF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02B7-1558-42AF-B5C2-0E8185BA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A82E-BDBB-44CE-B33D-64F6E9E5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DD382-47FA-47D8-8477-6C94F4188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848DD-D3CC-4857-A537-4FEA98632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11892-F8FC-437A-8C61-61EEEEC0C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D0D95-53AD-4B7E-A9A2-F3F16BB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5573-0F2D-462D-BD63-BCDD05C98C77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59D9F-6DE3-4943-9BA0-A9CC7F5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AAA97-D282-4335-9E05-AF7D3B4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BC9-26F5-4E2E-B9F7-EF4A9BD0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AD20C-36AC-41AA-81EC-21561B9B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5544-0EC0-426F-913B-C521AB83A57E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59A5D-64DC-451B-8B66-2F0301E8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DF3B0-8FE0-4D6E-8BB4-82DA382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4C556-143C-430B-9817-18CDAA5B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D6BC-98AA-46F4-9C53-289DB47509CB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5E725-D71A-4634-8FD8-7897F862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5AFB3-718B-4578-8590-BC764B8C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BA50-1E2E-4ABC-AF47-D471C2F3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9BD8-53BB-4AC9-A625-82EB7CCD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DCBD6-2CC3-4CEF-A0E8-B554A1D10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7E78-CB22-4404-9D69-9153E7A5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06B2-3DC7-4039-BD3E-3EBB5441A243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87ECF-E8F0-44CA-97BF-F310A186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4D92B-6916-458A-8813-E71F2E45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BD18-4020-4A84-815B-1E05F6B0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08592-BE0C-43E3-8D0F-6629BF910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BF591-4DB6-4D60-8A51-C17F9926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9486-1679-4B60-8FC6-51A9BC8A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4032-A507-49A9-8B16-5F0B17A99A3F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B2CD-96B6-4936-86B2-8E436DA0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B5A61-B453-47FC-9E5A-83C744DA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6C65-6F51-478E-A67F-A569496B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0D5A3-5CE1-4A74-B158-85C73907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C1AA-7DB3-4097-833B-13D174C2D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2FFD-5272-4520-ADB6-82B5F547C578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50BF-3215-4D61-8841-23ACD686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EB9D-A4B3-42A6-A10A-B64121FF8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E90E-2BAE-41B5-B92D-6711FD9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313675" y="428938"/>
            <a:ext cx="10259008" cy="3072393"/>
          </a:xfrm>
        </p:spPr>
        <p:txBody>
          <a:bodyPr>
            <a:normAutofit/>
          </a:bodyPr>
          <a:lstStyle/>
          <a:p>
            <a:r>
              <a:rPr lang="en-US" sz="4300" b="1">
                <a:latin typeface="+mn-lt"/>
                <a:cs typeface="Arial"/>
              </a:rPr>
              <a:t>TRUST INDEX </a:t>
            </a:r>
            <a:br>
              <a:rPr lang="en-US" sz="4300" b="1">
                <a:latin typeface="+mn-lt"/>
                <a:cs typeface="Arial"/>
              </a:rPr>
            </a:br>
            <a:r>
              <a:rPr lang="en-US" sz="4300" b="1">
                <a:latin typeface="+mn-lt"/>
                <a:cs typeface="Arial"/>
              </a:rPr>
              <a:t>CLOSEOUT PRESENTATION</a:t>
            </a:r>
            <a:endParaRPr lang="en-US" sz="4300" b="1" i="1">
              <a:latin typeface="+mn-lt"/>
              <a:cs typeface="Arial"/>
            </a:endParaRP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5636" y="3501331"/>
            <a:ext cx="8937740" cy="1272831"/>
          </a:xfrm>
        </p:spPr>
        <p:txBody>
          <a:bodyPr anchor="t">
            <a:normAutofit/>
          </a:bodyPr>
          <a:lstStyle/>
          <a:p>
            <a:pPr marL="342900" indent="-342900"/>
            <a:r>
              <a:rPr lang="en-US" sz="1600" b="1">
                <a:cs typeface="Arial" panose="020B0604020202020204" pitchFamily="34" charset="0"/>
              </a:rPr>
              <a:t>Shaoni Gupta | Dwarkesh Rajput | Vedangini Kala | Pradnya Patil</a:t>
            </a:r>
          </a:p>
          <a:p>
            <a:pPr marL="342900" indent="-342900" algn="l"/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3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4" name="Group 140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Logo&#10;&#10;Description automatically generated with low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55" y="4287160"/>
            <a:ext cx="2856994" cy="1538382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70BB943-F83B-4C06-8942-614508A40CD1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AF7E686-7BD3-47FA-A53D-698604878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356" y="4356540"/>
            <a:ext cx="3073202" cy="17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1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1150-D257-4519-904B-9A2A8434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235295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>
                <a:cs typeface="Calibri Light"/>
              </a:rPr>
              <a:t>Appendix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D866B-4927-4C7D-8461-F897FA1C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8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943-F83B-4C06-8942-614508A40CD1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4889A69-9293-45C1-832C-BA395D541CE7}"/>
              </a:ext>
            </a:extLst>
          </p:cNvPr>
          <p:cNvSpPr txBox="1">
            <a:spLocks noChangeArrowheads="1"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256DFA9-53CE-470D-8932-0EB8BC9C5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669062"/>
            <a:ext cx="11517312" cy="1325562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</a:rPr>
              <a:t>Fall Back </a:t>
            </a:r>
            <a:r>
              <a:rPr lang="en-US" b="1"/>
              <a:t>Plan:</a:t>
            </a:r>
            <a:r>
              <a:rPr lang="en-US"/>
              <a:t> </a:t>
            </a:r>
            <a:r>
              <a:rPr lang="en-US" b="1"/>
              <a:t>A</a:t>
            </a:r>
            <a:r>
              <a:rPr lang="en-US" b="1" i="0">
                <a:effectLst/>
              </a:rPr>
              <a:t>pproach B</a:t>
            </a:r>
            <a:br>
              <a:rPr lang="en-US" b="1"/>
            </a:br>
            <a:endParaRPr lang="en-US" sz="2400" b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230813F-86B7-42F8-A533-56F5F490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88" y="2075667"/>
            <a:ext cx="9811095" cy="3450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effectLst/>
                <a:latin typeface="Calibri (Body)"/>
              </a:rPr>
              <a:t>Eliminated pain points of preliminary technique: </a:t>
            </a:r>
            <a:r>
              <a:rPr lang="en-US" sz="1800" b="0" i="0">
                <a:effectLst/>
                <a:latin typeface="Calibri (Body)"/>
              </a:rPr>
              <a:t>Redundancy in data and heavy </a:t>
            </a:r>
            <a:r>
              <a:rPr lang="en-US" sz="1800">
                <a:latin typeface="Calibri (Body)"/>
              </a:rPr>
              <a:t>c</a:t>
            </a:r>
            <a:r>
              <a:rPr lang="en-US" sz="1800" b="0" i="0">
                <a:effectLst/>
                <a:latin typeface="Calibri (Body)"/>
              </a:rPr>
              <a:t>omputation </a:t>
            </a:r>
          </a:p>
          <a:p>
            <a:r>
              <a:rPr lang="en-US" sz="1800" b="1" i="0">
                <a:effectLst/>
                <a:latin typeface="Calibri (Body)"/>
              </a:rPr>
              <a:t>Steps:</a:t>
            </a:r>
          </a:p>
          <a:p>
            <a:endParaRPr lang="en-US" sz="1400" b="1" i="0">
              <a:effectLst/>
              <a:latin typeface="Calibri (Body)"/>
            </a:endParaRPr>
          </a:p>
          <a:p>
            <a:pPr marL="631825" indent="-342900" algn="l">
              <a:buFont typeface="+mj-lt"/>
              <a:buAutoNum type="arabicPeriod"/>
            </a:pPr>
            <a:r>
              <a:rPr lang="en-US" sz="1800" i="0">
                <a:effectLst/>
                <a:latin typeface="Calibri (Body)"/>
              </a:rPr>
              <a:t>Vocabulary creation:</a:t>
            </a:r>
            <a:br>
              <a:rPr lang="en-US" sz="1800" b="0" i="0">
                <a:effectLst/>
                <a:latin typeface="Calibri (Body)"/>
              </a:rPr>
            </a:br>
            <a:r>
              <a:rPr lang="en-US" sz="1800">
                <a:latin typeface="Calibri (Body)"/>
              </a:rPr>
              <a:t>New dataset: </a:t>
            </a:r>
            <a:r>
              <a:rPr lang="en-US" sz="1800" b="0" i="0">
                <a:effectLst/>
                <a:latin typeface="Calibri (Body)"/>
              </a:rPr>
              <a:t>Reddit trust data </a:t>
            </a:r>
            <a:br>
              <a:rPr lang="en-US" sz="1800" b="0" i="0">
                <a:effectLst/>
                <a:latin typeface="Calibri (Body)"/>
              </a:rPr>
            </a:br>
            <a:r>
              <a:rPr lang="en-US" sz="1800" b="0" i="0">
                <a:effectLst/>
                <a:latin typeface="Calibri (Body)"/>
              </a:rPr>
              <a:t>Filtering noise:  TF-IDF + LDA</a:t>
            </a:r>
          </a:p>
          <a:p>
            <a:pPr marL="631825" indent="-342900" algn="l">
              <a:buFont typeface="+mj-lt"/>
              <a:buAutoNum type="arabicPeriod"/>
            </a:pPr>
            <a:r>
              <a:rPr lang="en-US" sz="1800" b="0" i="0">
                <a:effectLst/>
                <a:latin typeface="Calibri (Body)"/>
              </a:rPr>
              <a:t>Identify the neighborhood (similar words) of this dictionary using Glove or similar embedding techniques. </a:t>
            </a:r>
          </a:p>
          <a:p>
            <a:pPr marL="631825" indent="-342900" algn="l">
              <a:buFont typeface="+mj-lt"/>
              <a:buAutoNum type="arabicPeriod"/>
            </a:pPr>
            <a:r>
              <a:rPr lang="en-US" sz="1800" b="0" i="0">
                <a:effectLst/>
                <a:latin typeface="Calibri (Body)"/>
              </a:rPr>
              <a:t>Assign the probability to data point based on intersection of neighborhood</a:t>
            </a:r>
          </a:p>
          <a:p>
            <a:pPr marL="631825" indent="-342900" algn="l">
              <a:buFont typeface="+mj-lt"/>
              <a:buAutoNum type="arabicPeriod"/>
            </a:pPr>
            <a:r>
              <a:rPr lang="en-US" sz="1800" b="0" i="0">
                <a:effectLst/>
                <a:latin typeface="Calibri (Body)"/>
              </a:rPr>
              <a:t>Identify the probability threshold </a:t>
            </a:r>
            <a:r>
              <a:rPr lang="en-US" sz="1800">
                <a:latin typeface="Calibri (Body)"/>
              </a:rPr>
              <a:t>(</a:t>
            </a:r>
            <a:r>
              <a:rPr lang="en-US" sz="1800" b="0" i="0">
                <a:effectLst/>
                <a:latin typeface="Calibri (Body)"/>
              </a:rPr>
              <a:t>logistic regression) to classify content </a:t>
            </a:r>
          </a:p>
          <a:p>
            <a:endParaRPr lang="en-IN" sz="1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E0924-5C18-4DE7-8BBD-F5FFA40C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795" y="37925"/>
            <a:ext cx="1743607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5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8" y="1594592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A quantifiable trust index based on dimensions like Integrity, Transparency, Competency, etc. and how the bank fares in comparison to its competitors.</a:t>
            </a:r>
          </a:p>
          <a:p>
            <a:r>
              <a:rPr lang="en-US" sz="2400"/>
              <a:t>High level overview of discussion topics present in social media interactions 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0BB943-F83B-4C06-8942-614508A40CD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11E46EC4-F2F9-4ADF-A574-A1561DAED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28" y="30836"/>
            <a:ext cx="1746060" cy="778478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CBA4C3-D1E0-4DBE-8A10-2FC0950DCCB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BB943-F83B-4C06-8942-614508A40C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982B-A432-483E-AA5E-BBBEE1E9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Analytical Artefacts delivered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75AE-82AB-43ED-B9A7-2427B97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Final Technical Report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Executive Overview presentation</a:t>
            </a:r>
          </a:p>
          <a:p>
            <a:r>
              <a:rPr lang="en-US" err="1"/>
              <a:t>Jupyter</a:t>
            </a:r>
            <a:r>
              <a:rPr lang="en-US"/>
              <a:t> Notebook/</a:t>
            </a:r>
            <a:r>
              <a:rPr lang="en-US" err="1"/>
              <a:t>ipynb</a:t>
            </a:r>
            <a:r>
              <a:rPr lang="en-US"/>
              <a:t> files of approaches followed</a:t>
            </a:r>
          </a:p>
          <a:p>
            <a:endParaRPr lang="en-US">
              <a:cs typeface="Calibri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4E7AEF9-A9A2-412B-87B0-1D922E6DE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55409"/>
              </p:ext>
            </p:extLst>
          </p:nvPr>
        </p:nvGraphicFramePr>
        <p:xfrm>
          <a:off x="2116138" y="4130675"/>
          <a:ext cx="14366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Packager Shell Object" showAsIcon="1" r:id="rId3" imgW="816840" imgH="392040" progId="Package">
                  <p:embed/>
                </p:oleObj>
              </mc:Choice>
              <mc:Fallback>
                <p:oleObj name="Packager Shell Object" showAsIcon="1" r:id="rId3" imgW="81684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6138" y="4130675"/>
                        <a:ext cx="1436687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004B72-4C60-41A3-BAA6-3F1A15CEC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17033"/>
              </p:ext>
            </p:extLst>
          </p:nvPr>
        </p:nvGraphicFramePr>
        <p:xfrm>
          <a:off x="4298335" y="4018730"/>
          <a:ext cx="2109381" cy="74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Packager Shell Object" showAsIcon="1" r:id="rId5" imgW="1118160" imgH="392040" progId="Package">
                  <p:embed/>
                </p:oleObj>
              </mc:Choice>
              <mc:Fallback>
                <p:oleObj name="Packager Shell Object" showAsIcon="1" r:id="rId5" imgW="111816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8335" y="4018730"/>
                        <a:ext cx="2109381" cy="740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FA7F-84A5-4331-ADF0-5C22DB25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3A59-ADB2-4AC8-92A7-B7616B5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Thank You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963E483-761B-4138-84C0-5D77F233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391" y="27422"/>
            <a:ext cx="1743607" cy="7803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32C2C3-8683-4387-9055-5471416E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E90E-2BAE-41B5-B92D-6711FD95A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C00B0-6E53-4C0B-A08E-E7DB615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873-9269-4794-811B-05974533CA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4FFCD6-C8D8-4A8F-BD9A-1003417819FE}"/>
              </a:ext>
            </a:extLst>
          </p:cNvPr>
          <p:cNvSpPr txBox="1">
            <a:spLocks/>
          </p:cNvSpPr>
          <p:nvPr/>
        </p:nvSpPr>
        <p:spPr>
          <a:xfrm>
            <a:off x="838200" y="913449"/>
            <a:ext cx="10515600" cy="91535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Problem Definition Summary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68613E2-7EE5-4C7A-9527-203DB5B16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13710"/>
              </p:ext>
            </p:extLst>
          </p:nvPr>
        </p:nvGraphicFramePr>
        <p:xfrm>
          <a:off x="1135380" y="1828800"/>
          <a:ext cx="9921240" cy="389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6587139A-9DA7-4E32-92F9-A2EA6C5DE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10" y="30836"/>
            <a:ext cx="1746060" cy="7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3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798" y="386945"/>
            <a:ext cx="7474172" cy="1325563"/>
          </a:xfrm>
        </p:spPr>
        <p:txBody>
          <a:bodyPr>
            <a:normAutofit/>
          </a:bodyPr>
          <a:lstStyle/>
          <a:p>
            <a:r>
              <a:rPr lang="en-US" b="1"/>
              <a:t>Executive 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0BB943-F83B-4C06-8942-614508A40CD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661F61D1-BE9D-48F4-89DD-E1EEE2E4A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376611"/>
              </p:ext>
            </p:extLst>
          </p:nvPr>
        </p:nvGraphicFramePr>
        <p:xfrm>
          <a:off x="1841239" y="1391479"/>
          <a:ext cx="8077198" cy="477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F4E1FFD6-9080-4FC2-8913-E1A716621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10" y="30837"/>
            <a:ext cx="1746060" cy="778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FEF58-7D0F-4A82-A3A3-8EB5C649DBC2}"/>
              </a:ext>
            </a:extLst>
          </p:cNvPr>
          <p:cNvSpPr txBox="1"/>
          <p:nvPr/>
        </p:nvSpPr>
        <p:spPr>
          <a:xfrm>
            <a:off x="10410252" y="6400026"/>
            <a:ext cx="161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1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798" y="386945"/>
            <a:ext cx="7474172" cy="1325563"/>
          </a:xfrm>
        </p:spPr>
        <p:txBody>
          <a:bodyPr>
            <a:normAutofit/>
          </a:bodyPr>
          <a:lstStyle/>
          <a:p>
            <a:r>
              <a:rPr lang="en-US" b="1"/>
              <a:t>Data Exploration 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0BB943-F83B-4C06-8942-614508A40CD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661F61D1-BE9D-48F4-89DD-E1EEE2E4A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53011"/>
              </p:ext>
            </p:extLst>
          </p:nvPr>
        </p:nvGraphicFramePr>
        <p:xfrm>
          <a:off x="1841239" y="1391479"/>
          <a:ext cx="8077198" cy="477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F4E1FFD6-9080-4FC2-8913-E1A716621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10" y="30836"/>
            <a:ext cx="1746060" cy="77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18552-A252-45A4-808D-B58986D607EB}"/>
              </a:ext>
            </a:extLst>
          </p:cNvPr>
          <p:cNvSpPr txBox="1"/>
          <p:nvPr/>
        </p:nvSpPr>
        <p:spPr>
          <a:xfrm>
            <a:off x="10410252" y="6400026"/>
            <a:ext cx="161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3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545" y="627564"/>
            <a:ext cx="7474172" cy="883185"/>
          </a:xfrm>
        </p:spPr>
        <p:txBody>
          <a:bodyPr>
            <a:normAutofit/>
          </a:bodyPr>
          <a:lstStyle/>
          <a:p>
            <a:r>
              <a:rPr lang="en-US" b="1"/>
              <a:t>Scoring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0BB943-F83B-4C06-8942-614508A40CD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8A4530-7E92-46D5-A6AA-97E47595E6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640742"/>
              </p:ext>
            </p:extLst>
          </p:nvPr>
        </p:nvGraphicFramePr>
        <p:xfrm>
          <a:off x="692545" y="1354346"/>
          <a:ext cx="10874477" cy="5347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D24BD85C-7767-4390-A643-7FFDA3E72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10" y="24210"/>
            <a:ext cx="1746060" cy="77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79BCAA-B41D-42A0-905B-211F1B8E873B}"/>
              </a:ext>
            </a:extLst>
          </p:cNvPr>
          <p:cNvSpPr txBox="1"/>
          <p:nvPr/>
        </p:nvSpPr>
        <p:spPr>
          <a:xfrm>
            <a:off x="10410252" y="6400026"/>
            <a:ext cx="161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9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Development : Approach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943-F83B-4C06-8942-614508A40CD1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3426517-AC4C-4B26-A3A0-7E6CDB991682}"/>
              </a:ext>
            </a:extLst>
          </p:cNvPr>
          <p:cNvSpPr/>
          <p:nvPr/>
        </p:nvSpPr>
        <p:spPr>
          <a:xfrm>
            <a:off x="581192" y="1783666"/>
            <a:ext cx="2223486" cy="77167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/>
              <a:t>Creation of response variable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8AFC557-7295-42A6-9390-1B4F5B144CD6}"/>
              </a:ext>
            </a:extLst>
          </p:cNvPr>
          <p:cNvSpPr/>
          <p:nvPr/>
        </p:nvSpPr>
        <p:spPr>
          <a:xfrm>
            <a:off x="3612096" y="1783666"/>
            <a:ext cx="2223486" cy="77167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/>
              <a:t>Further Processing Training Data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07537AE-C5E1-42D7-9D5C-95B773C297CA}"/>
              </a:ext>
            </a:extLst>
          </p:cNvPr>
          <p:cNvSpPr/>
          <p:nvPr/>
        </p:nvSpPr>
        <p:spPr>
          <a:xfrm>
            <a:off x="6643000" y="1783666"/>
            <a:ext cx="2223486" cy="77167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err="1"/>
              <a:t>GloVe</a:t>
            </a:r>
            <a:r>
              <a:rPr lang="en-IN" sz="1600" b="1"/>
              <a:t> Method and Model Parameters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2B9A132-1C56-4725-AA11-98B6797E1604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 rot="10800000" flipH="1" flipV="1">
            <a:off x="581191" y="2169503"/>
            <a:ext cx="101067" cy="969349"/>
          </a:xfrm>
          <a:prstGeom prst="bentConnector3">
            <a:avLst>
              <a:gd name="adj1" fmla="val -226187"/>
            </a:avLst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112C2F-74A9-434D-B8F6-E24C4A4F4B07}"/>
              </a:ext>
            </a:extLst>
          </p:cNvPr>
          <p:cNvSpPr/>
          <p:nvPr/>
        </p:nvSpPr>
        <p:spPr>
          <a:xfrm>
            <a:off x="682259" y="2817294"/>
            <a:ext cx="2021351" cy="643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tx1"/>
                </a:solidFill>
              </a:rPr>
              <a:t>Assign scores for Integrity, Transparency and Competency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F194808-F959-4A11-9D60-C26A3AC48334}"/>
              </a:ext>
            </a:extLst>
          </p:cNvPr>
          <p:cNvSpPr/>
          <p:nvPr/>
        </p:nvSpPr>
        <p:spPr>
          <a:xfrm>
            <a:off x="9673904" y="1783666"/>
            <a:ext cx="2223486" cy="77167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/>
              <a:t>Evaluation &amp; </a:t>
            </a:r>
          </a:p>
          <a:p>
            <a:pPr algn="ctr"/>
            <a:r>
              <a:rPr lang="en-IN" sz="1600" b="1"/>
              <a:t>Fall Back Plan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FE7C43-5AAA-43C0-B5B1-246EBBDD1EEE}"/>
              </a:ext>
            </a:extLst>
          </p:cNvPr>
          <p:cNvSpPr/>
          <p:nvPr/>
        </p:nvSpPr>
        <p:spPr>
          <a:xfrm>
            <a:off x="3612096" y="2817294"/>
            <a:ext cx="2021351" cy="643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tx1"/>
                </a:solidFill>
              </a:rPr>
              <a:t>Tokenizing the Text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770B4E-E6EF-4625-9CDD-55C1B063FFE6}"/>
              </a:ext>
            </a:extLst>
          </p:cNvPr>
          <p:cNvSpPr/>
          <p:nvPr/>
        </p:nvSpPr>
        <p:spPr>
          <a:xfrm>
            <a:off x="3612096" y="3574165"/>
            <a:ext cx="2021351" cy="643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tx1"/>
                </a:solidFill>
              </a:rPr>
              <a:t>Removal of </a:t>
            </a:r>
            <a:r>
              <a:rPr lang="en-IN" sz="1400" b="1" err="1">
                <a:solidFill>
                  <a:schemeClr val="tx1"/>
                </a:solidFill>
              </a:rPr>
              <a:t>stopwords</a:t>
            </a:r>
            <a:endParaRPr lang="en-IN" sz="1400" b="1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739F4C-8E8C-499E-8273-50A5C08E80ED}"/>
              </a:ext>
            </a:extLst>
          </p:cNvPr>
          <p:cNvSpPr/>
          <p:nvPr/>
        </p:nvSpPr>
        <p:spPr>
          <a:xfrm>
            <a:off x="6701083" y="2817294"/>
            <a:ext cx="2021351" cy="643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tx1"/>
                </a:solidFill>
              </a:rPr>
              <a:t>Creating Word Embeddings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B850CB-3BD3-40E0-8209-80BA1B94EACF}"/>
              </a:ext>
            </a:extLst>
          </p:cNvPr>
          <p:cNvSpPr/>
          <p:nvPr/>
        </p:nvSpPr>
        <p:spPr>
          <a:xfrm>
            <a:off x="6701083" y="3574165"/>
            <a:ext cx="2091052" cy="8555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400" b="1">
                <a:solidFill>
                  <a:schemeClr val="tx1"/>
                </a:solidFill>
              </a:rPr>
              <a:t>Vector Representation of words.</a:t>
            </a:r>
          </a:p>
          <a:p>
            <a:pPr algn="ctr"/>
            <a:r>
              <a:rPr lang="en-IN" sz="1400" b="1">
                <a:solidFill>
                  <a:schemeClr val="tx1"/>
                </a:solidFill>
                <a:ea typeface="+mn-lt"/>
                <a:cs typeface="+mn-lt"/>
              </a:rPr>
              <a:t>Calculate proportion of matching words</a:t>
            </a:r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25C892-9739-4205-86D3-DB44857A8A68}"/>
              </a:ext>
            </a:extLst>
          </p:cNvPr>
          <p:cNvSpPr/>
          <p:nvPr/>
        </p:nvSpPr>
        <p:spPr>
          <a:xfrm>
            <a:off x="6734193" y="4613185"/>
            <a:ext cx="2021351" cy="643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400" b="1">
                <a:solidFill>
                  <a:schemeClr val="tx1"/>
                </a:solidFill>
              </a:rPr>
              <a:t>Setting Model Parameters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4D0C43-43AE-43C3-8F6B-18AC76DD91DC}"/>
              </a:ext>
            </a:extLst>
          </p:cNvPr>
          <p:cNvSpPr/>
          <p:nvPr/>
        </p:nvSpPr>
        <p:spPr>
          <a:xfrm>
            <a:off x="9710495" y="2817294"/>
            <a:ext cx="2021351" cy="643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400" b="1">
                <a:solidFill>
                  <a:schemeClr val="tx1"/>
                </a:solidFill>
              </a:rPr>
              <a:t>Scoring of trust variable using defined topics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076594-2866-48AB-B76C-0C5E52941FCA}"/>
              </a:ext>
            </a:extLst>
          </p:cNvPr>
          <p:cNvSpPr/>
          <p:nvPr/>
        </p:nvSpPr>
        <p:spPr>
          <a:xfrm>
            <a:off x="9710495" y="3574165"/>
            <a:ext cx="2021351" cy="643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tx1"/>
                </a:solidFill>
              </a:rPr>
              <a:t>Improve Text processing using</a:t>
            </a:r>
          </a:p>
          <a:p>
            <a:pPr algn="ctr"/>
            <a:r>
              <a:rPr lang="en-IN" sz="1400" b="1">
                <a:solidFill>
                  <a:schemeClr val="tx1"/>
                </a:solidFill>
              </a:rPr>
              <a:t> TF-IDF and  LDA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F897C29-3AD2-4A78-9F97-648E5A3AF21C}"/>
              </a:ext>
            </a:extLst>
          </p:cNvPr>
          <p:cNvSpPr/>
          <p:nvPr/>
        </p:nvSpPr>
        <p:spPr>
          <a:xfrm rot="5400000">
            <a:off x="1581747" y="3311217"/>
            <a:ext cx="3048275" cy="29125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9E397AD-8811-46FF-8D12-60A368B644F2}"/>
              </a:ext>
            </a:extLst>
          </p:cNvPr>
          <p:cNvSpPr/>
          <p:nvPr/>
        </p:nvSpPr>
        <p:spPr>
          <a:xfrm rot="5400000">
            <a:off x="4645314" y="3311216"/>
            <a:ext cx="3048275" cy="29125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59C57A7-8905-4BCE-BA6E-1592F18FE2AD}"/>
              </a:ext>
            </a:extLst>
          </p:cNvPr>
          <p:cNvSpPr/>
          <p:nvPr/>
        </p:nvSpPr>
        <p:spPr>
          <a:xfrm rot="5400000">
            <a:off x="7708882" y="3311215"/>
            <a:ext cx="3048275" cy="29125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DB5F87-66D7-432D-ACE7-DAC47DCA3ACF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rot="10800000" flipV="1">
            <a:off x="3612096" y="2169504"/>
            <a:ext cx="12700" cy="1726220"/>
          </a:xfrm>
          <a:prstGeom prst="bentConnector3">
            <a:avLst>
              <a:gd name="adj1" fmla="val 1800000"/>
            </a:avLst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ECCDB9-121B-47B2-89BD-36E46C71CB9D}"/>
              </a:ext>
            </a:extLst>
          </p:cNvPr>
          <p:cNvCxnSpPr>
            <a:cxnSpLocks/>
            <a:stCxn id="7" idx="1"/>
            <a:endCxn id="15" idx="1"/>
          </p:cNvCxnSpPr>
          <p:nvPr/>
        </p:nvCxnSpPr>
        <p:spPr>
          <a:xfrm rot="10800000" flipH="1" flipV="1">
            <a:off x="6642999" y="2169504"/>
            <a:ext cx="91193" cy="2765240"/>
          </a:xfrm>
          <a:prstGeom prst="bentConnector3">
            <a:avLst>
              <a:gd name="adj1" fmla="val -250677"/>
            </a:avLst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94E127-1083-49F4-B47E-A9E49604CA3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01302" y="3138853"/>
            <a:ext cx="210794" cy="1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D81FE0-DE6F-41F8-8058-DAF6E0EEFFB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10960" y="3138853"/>
            <a:ext cx="290123" cy="1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A2663B-C6BB-4779-B050-A4AA2D78FED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410960" y="4001963"/>
            <a:ext cx="290123" cy="909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9E993-736A-445D-8E5A-71745E1E2AB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461500" y="3138853"/>
            <a:ext cx="248995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9CDAE2-6F91-463C-B9B3-D5365882D646}"/>
              </a:ext>
            </a:extLst>
          </p:cNvPr>
          <p:cNvCxnSpPr>
            <a:cxnSpLocks/>
          </p:cNvCxnSpPr>
          <p:nvPr/>
        </p:nvCxnSpPr>
        <p:spPr>
          <a:xfrm flipV="1">
            <a:off x="9455903" y="3878507"/>
            <a:ext cx="249820" cy="1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6891D2-F373-40B8-9DAA-1196EF9EA728}"/>
              </a:ext>
            </a:extLst>
          </p:cNvPr>
          <p:cNvSpPr txBox="1"/>
          <p:nvPr/>
        </p:nvSpPr>
        <p:spPr>
          <a:xfrm>
            <a:off x="960292" y="5879045"/>
            <a:ext cx="1070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* Challenges : </a:t>
            </a:r>
            <a:r>
              <a:rPr lang="en-US" sz="1400" err="1">
                <a:solidFill>
                  <a:schemeClr val="bg2">
                    <a:lumMod val="75000"/>
                  </a:schemeClr>
                </a:solidFill>
              </a:rPr>
              <a:t>GloVe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 Embedding computation code takes a large amount of time for each iteration due to high dimensionality of the matrix. </a:t>
            </a:r>
          </a:p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Any re-computation significantly slows down the model design process</a:t>
            </a:r>
            <a:r>
              <a:rPr lang="en-US" sz="1400"/>
              <a:t>.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37454A3-7489-4EDD-8A1E-BDED483AB091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9452362" y="2169504"/>
            <a:ext cx="221542" cy="2653314"/>
          </a:xfrm>
          <a:prstGeom prst="bentConnector2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 with low confidence">
            <a:extLst>
              <a:ext uri="{FF2B5EF4-FFF2-40B4-BE49-F238E27FC236}">
                <a16:creationId xmlns:a16="http://schemas.microsoft.com/office/drawing/2014/main" id="{B344950A-C20D-43E9-AA24-2D2F8F612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10" y="30836"/>
            <a:ext cx="1746060" cy="778478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59F377-68AF-4E06-B6CA-D17690C921FF}"/>
              </a:ext>
            </a:extLst>
          </p:cNvPr>
          <p:cNvSpPr/>
          <p:nvPr/>
        </p:nvSpPr>
        <p:spPr>
          <a:xfrm>
            <a:off x="9774971" y="4453195"/>
            <a:ext cx="2021351" cy="643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tx1"/>
                </a:solidFill>
              </a:rPr>
              <a:t>Repeat </a:t>
            </a:r>
            <a:r>
              <a:rPr lang="en-IN" sz="1400" b="1" err="1">
                <a:solidFill>
                  <a:schemeClr val="tx1"/>
                </a:solidFill>
              </a:rPr>
              <a:t>GloVe</a:t>
            </a:r>
            <a:r>
              <a:rPr lang="en-IN" sz="1400" b="1">
                <a:solidFill>
                  <a:schemeClr val="tx1"/>
                </a:solidFill>
              </a:rPr>
              <a:t> method and Model Parameters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4D759-7CE4-4102-AF09-3417A6F3C6FD}"/>
              </a:ext>
            </a:extLst>
          </p:cNvPr>
          <p:cNvCxnSpPr>
            <a:cxnSpLocks/>
          </p:cNvCxnSpPr>
          <p:nvPr/>
        </p:nvCxnSpPr>
        <p:spPr>
          <a:xfrm flipV="1">
            <a:off x="9451899" y="4822818"/>
            <a:ext cx="326033" cy="6468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C0D73C-8A00-42A0-AF8C-C89E0ABA0B8F}"/>
              </a:ext>
            </a:extLst>
          </p:cNvPr>
          <p:cNvSpPr txBox="1"/>
          <p:nvPr/>
        </p:nvSpPr>
        <p:spPr>
          <a:xfrm>
            <a:off x="8495708" y="2616277"/>
            <a:ext cx="39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6724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 A: Model Evaluation Plan/Results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C42E99-583F-4366-8848-7D7E41C3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2800">
              <a:latin typeface="Calibri (Body)"/>
            </a:endParaRPr>
          </a:p>
          <a:p>
            <a:endParaRPr lang="en-US">
              <a:latin typeface="Calibri (Body)"/>
            </a:endParaRPr>
          </a:p>
          <a:p>
            <a:r>
              <a:rPr lang="en-US" sz="2800">
                <a:latin typeface="Calibri (Body)"/>
              </a:rPr>
              <a:t>Simplified representation of the model</a:t>
            </a:r>
          </a:p>
          <a:p>
            <a:endParaRPr lang="en-US" sz="2800">
              <a:latin typeface="Calibri (Body)"/>
            </a:endParaRPr>
          </a:p>
          <a:p>
            <a:pPr marL="0" indent="0">
              <a:buNone/>
            </a:pPr>
            <a:endParaRPr lang="en-US" sz="2800">
              <a:latin typeface="Calibri (Body)"/>
            </a:endParaRPr>
          </a:p>
          <a:p>
            <a:endParaRPr lang="en-US" sz="2800">
              <a:latin typeface="Calibri (Body)"/>
            </a:endParaRPr>
          </a:p>
          <a:p>
            <a:endParaRPr lang="en-US" sz="2800">
              <a:latin typeface="Calibri (Body)"/>
            </a:endParaRPr>
          </a:p>
          <a:p>
            <a:endParaRPr lang="en-US" sz="2800">
              <a:latin typeface="Calibri (Body)"/>
            </a:endParaRPr>
          </a:p>
          <a:p>
            <a:pPr marL="0" indent="0">
              <a:buNone/>
            </a:pPr>
            <a:endParaRPr lang="en-US" sz="2800">
              <a:latin typeface="Calibri (Body)"/>
            </a:endParaRPr>
          </a:p>
          <a:p>
            <a:pPr marL="0" indent="0">
              <a:buNone/>
            </a:pPr>
            <a:endParaRPr lang="en-US">
              <a:latin typeface="Calibri (Body)"/>
            </a:endParaRPr>
          </a:p>
          <a:p>
            <a:r>
              <a:rPr lang="en-US" sz="2800">
                <a:latin typeface="Calibri (Body)"/>
              </a:rPr>
              <a:t>Modelling results give trust score as a linear combination of scores in attributes Integrity, Transparency and Competence</a:t>
            </a:r>
          </a:p>
          <a:p>
            <a:r>
              <a:rPr lang="en-US" sz="2800">
                <a:latin typeface="Calibri (Body)"/>
              </a:rPr>
              <a:t>We consider these 3 attributes as quantifiable parameters to gauge the amount of trust of the customer in a social media post</a:t>
            </a:r>
          </a:p>
          <a:p>
            <a:r>
              <a:rPr lang="en-US" sz="2800">
                <a:latin typeface="Calibri (Body)"/>
              </a:rPr>
              <a:t>Calculation of trust for a specific time period for each of the banks considered will help us benchmark and compare the amount of trust based on their social media presence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943-F83B-4C06-8942-614508A40CD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A80BA-7C03-41C6-8287-8B69F1D1E11E}"/>
              </a:ext>
            </a:extLst>
          </p:cNvPr>
          <p:cNvSpPr txBox="1"/>
          <p:nvPr/>
        </p:nvSpPr>
        <p:spPr>
          <a:xfrm>
            <a:off x="794253" y="1516019"/>
            <a:ext cx="10603493" cy="82296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Trust score = </a:t>
            </a:r>
            <a:r>
              <a:rPr lang="en-US" sz="2800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sz="2000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r>
              <a:rPr lang="en-US" sz="2800">
                <a:solidFill>
                  <a:schemeClr val="bg1"/>
                </a:solidFill>
                <a:sym typeface="Symbol" panose="05050102010706020507" pitchFamily="18" charset="2"/>
              </a:rPr>
              <a:t> + </a:t>
            </a:r>
            <a:r>
              <a:rPr lang="en-US" sz="2000">
                <a:solidFill>
                  <a:schemeClr val="bg1"/>
                </a:solidFill>
                <a:sym typeface="Symbol" panose="05050102010706020507" pitchFamily="18" charset="2"/>
              </a:rPr>
              <a:t>1*</a:t>
            </a:r>
            <a:r>
              <a:rPr lang="en-US" sz="2800">
                <a:solidFill>
                  <a:schemeClr val="bg1"/>
                </a:solidFill>
                <a:sym typeface="Symbol" panose="05050102010706020507" pitchFamily="18" charset="2"/>
              </a:rPr>
              <a:t>Integrity + </a:t>
            </a:r>
            <a:r>
              <a:rPr lang="en-US" sz="2000">
                <a:solidFill>
                  <a:schemeClr val="bg1"/>
                </a:solidFill>
                <a:sym typeface="Symbol" panose="05050102010706020507" pitchFamily="18" charset="2"/>
              </a:rPr>
              <a:t>2*</a:t>
            </a:r>
            <a:r>
              <a:rPr lang="en-US" sz="2800">
                <a:solidFill>
                  <a:schemeClr val="bg1"/>
                </a:solidFill>
                <a:sym typeface="Symbol" panose="05050102010706020507" pitchFamily="18" charset="2"/>
              </a:rPr>
              <a:t>Transparency + </a:t>
            </a:r>
            <a:r>
              <a:rPr lang="en-US" sz="2000">
                <a:solidFill>
                  <a:schemeClr val="bg1"/>
                </a:solidFill>
                <a:sym typeface="Symbol" panose="05050102010706020507" pitchFamily="18" charset="2"/>
              </a:rPr>
              <a:t>3*</a:t>
            </a:r>
            <a:r>
              <a:rPr lang="en-US" sz="2800">
                <a:solidFill>
                  <a:schemeClr val="bg1"/>
                </a:solidFill>
                <a:sym typeface="Symbol" panose="05050102010706020507" pitchFamily="18" charset="2"/>
              </a:rPr>
              <a:t>Competence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721FC2-2BA3-496E-A085-446E37D028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4534" y="2795292"/>
            <a:ext cx="10080292" cy="1723730"/>
          </a:xfrm>
          <a:prstGeom prst="rect">
            <a:avLst/>
          </a:prstGeom>
          <a:solidFill>
            <a:srgbClr val="FCE4D6"/>
          </a:solidFill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94688BD8-DCDD-44E0-8069-73F7608C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27" y="24210"/>
            <a:ext cx="1746060" cy="7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9786730" cy="1325563"/>
          </a:xfrm>
        </p:spPr>
        <p:txBody>
          <a:bodyPr/>
          <a:lstStyle/>
          <a:p>
            <a:r>
              <a:rPr lang="en-US" b="1"/>
              <a:t>Approach B: Model Re-evaluation/Results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943-F83B-4C06-8942-614508A40CD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80B09-29E4-4D4A-9E9B-0E937D5FBD9C}"/>
              </a:ext>
            </a:extLst>
          </p:cNvPr>
          <p:cNvSpPr txBox="1"/>
          <p:nvPr/>
        </p:nvSpPr>
        <p:spPr>
          <a:xfrm>
            <a:off x="869717" y="1361434"/>
            <a:ext cx="9601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/>
              <a:t>LDA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3AC88-1130-45FF-914B-33DF9B954BE8}"/>
              </a:ext>
            </a:extLst>
          </p:cNvPr>
          <p:cNvSpPr txBox="1"/>
          <p:nvPr/>
        </p:nvSpPr>
        <p:spPr>
          <a:xfrm>
            <a:off x="980936" y="2250256"/>
            <a:ext cx="7252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Topic 1 : Credit card payment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Topic 2: Mortgage Payment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Topic 3 : Cashback</a:t>
            </a:r>
          </a:p>
          <a:p>
            <a:endParaRPr lang="en-US"/>
          </a:p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7C7A2-A559-4FE9-A89E-F7E50260E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0745"/>
          <a:stretch/>
        </p:blipFill>
        <p:spPr>
          <a:xfrm>
            <a:off x="1099064" y="2610457"/>
            <a:ext cx="6900100" cy="713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576F3D-380F-4E84-804F-10A9425F1E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410"/>
          <a:stretch/>
        </p:blipFill>
        <p:spPr>
          <a:xfrm>
            <a:off x="1030001" y="3685949"/>
            <a:ext cx="6668431" cy="660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624A8-C72F-41B8-B1A3-AC264AFF0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7391" y="27422"/>
            <a:ext cx="1743607" cy="780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E9139-B7C2-4D03-86EF-5F77F1EE1A7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063" y="4800307"/>
            <a:ext cx="6900101" cy="6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92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943-F83B-4C06-8942-614508A40CD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624A8-C72F-41B8-B1A3-AC264AFF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109" y="27422"/>
            <a:ext cx="1743607" cy="780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19FDD1-C2A2-4C40-AE3F-B1D2E69183ED}"/>
              </a:ext>
            </a:extLst>
          </p:cNvPr>
          <p:cNvSpPr txBox="1"/>
          <p:nvPr/>
        </p:nvSpPr>
        <p:spPr>
          <a:xfrm>
            <a:off x="4784031" y="2299722"/>
            <a:ext cx="2444055" cy="288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>
            <a:defPPr>
              <a:defRPr lang="en-US"/>
            </a:defPPr>
            <a:lvl1pPr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0" i="0"/>
            </a:lvl1pPr>
          </a:lstStyle>
          <a:p>
            <a:r>
              <a:rPr lang="en-US"/>
              <a:t>Computational complexity of preprocessing unstructured data can be reduced by using advanced techniques (Big data/ parallelization of data pipeline)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650EA-0294-4100-BF57-0E6BD51744FC}"/>
              </a:ext>
            </a:extLst>
          </p:cNvPr>
          <p:cNvSpPr txBox="1"/>
          <p:nvPr/>
        </p:nvSpPr>
        <p:spPr>
          <a:xfrm>
            <a:off x="1488872" y="2277515"/>
            <a:ext cx="2444055" cy="288660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solidFill>
                  <a:schemeClr val="bg1"/>
                </a:solidFill>
              </a:rPr>
              <a:t>Data quality and source are key determinants in model accuracy and interpretability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A3E154B-9735-4D1B-BACA-5D3234A4F87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5119" y="344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/>
              <a:t>Recommendations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C1EE89-0C14-4986-B201-0B996CDE35AD}"/>
              </a:ext>
            </a:extLst>
          </p:cNvPr>
          <p:cNvSpPr txBox="1"/>
          <p:nvPr/>
        </p:nvSpPr>
        <p:spPr>
          <a:xfrm>
            <a:off x="8071692" y="2298697"/>
            <a:ext cx="2444055" cy="288660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0" i="0" kern="1200"/>
              <a:t>Action-based trust dimensions like competence need to be explored more to use social media data effectively</a:t>
            </a:r>
            <a:endParaRPr lang="en-US" sz="1800" kern="1200"/>
          </a:p>
        </p:txBody>
      </p:sp>
    </p:spTree>
    <p:extLst>
      <p:ext uri="{BB962C8B-B14F-4D97-AF65-F5344CB8AC3E}">
        <p14:creationId xmlns:p14="http://schemas.microsoft.com/office/powerpoint/2010/main" val="93362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TRUST INDEX  CLOSEOUT PRESENTATION</vt:lpstr>
      <vt:lpstr>PowerPoint Presentation</vt:lpstr>
      <vt:lpstr>Executive Summary</vt:lpstr>
      <vt:lpstr>Data Exploration Steps</vt:lpstr>
      <vt:lpstr>Scoring Framework</vt:lpstr>
      <vt:lpstr>Model Development : Approach A</vt:lpstr>
      <vt:lpstr>Approach A: Model Evaluation Plan/Results</vt:lpstr>
      <vt:lpstr>Approach B: Model Re-evaluation/Results</vt:lpstr>
      <vt:lpstr>Recommendations</vt:lpstr>
      <vt:lpstr>Appendix</vt:lpstr>
      <vt:lpstr>Fall Back Plan: Approach B </vt:lpstr>
      <vt:lpstr>Deliverables</vt:lpstr>
      <vt:lpstr>Analytical Artefacts delivered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Rajput, Dwarkesh (rajputdm)</dc:creator>
  <cp:revision>1</cp:revision>
  <dcterms:created xsi:type="dcterms:W3CDTF">2021-08-02T21:29:32Z</dcterms:created>
  <dcterms:modified xsi:type="dcterms:W3CDTF">2021-08-05T22:38:33Z</dcterms:modified>
</cp:coreProperties>
</file>